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5.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6.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7.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38" r:id="rId4"/>
    <p:sldMasterId id="2147485198" r:id="rId5"/>
    <p:sldMasterId id="2147487036" r:id="rId6"/>
    <p:sldMasterId id="2147487194" r:id="rId7"/>
    <p:sldMasterId id="2147487788" r:id="rId8"/>
    <p:sldMasterId id="2147488183" r:id="rId9"/>
    <p:sldMasterId id="2147488693" r:id="rId10"/>
    <p:sldMasterId id="2147488735" r:id="rId11"/>
  </p:sldMasterIdLst>
  <p:notesMasterIdLst>
    <p:notesMasterId r:id="rId30"/>
  </p:notesMasterIdLst>
  <p:handoutMasterIdLst>
    <p:handoutMasterId r:id="rId31"/>
  </p:handoutMasterIdLst>
  <p:sldIdLst>
    <p:sldId id="2147482266" r:id="rId12"/>
    <p:sldId id="2147483322" r:id="rId13"/>
    <p:sldId id="2147469734" r:id="rId14"/>
    <p:sldId id="2147469740" r:id="rId15"/>
    <p:sldId id="2147469739" r:id="rId16"/>
    <p:sldId id="2147469727" r:id="rId17"/>
    <p:sldId id="2147469742" r:id="rId18"/>
    <p:sldId id="2132735913" r:id="rId19"/>
    <p:sldId id="2147483311" r:id="rId20"/>
    <p:sldId id="2147483333" r:id="rId21"/>
    <p:sldId id="2147483312" r:id="rId22"/>
    <p:sldId id="2147483334" r:id="rId23"/>
    <p:sldId id="2147483335" r:id="rId24"/>
    <p:sldId id="2147470028" r:id="rId25"/>
    <p:sldId id="2147483337" r:id="rId26"/>
    <p:sldId id="656" r:id="rId27"/>
    <p:sldId id="2147483324" r:id="rId28"/>
    <p:sldId id="2147472379" r:id="rId29"/>
  </p:sldIdLst>
  <p:sldSz cx="12192000" cy="6858000"/>
  <p:notesSz cx="6858000" cy="9144000"/>
  <p:custShowLst>
    <p:custShow name="⓵ Echo-back - First Draft" id="0">
      <p:sldLst/>
    </p:custShow>
    <p:custShow name="② Echo-back - Second Draft" id="1">
      <p:sldLst/>
    </p:custShow>
    <p:custShow name="③ EB PPT" id="2">
      <p:sldLst/>
    </p:custShow>
  </p:custShowLst>
  <p:defaultTextStyle>
    <a:defPPr>
      <a:defRPr lang="en-US"/>
    </a:defPPr>
    <a:lvl1pPr algn="l" rtl="0" eaLnBrk="0" fontAlgn="base" hangingPunct="0">
      <a:spcBef>
        <a:spcPct val="0"/>
      </a:spcBef>
      <a:spcAft>
        <a:spcPct val="0"/>
      </a:spcAft>
      <a:defRPr kern="1200">
        <a:solidFill>
          <a:schemeClr val="tx1"/>
        </a:solidFill>
        <a:latin typeface="Calibri" charset="0"/>
        <a:ea typeface="ＭＳ Ｐゴシック" charset="-128"/>
        <a:cs typeface="+mn-cs"/>
      </a:defRPr>
    </a:lvl1pPr>
    <a:lvl2pPr marL="457200" algn="l" rtl="0" eaLnBrk="0" fontAlgn="base" hangingPunct="0">
      <a:spcBef>
        <a:spcPct val="0"/>
      </a:spcBef>
      <a:spcAft>
        <a:spcPct val="0"/>
      </a:spcAft>
      <a:defRPr kern="1200">
        <a:solidFill>
          <a:schemeClr val="tx1"/>
        </a:solidFill>
        <a:latin typeface="Calibri" charset="0"/>
        <a:ea typeface="ＭＳ Ｐゴシック" charset="-128"/>
        <a:cs typeface="+mn-cs"/>
      </a:defRPr>
    </a:lvl2pPr>
    <a:lvl3pPr marL="914400" algn="l" rtl="0" eaLnBrk="0" fontAlgn="base" hangingPunct="0">
      <a:spcBef>
        <a:spcPct val="0"/>
      </a:spcBef>
      <a:spcAft>
        <a:spcPct val="0"/>
      </a:spcAft>
      <a:defRPr kern="1200">
        <a:solidFill>
          <a:schemeClr val="tx1"/>
        </a:solidFill>
        <a:latin typeface="Calibri" charset="0"/>
        <a:ea typeface="ＭＳ Ｐゴシック" charset="-128"/>
        <a:cs typeface="+mn-cs"/>
      </a:defRPr>
    </a:lvl3pPr>
    <a:lvl4pPr marL="1371600" algn="l" rtl="0" eaLnBrk="0" fontAlgn="base" hangingPunct="0">
      <a:spcBef>
        <a:spcPct val="0"/>
      </a:spcBef>
      <a:spcAft>
        <a:spcPct val="0"/>
      </a:spcAft>
      <a:defRPr kern="1200">
        <a:solidFill>
          <a:schemeClr val="tx1"/>
        </a:solidFill>
        <a:latin typeface="Calibri" charset="0"/>
        <a:ea typeface="ＭＳ Ｐゴシック" charset="-128"/>
        <a:cs typeface="+mn-cs"/>
      </a:defRPr>
    </a:lvl4pPr>
    <a:lvl5pPr marL="1828800" algn="l" rtl="0" eaLnBrk="0" fontAlgn="base" hangingPunct="0">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491647-E6C2-62BC-9248-E685183A72C6}" name="Manasa H G (manahg)" initials="M(" userId="S::manahg@cisco.com::b4ca8c31-3f29-4de7-98ec-5d0f6f5ceac7" providerId="AD"/>
  <p188:author id="{9E03E691-9054-F902-6F3E-F4077CDF4503}" name="Sunder Parameswaran (sunparam)" initials="S(" userId="S::sunparam@cisco.com::d4389c35-4fc8-4b6e-87a2-dc4a92677d0e" providerId="AD"/>
  <p188:author id="{411EBAAA-0584-8C75-33FC-450DB84EE7B6}" name="Yogesh Ranjan (yranjan)" initials="Y(" userId="S::yranjan@cisco.com::6213092b-081c-4905-a31c-a24acbbc148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809EF0"/>
    <a:srgbClr val="F1F3F6"/>
    <a:srgbClr val="B591FB"/>
    <a:srgbClr val="255B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C6A51B-EA10-5150-3CA7-2D7D754E1211}" v="1" dt="2024-11-15T14:26:21.268"/>
  </p1510:revLst>
</p1510:revInfo>
</file>

<file path=ppt/tableStyles.xml><?xml version="1.0" encoding="utf-8"?>
<a:tblStyleLst xmlns:a="http://schemas.openxmlformats.org/drawingml/2006/main" def="{5C22544A-7EE6-4342-B048-85BDC9FD1C3A}">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4"/>
    <p:restoredTop sz="79408"/>
  </p:normalViewPr>
  <p:slideViewPr>
    <p:cSldViewPr snapToGrid="0">
      <p:cViewPr varScale="1">
        <p:scale>
          <a:sx n="96" d="100"/>
          <a:sy n="96" d="100"/>
        </p:scale>
        <p:origin x="2008" y="176"/>
      </p:cViewPr>
      <p:guideLst/>
    </p:cSldViewPr>
  </p:slideViewPr>
  <p:notesTextViewPr>
    <p:cViewPr>
      <p:scale>
        <a:sx n="1" d="1"/>
        <a:sy n="1" d="1"/>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smtClean="0"/>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smtClean="0"/>
            </a:lvl1pPr>
          </a:lstStyle>
          <a:p>
            <a:pPr>
              <a:defRPr/>
            </a:pPr>
            <a:fld id="{D631CCDF-079B-9143-97D6-A2F686FEC6A5}" type="datetimeFigureOut">
              <a:rPr lang="en-US"/>
              <a:pPr>
                <a:defRPr/>
              </a:pPr>
              <a:t>12/30/24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smtClean="0"/>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sz="1200" smtClean="0"/>
            </a:lvl1pPr>
          </a:lstStyle>
          <a:p>
            <a:pPr>
              <a:defRPr/>
            </a:pPr>
            <a:fld id="{45FDBCA7-69EC-6D4C-9B37-239AC9102787}"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n-GB"/>
          </a:p>
        </p:txBody>
      </p:sp>
      <p:sp>
        <p:nvSpPr>
          <p:cNvPr id="3" name="Date Placeholder 2"/>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2290F9F8-83AF-F946-92B4-A688E832417B}" type="datetimeFigureOut">
              <a:rPr lang="en-GB" altLang="x-none"/>
              <a:pPr>
                <a:defRPr/>
              </a:pPr>
              <a:t>30/12/2024</a:t>
            </a:fld>
            <a:endParaRPr lang="en-GB" alt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19259CEC-B6B0-A64A-9375-8E6D961FADD6}" type="slidenum">
              <a:rPr lang="en-GB" altLang="x-none"/>
              <a:pPr>
                <a:defRPr/>
              </a:pPr>
              <a:t>‹#›</a:t>
            </a:fld>
            <a:endParaRPr lang="en-GB"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09559"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559"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0825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19259CEC-B6B0-A64A-9375-8E6D961FADD6}" type="slidenum">
              <a:rPr lang="en-GB" altLang="x-none" smtClean="0"/>
              <a:pPr>
                <a:defRPr/>
              </a:pPr>
              <a:t>10</a:t>
            </a:fld>
            <a:endParaRPr lang="en-GB" altLang="x-none"/>
          </a:p>
        </p:txBody>
      </p:sp>
    </p:spTree>
    <p:extLst>
      <p:ext uri="{BB962C8B-B14F-4D97-AF65-F5344CB8AC3E}">
        <p14:creationId xmlns:p14="http://schemas.microsoft.com/office/powerpoint/2010/main" val="3261083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9259CEC-B6B0-A64A-9375-8E6D961FADD6}" type="slidenum">
              <a:rPr lang="en-GB" altLang="x-none" smtClean="0"/>
              <a:pPr>
                <a:defRPr/>
              </a:pPr>
              <a:t>11</a:t>
            </a:fld>
            <a:endParaRPr lang="en-GB" altLang="x-none"/>
          </a:p>
        </p:txBody>
      </p:sp>
    </p:spTree>
    <p:extLst>
      <p:ext uri="{BB962C8B-B14F-4D97-AF65-F5344CB8AC3E}">
        <p14:creationId xmlns:p14="http://schemas.microsoft.com/office/powerpoint/2010/main" val="2456166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9259CEC-B6B0-A64A-9375-8E6D961FADD6}" type="slidenum">
              <a:rPr lang="en-GB" altLang="x-none" smtClean="0"/>
              <a:pPr>
                <a:defRPr/>
              </a:pPr>
              <a:t>12</a:t>
            </a:fld>
            <a:endParaRPr lang="en-GB" altLang="x-none"/>
          </a:p>
        </p:txBody>
      </p:sp>
    </p:spTree>
    <p:extLst>
      <p:ext uri="{BB962C8B-B14F-4D97-AF65-F5344CB8AC3E}">
        <p14:creationId xmlns:p14="http://schemas.microsoft.com/office/powerpoint/2010/main" val="2280729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9259CEC-B6B0-A64A-9375-8E6D961FADD6}" type="slidenum">
              <a:rPr lang="en-GB" altLang="x-none" smtClean="0"/>
              <a:pPr>
                <a:defRPr/>
              </a:pPr>
              <a:t>13</a:t>
            </a:fld>
            <a:endParaRPr lang="en-GB" altLang="x-none"/>
          </a:p>
        </p:txBody>
      </p:sp>
    </p:spTree>
    <p:extLst>
      <p:ext uri="{BB962C8B-B14F-4D97-AF65-F5344CB8AC3E}">
        <p14:creationId xmlns:p14="http://schemas.microsoft.com/office/powerpoint/2010/main" val="2357127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9259CEC-B6B0-A64A-9375-8E6D961FADD6}" type="slidenum">
              <a:rPr lang="en-GB" altLang="x-none" smtClean="0"/>
              <a:pPr>
                <a:defRPr/>
              </a:pPr>
              <a:t>14</a:t>
            </a:fld>
            <a:endParaRPr lang="en-GB" altLang="x-none"/>
          </a:p>
        </p:txBody>
      </p:sp>
    </p:spTree>
    <p:extLst>
      <p:ext uri="{BB962C8B-B14F-4D97-AF65-F5344CB8AC3E}">
        <p14:creationId xmlns:p14="http://schemas.microsoft.com/office/powerpoint/2010/main" val="203294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9259CEC-B6B0-A64A-9375-8E6D961FADD6}" type="slidenum">
              <a:rPr kumimoji="0" lang="en-GB" altLang="x-none" sz="1200" b="0" i="0" u="none" strike="noStrike" kern="1200" cap="none" spc="0" normalizeH="0" baseline="0" noProof="0" smtClean="0">
                <a:ln>
                  <a:noFill/>
                </a:ln>
                <a:solidFill>
                  <a:prstClr val="black"/>
                </a:solidFill>
                <a:effectLst/>
                <a:uLnTx/>
                <a:uFillTx/>
                <a:latin typeface="Calibri" charset="0"/>
                <a:ea typeface="ＭＳ Ｐゴシック"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GB" altLang="x-none"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17574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120AA7-E99C-499F-9084-543637F087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ＭＳ Ｐゴシック"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ＭＳ Ｐゴシック" charset="-128"/>
              <a:cs typeface="+mn-cs"/>
            </a:endParaRPr>
          </a:p>
        </p:txBody>
      </p:sp>
    </p:spTree>
    <p:extLst>
      <p:ext uri="{BB962C8B-B14F-4D97-AF65-F5344CB8AC3E}">
        <p14:creationId xmlns:p14="http://schemas.microsoft.com/office/powerpoint/2010/main" val="95177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ＭＳ Ｐゴシック"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278067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9259CEC-B6B0-A64A-9375-8E6D961FADD6}" type="slidenum">
              <a:rPr lang="en-GB" altLang="x-none" smtClean="0"/>
              <a:pPr>
                <a:defRPr/>
              </a:pPr>
              <a:t>2</a:t>
            </a:fld>
            <a:endParaRPr lang="en-GB" altLang="x-none"/>
          </a:p>
        </p:txBody>
      </p:sp>
    </p:spTree>
    <p:extLst>
      <p:ext uri="{BB962C8B-B14F-4D97-AF65-F5344CB8AC3E}">
        <p14:creationId xmlns:p14="http://schemas.microsoft.com/office/powerpoint/2010/main" val="203286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201"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AppD Sans" panose="00000500000000000000" pitchFamily="2" charset="0"/>
                <a:ea typeface="+mn-ea"/>
                <a:cs typeface="+mn-cs"/>
              </a:rPr>
              <a:pPr marL="0" marR="0" lvl="0" indent="0" algn="r" defTabSz="914201"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pD Sans" panose="00000500000000000000" pitchFamily="2" charset="0"/>
              <a:ea typeface="+mn-ea"/>
              <a:cs typeface="+mn-cs"/>
            </a:endParaRPr>
          </a:p>
        </p:txBody>
      </p:sp>
    </p:spTree>
    <p:extLst>
      <p:ext uri="{BB962C8B-B14F-4D97-AF65-F5344CB8AC3E}">
        <p14:creationId xmlns:p14="http://schemas.microsoft.com/office/powerpoint/2010/main" val="945580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201"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AppD Sans" panose="00000500000000000000" pitchFamily="2" charset="0"/>
                <a:ea typeface="+mn-ea"/>
                <a:cs typeface="+mn-cs"/>
              </a:rPr>
              <a:pPr marL="0" marR="0" lvl="0" indent="0" algn="r" defTabSz="914201"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pD Sans" panose="00000500000000000000" pitchFamily="2" charset="0"/>
              <a:ea typeface="+mn-ea"/>
              <a:cs typeface="+mn-cs"/>
            </a:endParaRPr>
          </a:p>
        </p:txBody>
      </p:sp>
    </p:spTree>
    <p:extLst>
      <p:ext uri="{BB962C8B-B14F-4D97-AF65-F5344CB8AC3E}">
        <p14:creationId xmlns:p14="http://schemas.microsoft.com/office/powerpoint/2010/main" val="1335798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201"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AppD Sans" panose="00000500000000000000" pitchFamily="2" charset="0"/>
                <a:ea typeface="+mn-ea"/>
                <a:cs typeface="+mn-cs"/>
              </a:rPr>
              <a:pPr marL="0" marR="0" lvl="0" indent="0" algn="r" defTabSz="914201"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pD Sans" panose="00000500000000000000" pitchFamily="2" charset="0"/>
              <a:ea typeface="+mn-ea"/>
              <a:cs typeface="+mn-cs"/>
            </a:endParaRPr>
          </a:p>
        </p:txBody>
      </p:sp>
    </p:spTree>
    <p:extLst>
      <p:ext uri="{BB962C8B-B14F-4D97-AF65-F5344CB8AC3E}">
        <p14:creationId xmlns:p14="http://schemas.microsoft.com/office/powerpoint/2010/main" val="1054100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b578b6c596_0_142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9" name="Google Shape;2799;gb578b6c596_0_1426:notes"/>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a:buFont typeface="Arial" panose="05050102010706020507" pitchFamily="18" charset="2"/>
              <a:buNone/>
              <a:tabLst>
                <a:tab pos="465887" algn="l"/>
              </a:tabLst>
            </a:pPr>
            <a:endParaRPr lang="en-US" sz="1800" dirty="0">
              <a:latin typeface="Calibri"/>
              <a:cs typeface="Calibri"/>
            </a:endParaRPr>
          </a:p>
        </p:txBody>
      </p:sp>
      <p:sp>
        <p:nvSpPr>
          <p:cNvPr id="2800" name="Google Shape;2800;gb578b6c596_0_1426:notes"/>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marL="0" marR="0" lvl="0" indent="0" algn="r" defTabSz="931774" rtl="0" eaLnBrk="1" fontAlgn="auto" latinLnBrk="0" hangingPunct="1">
              <a:lnSpc>
                <a:spcPct val="100000"/>
              </a:lnSpc>
              <a:spcBef>
                <a:spcPts val="0"/>
              </a:spcBef>
              <a:spcAft>
                <a:spcPts val="0"/>
              </a:spcAft>
              <a:buClr>
                <a:srgbClr val="000000"/>
              </a:buClr>
              <a:buSzPts val="12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31774" rtl="0" eaLnBrk="1" fontAlgn="auto" latinLnBrk="0" hangingPunct="1">
                <a:lnSpc>
                  <a:spcPct val="100000"/>
                </a:lnSpc>
                <a:spcBef>
                  <a:spcPts val="0"/>
                </a:spcBef>
                <a:spcAft>
                  <a:spcPts val="0"/>
                </a:spcAft>
                <a:buClr>
                  <a:srgbClr val="000000"/>
                </a:buClr>
                <a:buSzPts val="1200"/>
                <a:buFontTx/>
                <a:buNone/>
                <a:tabLst/>
                <a:defRPr/>
              </a:pPr>
              <a:t>6</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82509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b578b6c596_0_142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9" name="Google Shape;2799;gb578b6c596_0_1426:notes"/>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a:buFont typeface="Arial" panose="05050102010706020507" pitchFamily="18" charset="2"/>
              <a:buNone/>
              <a:tabLst>
                <a:tab pos="465887" algn="l"/>
              </a:tabLst>
            </a:pPr>
            <a:endParaRPr lang="en-US" sz="1800" dirty="0">
              <a:latin typeface="Calibri"/>
              <a:cs typeface="Calibri"/>
            </a:endParaRPr>
          </a:p>
        </p:txBody>
      </p:sp>
      <p:sp>
        <p:nvSpPr>
          <p:cNvPr id="2800" name="Google Shape;2800;gb578b6c596_0_1426:notes"/>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marL="0" marR="0" lvl="0" indent="0" algn="r" defTabSz="931774" rtl="0" eaLnBrk="1" fontAlgn="auto" latinLnBrk="0" hangingPunct="1">
              <a:lnSpc>
                <a:spcPct val="100000"/>
              </a:lnSpc>
              <a:spcBef>
                <a:spcPts val="0"/>
              </a:spcBef>
              <a:spcAft>
                <a:spcPts val="0"/>
              </a:spcAft>
              <a:buClr>
                <a:srgbClr val="000000"/>
              </a:buClr>
              <a:buSzPts val="1200"/>
              <a:buFontTx/>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31774" rtl="0" eaLnBrk="1" fontAlgn="auto" latinLnBrk="0" hangingPunct="1">
                <a:lnSpc>
                  <a:spcPct val="100000"/>
                </a:lnSpc>
                <a:spcBef>
                  <a:spcPts val="0"/>
                </a:spcBef>
                <a:spcAft>
                  <a:spcPts val="0"/>
                </a:spcAft>
                <a:buClr>
                  <a:srgbClr val="000000"/>
                </a:buClr>
                <a:buSzPts val="1200"/>
                <a:buFontTx/>
                <a:buNone/>
                <a:tabLst/>
                <a:defRPr/>
              </a:pPr>
              <a:t>7</a:t>
            </a:fld>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86885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0"/>
        <p:cNvGrpSpPr/>
        <p:nvPr/>
      </p:nvGrpSpPr>
      <p:grpSpPr>
        <a:xfrm>
          <a:off x="0" y="0"/>
          <a:ext cx="0" cy="0"/>
          <a:chOff x="0" y="0"/>
          <a:chExt cx="0" cy="0"/>
        </a:xfrm>
      </p:grpSpPr>
      <p:sp>
        <p:nvSpPr>
          <p:cNvPr id="4971" name="Google Shape;4971;ga910c9af8b_1_17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dirty="0"/>
          </a:p>
        </p:txBody>
      </p:sp>
      <p:sp>
        <p:nvSpPr>
          <p:cNvPr id="4972" name="Google Shape;4972;ga910c9af8b_1_17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772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9259CEC-B6B0-A64A-9375-8E6D961FADD6}" type="slidenum">
              <a:rPr lang="en-GB" altLang="x-none" smtClean="0"/>
              <a:pPr>
                <a:defRPr/>
              </a:pPr>
              <a:t>9</a:t>
            </a:fld>
            <a:endParaRPr lang="en-GB" altLang="x-none"/>
          </a:p>
        </p:txBody>
      </p:sp>
    </p:spTree>
    <p:extLst>
      <p:ext uri="{BB962C8B-B14F-4D97-AF65-F5344CB8AC3E}">
        <p14:creationId xmlns:p14="http://schemas.microsoft.com/office/powerpoint/2010/main" val="2782579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8" Type="http://schemas.openxmlformats.org/officeDocument/2006/relationships/image" Target="../media/image13.emf"/><Relationship Id="rId3" Type="http://schemas.microsoft.com/office/2007/relationships/hdphoto" Target="../media/hdphoto5.wdp"/><Relationship Id="rId7" Type="http://schemas.openxmlformats.org/officeDocument/2006/relationships/image" Target="../media/image11.emf"/><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10.emf"/><Relationship Id="rId5" Type="http://schemas.microsoft.com/office/2007/relationships/hdphoto" Target="../media/hdphoto6.wdp"/><Relationship Id="rId4" Type="http://schemas.openxmlformats.org/officeDocument/2006/relationships/image" Target="../media/image9.png"/></Relationships>
</file>

<file path=ppt/slideLayouts/_rels/slideLayout125.xml.rels><?xml version="1.0" encoding="UTF-8" standalone="yes"?>
<Relationships xmlns="http://schemas.openxmlformats.org/package/2006/relationships"><Relationship Id="rId8" Type="http://schemas.openxmlformats.org/officeDocument/2006/relationships/image" Target="../media/image17.emf"/><Relationship Id="rId3" Type="http://schemas.microsoft.com/office/2007/relationships/hdphoto" Target="../media/hdphoto7.wdp"/><Relationship Id="rId7" Type="http://schemas.openxmlformats.org/officeDocument/2006/relationships/image" Target="../media/image16.emf"/><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15.emf"/><Relationship Id="rId5" Type="http://schemas.microsoft.com/office/2007/relationships/hdphoto" Target="../media/hdphoto8.wdp"/><Relationship Id="rId4" Type="http://schemas.openxmlformats.org/officeDocument/2006/relationships/image" Target="../media/image9.png"/><Relationship Id="rId9" Type="http://schemas.openxmlformats.org/officeDocument/2006/relationships/image" Target="../media/image21.emf"/></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4.png"/></Relationships>
</file>

<file path=ppt/slideLayouts/_rels/slideLayout14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4.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2.png"/><Relationship Id="rId1" Type="http://schemas.openxmlformats.org/officeDocument/2006/relationships/slideMaster" Target="../slideMasters/slideMaster5.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6.xml"/><Relationship Id="rId5" Type="http://schemas.openxmlformats.org/officeDocument/2006/relationships/image" Target="../media/image42.svg"/><Relationship Id="rId4" Type="http://schemas.openxmlformats.org/officeDocument/2006/relationships/image" Target="../media/image30.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slideMaster" Target="../slideMasters/slideMaster7.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61.svg"/><Relationship Id="rId2" Type="http://schemas.openxmlformats.org/officeDocument/2006/relationships/image" Target="../media/image62.png"/><Relationship Id="rId1" Type="http://schemas.openxmlformats.org/officeDocument/2006/relationships/slideMaster" Target="../slideMasters/slideMaster7.xml"/><Relationship Id="rId6" Type="http://schemas.openxmlformats.org/officeDocument/2006/relationships/image" Target="../media/image60.png"/><Relationship Id="rId5" Type="http://schemas.openxmlformats.org/officeDocument/2006/relationships/image" Target="../media/image65.svg"/><Relationship Id="rId4" Type="http://schemas.openxmlformats.org/officeDocument/2006/relationships/image" Target="../media/image64.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7.xml"/><Relationship Id="rId4" Type="http://schemas.microsoft.com/office/2007/relationships/hdphoto" Target="../media/hdphoto10.wdp"/></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8.emf"/><Relationship Id="rId1" Type="http://schemas.openxmlformats.org/officeDocument/2006/relationships/slideMaster" Target="../slideMasters/slideMaster7.xml"/><Relationship Id="rId6" Type="http://schemas.openxmlformats.org/officeDocument/2006/relationships/image" Target="../media/image73.svg"/><Relationship Id="rId5" Type="http://schemas.openxmlformats.org/officeDocument/2006/relationships/image" Target="../media/image54.png"/><Relationship Id="rId4" Type="http://schemas.openxmlformats.org/officeDocument/2006/relationships/image" Target="../media/image72.sv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52.png"/><Relationship Id="rId1" Type="http://schemas.openxmlformats.org/officeDocument/2006/relationships/slideMaster" Target="../slideMasters/slideMaster7.xml"/><Relationship Id="rId5" Type="http://schemas.openxmlformats.org/officeDocument/2006/relationships/image" Target="../media/image73.svg"/><Relationship Id="rId4" Type="http://schemas.openxmlformats.org/officeDocument/2006/relationships/image" Target="../media/image54.png"/></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8.emf"/><Relationship Id="rId1" Type="http://schemas.openxmlformats.org/officeDocument/2006/relationships/slideMaster" Target="../slideMasters/slideMaster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Master" Target="../slideMasters/slideMaster7.xml"/><Relationship Id="rId5" Type="http://schemas.openxmlformats.org/officeDocument/2006/relationships/image" Target="../media/image61.svg"/><Relationship Id="rId4" Type="http://schemas.openxmlformats.org/officeDocument/2006/relationships/image" Target="../media/image60.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3.xml"/><Relationship Id="rId5" Type="http://schemas.openxmlformats.org/officeDocument/2006/relationships/image" Target="../media/image13.emf"/><Relationship Id="rId4" Type="http://schemas.openxmlformats.org/officeDocument/2006/relationships/image" Target="../media/image12.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emf"/><Relationship Id="rId1" Type="http://schemas.openxmlformats.org/officeDocument/2006/relationships/slideMaster" Target="../slideMasters/slideMaster3.xml"/><Relationship Id="rId6" Type="http://schemas.microsoft.com/office/2007/relationships/hdphoto" Target="../media/hdphoto4.wdp"/><Relationship Id="rId5" Type="http://schemas.openxmlformats.org/officeDocument/2006/relationships/image" Target="../media/image9.png"/><Relationship Id="rId4" Type="http://schemas.microsoft.com/office/2007/relationships/hdphoto" Target="../media/hdphoto3.wdp"/></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_Purple">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73FA6F-8C2F-4241-A202-B2692678543C}"/>
              </a:ext>
            </a:extLst>
          </p:cNvPr>
          <p:cNvSpPr txBox="1"/>
          <p:nvPr userDrawn="1"/>
        </p:nvSpPr>
        <p:spPr>
          <a:xfrm>
            <a:off x="11437792" y="6414737"/>
            <a:ext cx="327344" cy="278918"/>
          </a:xfrm>
          <a:prstGeom prst="rect">
            <a:avLst/>
          </a:prstGeom>
        </p:spPr>
        <p:txBody>
          <a:bodyPr vert="horz" wrap="square" lIns="91440" tIns="45720" rIns="91440" bIns="45720" rtlCol="0" anchor="ctr">
            <a:normAutofit/>
          </a:bodyPr>
          <a:lstStyle/>
          <a:p>
            <a:pPr algn="l"/>
            <a:fld id="{311237F8-2929-CB49-9823-AD2518862D1D}" type="slidenum">
              <a:rPr lang="en-US" sz="700" b="0" i="0" smtClean="0">
                <a:solidFill>
                  <a:schemeClr val="accent1">
                    <a:lumMod val="60000"/>
                    <a:lumOff val="40000"/>
                  </a:schemeClr>
                </a:solidFill>
                <a:latin typeface="AppD Sans" panose="00000500000000000000" pitchFamily="2" charset="0"/>
                <a:cs typeface="Arial" panose="020B0604020202020204" pitchFamily="34" charset="0"/>
              </a:rPr>
              <a:t>‹#›</a:t>
            </a:fld>
            <a:endParaRPr lang="en-US" sz="700" b="0" i="0">
              <a:solidFill>
                <a:schemeClr val="accent1">
                  <a:lumMod val="60000"/>
                  <a:lumOff val="40000"/>
                </a:schemeClr>
              </a:solidFill>
              <a:latin typeface="AppD Sans" panose="00000500000000000000" pitchFamily="2" charset="0"/>
              <a:cs typeface="Arial" panose="020B0604020202020204" pitchFamily="34" charset="0"/>
            </a:endParaRPr>
          </a:p>
        </p:txBody>
      </p:sp>
      <p:sp>
        <p:nvSpPr>
          <p:cNvPr id="3" name="Rectangle 2">
            <a:extLst>
              <a:ext uri="{FF2B5EF4-FFF2-40B4-BE49-F238E27FC236}">
                <a16:creationId xmlns:a16="http://schemas.microsoft.com/office/drawing/2014/main" id="{DE392881-85BC-4B9B-89E1-5137A3AF0B48}"/>
              </a:ext>
            </a:extLst>
          </p:cNvPr>
          <p:cNvSpPr/>
          <p:nvPr userDrawn="1"/>
        </p:nvSpPr>
        <p:spPr>
          <a:xfrm>
            <a:off x="2564248" y="6454170"/>
            <a:ext cx="1482523" cy="200055"/>
          </a:xfrm>
          <a:prstGeom prst="rect">
            <a:avLst/>
          </a:prstGeom>
        </p:spPr>
        <p:txBody>
          <a:bodyPr wrap="none">
            <a:spAutoFit/>
          </a:bodyPr>
          <a:lstStyle/>
          <a:p>
            <a:r>
              <a:rPr lang="en-US" sz="700" b="0" i="0" kern="1200" spc="20">
                <a:solidFill>
                  <a:schemeClr val="accent1">
                    <a:lumMod val="60000"/>
                    <a:lumOff val="40000"/>
                  </a:schemeClr>
                </a:solidFill>
                <a:effectLst/>
                <a:latin typeface="AppD Sans" panose="00000500000000000000" pitchFamily="2" charset="0"/>
                <a:ea typeface="+mn-ea"/>
                <a:cs typeface="Arial" panose="020B0604020202020204" pitchFamily="34" charset="0"/>
              </a:rPr>
              <a:t>AppDynamics</a:t>
            </a:r>
            <a:r>
              <a:rPr lang="en-US" sz="700" b="0" i="0" kern="1200" spc="20" baseline="0">
                <a:solidFill>
                  <a:schemeClr val="accent1">
                    <a:lumMod val="60000"/>
                    <a:lumOff val="40000"/>
                  </a:schemeClr>
                </a:solidFill>
                <a:effectLst/>
                <a:latin typeface="AppD Sans" panose="00000500000000000000" pitchFamily="2" charset="0"/>
                <a:ea typeface="+mn-ea"/>
                <a:cs typeface="Arial" panose="020B0604020202020204" pitchFamily="34" charset="0"/>
              </a:rPr>
              <a:t> is part of Cisco</a:t>
            </a:r>
            <a:r>
              <a:rPr lang="en-US" sz="700" b="0" i="0" kern="1200" baseline="0">
                <a:solidFill>
                  <a:schemeClr val="accent1">
                    <a:lumMod val="60000"/>
                    <a:lumOff val="40000"/>
                  </a:schemeClr>
                </a:solidFill>
                <a:effectLst/>
                <a:latin typeface="AppD Sans" panose="00000500000000000000" pitchFamily="2" charset="0"/>
                <a:ea typeface="+mn-ea"/>
                <a:cs typeface="Arial" panose="020B0604020202020204" pitchFamily="34" charset="0"/>
              </a:rPr>
              <a:t>.</a:t>
            </a:r>
            <a:endParaRPr lang="en-US" sz="1600">
              <a:solidFill>
                <a:schemeClr val="accent1">
                  <a:lumMod val="60000"/>
                  <a:lumOff val="40000"/>
                </a:schemeClr>
              </a:solidFill>
            </a:endParaRPr>
          </a:p>
        </p:txBody>
      </p:sp>
      <p:cxnSp>
        <p:nvCxnSpPr>
          <p:cNvPr id="4" name="Straight Connector 3">
            <a:extLst>
              <a:ext uri="{FF2B5EF4-FFF2-40B4-BE49-F238E27FC236}">
                <a16:creationId xmlns:a16="http://schemas.microsoft.com/office/drawing/2014/main" id="{2B17270A-AB25-41BA-928E-C5E2A56153E5}"/>
              </a:ext>
            </a:extLst>
          </p:cNvPr>
          <p:cNvCxnSpPr>
            <a:cxnSpLocks/>
          </p:cNvCxnSpPr>
          <p:nvPr userDrawn="1"/>
        </p:nvCxnSpPr>
        <p:spPr>
          <a:xfrm>
            <a:off x="1771509" y="6426009"/>
            <a:ext cx="0" cy="25637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D34B01-84D6-43E4-AFA5-1994F0832ED9}"/>
              </a:ext>
            </a:extLst>
          </p:cNvPr>
          <p:cNvCxnSpPr>
            <a:cxnSpLocks/>
          </p:cNvCxnSpPr>
          <p:nvPr userDrawn="1"/>
        </p:nvCxnSpPr>
        <p:spPr>
          <a:xfrm>
            <a:off x="4168825" y="6426009"/>
            <a:ext cx="0" cy="25637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25E614C-1BCF-4B60-8CB5-FD28ADD7130F}"/>
              </a:ext>
            </a:extLst>
          </p:cNvPr>
          <p:cNvSpPr/>
          <p:nvPr userDrawn="1"/>
        </p:nvSpPr>
        <p:spPr>
          <a:xfrm>
            <a:off x="4302180" y="6454170"/>
            <a:ext cx="5250881" cy="200055"/>
          </a:xfrm>
          <a:prstGeom prst="rect">
            <a:avLst/>
          </a:prstGeom>
        </p:spPr>
        <p:txBody>
          <a:bodyPr wrap="none">
            <a:spAutoFit/>
          </a:bodyPr>
          <a:lstStyle/>
          <a:p>
            <a:pPr marL="0" marR="0" lvl="0" indent="0" algn="l" defTabSz="412647" rtl="0" eaLnBrk="1" fontAlgn="auto" latinLnBrk="0" hangingPunct="1">
              <a:lnSpc>
                <a:spcPct val="100000"/>
              </a:lnSpc>
              <a:spcBef>
                <a:spcPts val="0"/>
              </a:spcBef>
              <a:spcAft>
                <a:spcPts val="0"/>
              </a:spcAft>
              <a:buClrTx/>
              <a:buSzTx/>
              <a:buFontTx/>
              <a:buNone/>
              <a:tabLst/>
              <a:defRPr/>
            </a:pPr>
            <a:r>
              <a:rPr lang="en-US" sz="700" b="0" i="0" kern="1000" spc="60" baseline="0">
                <a:solidFill>
                  <a:schemeClr val="accent1">
                    <a:lumMod val="60000"/>
                    <a:lumOff val="40000"/>
                  </a:schemeClr>
                </a:solidFill>
                <a:effectLst/>
                <a:latin typeface="AppD Sans" panose="00000500000000000000" pitchFamily="2" charset="0"/>
                <a:ea typeface="+mn-ea"/>
                <a:cs typeface="Arial" panose="020B0604020202020204" pitchFamily="34" charset="0"/>
              </a:rPr>
              <a:t>© 2020 Cisco and/or its affiliates. All rights reserved. APPDYNAMICS CONFIDENTIAL AND PROPRIETARY</a:t>
            </a:r>
          </a:p>
        </p:txBody>
      </p:sp>
      <p:grpSp>
        <p:nvGrpSpPr>
          <p:cNvPr id="7" name="Graphic 4">
            <a:extLst>
              <a:ext uri="{FF2B5EF4-FFF2-40B4-BE49-F238E27FC236}">
                <a16:creationId xmlns:a16="http://schemas.microsoft.com/office/drawing/2014/main" id="{20DF83C6-F318-4F75-906E-923908482614}"/>
              </a:ext>
            </a:extLst>
          </p:cNvPr>
          <p:cNvGrpSpPr/>
          <p:nvPr userDrawn="1"/>
        </p:nvGrpSpPr>
        <p:grpSpPr>
          <a:xfrm>
            <a:off x="456882" y="6487048"/>
            <a:ext cx="1022732" cy="133908"/>
            <a:chOff x="1190923" y="-1184359"/>
            <a:chExt cx="8582025" cy="1123950"/>
          </a:xfrm>
          <a:solidFill>
            <a:schemeClr val="accent1">
              <a:lumMod val="60000"/>
              <a:lumOff val="40000"/>
            </a:schemeClr>
          </a:solidFill>
        </p:grpSpPr>
        <p:sp>
          <p:nvSpPr>
            <p:cNvPr id="8" name="Freeform: Shape 7">
              <a:extLst>
                <a:ext uri="{FF2B5EF4-FFF2-40B4-BE49-F238E27FC236}">
                  <a16:creationId xmlns:a16="http://schemas.microsoft.com/office/drawing/2014/main" id="{D7D1822C-6975-428A-899C-984BE62C438E}"/>
                </a:ext>
              </a:extLst>
            </p:cNvPr>
            <p:cNvSpPr/>
            <p:nvPr/>
          </p:nvSpPr>
          <p:spPr>
            <a:xfrm>
              <a:off x="1190923" y="-1184359"/>
              <a:ext cx="1022032" cy="1122711"/>
            </a:xfrm>
            <a:custGeom>
              <a:avLst/>
              <a:gdLst>
                <a:gd name="connsiteX0" fmla="*/ 297371 w 1022032"/>
                <a:gd name="connsiteY0" fmla="*/ 656558 h 1122711"/>
                <a:gd name="connsiteX1" fmla="*/ 142780 w 1022032"/>
                <a:gd name="connsiteY1" fmla="*/ 309467 h 1122711"/>
                <a:gd name="connsiteX2" fmla="*/ 0 w 1022032"/>
                <a:gd name="connsiteY2" fmla="*/ 614363 h 1122711"/>
                <a:gd name="connsiteX3" fmla="*/ 397288 w 1022032"/>
                <a:gd name="connsiteY3" fmla="*/ 1011650 h 1122711"/>
                <a:gd name="connsiteX4" fmla="*/ 453676 w 1022032"/>
                <a:gd name="connsiteY4" fmla="*/ 1007650 h 1122711"/>
                <a:gd name="connsiteX5" fmla="*/ 299466 w 1022032"/>
                <a:gd name="connsiteY5" fmla="*/ 661416 h 1122711"/>
                <a:gd name="connsiteX6" fmla="*/ 297371 w 1022032"/>
                <a:gd name="connsiteY6" fmla="*/ 656558 h 1122711"/>
                <a:gd name="connsiteX7" fmla="*/ 397288 w 1022032"/>
                <a:gd name="connsiteY7" fmla="*/ 0 h 1122711"/>
                <a:gd name="connsiteX8" fmla="*/ 250317 w 1022032"/>
                <a:gd name="connsiteY8" fmla="*/ 17717 h 1122711"/>
                <a:gd name="connsiteX9" fmla="*/ 340805 w 1022032"/>
                <a:gd name="connsiteY9" fmla="*/ 221171 h 1122711"/>
                <a:gd name="connsiteX10" fmla="*/ 397288 w 1022032"/>
                <a:gd name="connsiteY10" fmla="*/ 217170 h 1122711"/>
                <a:gd name="connsiteX11" fmla="*/ 794480 w 1022032"/>
                <a:gd name="connsiteY11" fmla="*/ 614363 h 1122711"/>
                <a:gd name="connsiteX12" fmla="*/ 651701 w 1022032"/>
                <a:gd name="connsiteY12" fmla="*/ 919353 h 1122711"/>
                <a:gd name="connsiteX13" fmla="*/ 742188 w 1022032"/>
                <a:gd name="connsiteY13" fmla="*/ 1122712 h 1122711"/>
                <a:gd name="connsiteX14" fmla="*/ 1011650 w 1022032"/>
                <a:gd name="connsiteY14" fmla="*/ 614363 h 1122711"/>
                <a:gd name="connsiteX15" fmla="*/ 397288 w 1022032"/>
                <a:gd name="connsiteY15" fmla="*/ 0 h 1122711"/>
                <a:gd name="connsiteX16" fmla="*/ 1014603 w 1022032"/>
                <a:gd name="connsiteY16" fmla="*/ 1032415 h 1122711"/>
                <a:gd name="connsiteX17" fmla="*/ 1004030 w 1022032"/>
                <a:gd name="connsiteY17" fmla="*/ 1058799 h 1122711"/>
                <a:gd name="connsiteX18" fmla="*/ 993458 w 1022032"/>
                <a:gd name="connsiteY18" fmla="*/ 1032415 h 1122711"/>
                <a:gd name="connsiteX19" fmla="*/ 986028 w 1022032"/>
                <a:gd name="connsiteY19" fmla="*/ 1032415 h 1122711"/>
                <a:gd name="connsiteX20" fmla="*/ 986028 w 1022032"/>
                <a:gd name="connsiteY20" fmla="*/ 1072610 h 1122711"/>
                <a:gd name="connsiteX21" fmla="*/ 993172 w 1022032"/>
                <a:gd name="connsiteY21" fmla="*/ 1072610 h 1122711"/>
                <a:gd name="connsiteX22" fmla="*/ 993172 w 1022032"/>
                <a:gd name="connsiteY22" fmla="*/ 1047179 h 1122711"/>
                <a:gd name="connsiteX23" fmla="*/ 1001935 w 1022032"/>
                <a:gd name="connsiteY23" fmla="*/ 1068896 h 1122711"/>
                <a:gd name="connsiteX24" fmla="*/ 1006126 w 1022032"/>
                <a:gd name="connsiteY24" fmla="*/ 1068896 h 1122711"/>
                <a:gd name="connsiteX25" fmla="*/ 1014889 w 1022032"/>
                <a:gd name="connsiteY25" fmla="*/ 1047179 h 1122711"/>
                <a:gd name="connsiteX26" fmla="*/ 1014889 w 1022032"/>
                <a:gd name="connsiteY26" fmla="*/ 1072610 h 1122711"/>
                <a:gd name="connsiteX27" fmla="*/ 1022033 w 1022032"/>
                <a:gd name="connsiteY27" fmla="*/ 1072610 h 1122711"/>
                <a:gd name="connsiteX28" fmla="*/ 1022033 w 1022032"/>
                <a:gd name="connsiteY28" fmla="*/ 1032415 h 1122711"/>
                <a:gd name="connsiteX29" fmla="*/ 1014603 w 1022032"/>
                <a:gd name="connsiteY29" fmla="*/ 1032415 h 1122711"/>
                <a:gd name="connsiteX30" fmla="*/ 950500 w 1022032"/>
                <a:gd name="connsiteY30" fmla="*/ 1038415 h 1122711"/>
                <a:gd name="connsiteX31" fmla="*/ 961073 w 1022032"/>
                <a:gd name="connsiteY31" fmla="*/ 1038415 h 1122711"/>
                <a:gd name="connsiteX32" fmla="*/ 961073 w 1022032"/>
                <a:gd name="connsiteY32" fmla="*/ 1072515 h 1122711"/>
                <a:gd name="connsiteX33" fmla="*/ 968216 w 1022032"/>
                <a:gd name="connsiteY33" fmla="*/ 1072515 h 1122711"/>
                <a:gd name="connsiteX34" fmla="*/ 968216 w 1022032"/>
                <a:gd name="connsiteY34" fmla="*/ 1038415 h 1122711"/>
                <a:gd name="connsiteX35" fmla="*/ 978789 w 1022032"/>
                <a:gd name="connsiteY35" fmla="*/ 1038415 h 1122711"/>
                <a:gd name="connsiteX36" fmla="*/ 978789 w 1022032"/>
                <a:gd name="connsiteY36" fmla="*/ 1032415 h 1122711"/>
                <a:gd name="connsiteX37" fmla="*/ 950595 w 1022032"/>
                <a:gd name="connsiteY37" fmla="*/ 1032415 h 1122711"/>
                <a:gd name="connsiteX38" fmla="*/ 950595 w 1022032"/>
                <a:gd name="connsiteY38" fmla="*/ 1038415 h 112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22032" h="1122711">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grpFill/>
            <a:ln w="9525" cap="flat">
              <a:noFill/>
              <a:prstDash val="solid"/>
              <a:miter/>
            </a:ln>
          </p:spPr>
          <p:txBody>
            <a:bodyPr rtlCol="0" anchor="ctr"/>
            <a:lstStyle/>
            <a:p>
              <a:endParaRPr lang="en-US"/>
            </a:p>
          </p:txBody>
        </p:sp>
        <p:grpSp>
          <p:nvGrpSpPr>
            <p:cNvPr id="9" name="Graphic 4">
              <a:extLst>
                <a:ext uri="{FF2B5EF4-FFF2-40B4-BE49-F238E27FC236}">
                  <a16:creationId xmlns:a16="http://schemas.microsoft.com/office/drawing/2014/main" id="{9F87F74F-1C71-4C2A-A347-6DCD4B897911}"/>
                </a:ext>
              </a:extLst>
            </p:cNvPr>
            <p:cNvGrpSpPr/>
            <p:nvPr/>
          </p:nvGrpSpPr>
          <p:grpSpPr>
            <a:xfrm>
              <a:off x="2653581" y="-921659"/>
              <a:ext cx="7122803" cy="597330"/>
              <a:chOff x="2653581" y="-921659"/>
              <a:chExt cx="7122803" cy="597330"/>
            </a:xfrm>
            <a:grpFill/>
          </p:grpSpPr>
          <p:sp>
            <p:nvSpPr>
              <p:cNvPr id="10" name="Freeform: Shape 9">
                <a:extLst>
                  <a:ext uri="{FF2B5EF4-FFF2-40B4-BE49-F238E27FC236}">
                    <a16:creationId xmlns:a16="http://schemas.microsoft.com/office/drawing/2014/main" id="{FC527B9F-BBFF-4826-89D2-908B31D7EB38}"/>
                  </a:ext>
                </a:extLst>
              </p:cNvPr>
              <p:cNvSpPr/>
              <p:nvPr/>
            </p:nvSpPr>
            <p:spPr>
              <a:xfrm>
                <a:off x="2653581"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4 w 621506"/>
                  <a:gd name="connsiteY4" fmla="*/ 0 h 563498"/>
                  <a:gd name="connsiteX5" fmla="*/ 368713 w 621506"/>
                  <a:gd name="connsiteY5" fmla="*/ 0 h 563498"/>
                  <a:gd name="connsiteX6" fmla="*/ 621506 w 621506"/>
                  <a:gd name="connsiteY6" fmla="*/ 563499 h 563498"/>
                  <a:gd name="connsiteX7" fmla="*/ 505587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D554988-CAB8-45D1-B7DF-B018C0F61F74}"/>
                  </a:ext>
                </a:extLst>
              </p:cNvPr>
              <p:cNvSpPr/>
              <p:nvPr/>
            </p:nvSpPr>
            <p:spPr>
              <a:xfrm>
                <a:off x="3442347"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90D102B-C694-4CA0-85B2-FE46341FE803}"/>
                  </a:ext>
                </a:extLst>
              </p:cNvPr>
              <p:cNvSpPr/>
              <p:nvPr/>
            </p:nvSpPr>
            <p:spPr>
              <a:xfrm>
                <a:off x="4100810"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F38F54B-9371-4FB9-B282-06F6D63BB20C}"/>
                  </a:ext>
                </a:extLst>
              </p:cNvPr>
              <p:cNvSpPr/>
              <p:nvPr/>
            </p:nvSpPr>
            <p:spPr>
              <a:xfrm>
                <a:off x="4759369" y="-902323"/>
                <a:ext cx="503157" cy="563498"/>
              </a:xfrm>
              <a:custGeom>
                <a:avLst/>
                <a:gdLst>
                  <a:gd name="connsiteX0" fmla="*/ 503110 w 503157"/>
                  <a:gd name="connsiteY0" fmla="*/ 276892 h 563498"/>
                  <a:gd name="connsiteX1" fmla="*/ 221361 w 503157"/>
                  <a:gd name="connsiteY1" fmla="*/ 563499 h 563498"/>
                  <a:gd name="connsiteX2" fmla="*/ 0 w 503157"/>
                  <a:gd name="connsiteY2" fmla="*/ 563499 h 563498"/>
                  <a:gd name="connsiteX3" fmla="*/ 0 w 503157"/>
                  <a:gd name="connsiteY3" fmla="*/ 0 h 563498"/>
                  <a:gd name="connsiteX4" fmla="*/ 221361 w 503157"/>
                  <a:gd name="connsiteY4" fmla="*/ 0 h 563498"/>
                  <a:gd name="connsiteX5" fmla="*/ 503110 w 503157"/>
                  <a:gd name="connsiteY5" fmla="*/ 276892 h 563498"/>
                  <a:gd name="connsiteX6" fmla="*/ 105442 w 503157"/>
                  <a:gd name="connsiteY6" fmla="*/ 461296 h 563498"/>
                  <a:gd name="connsiteX7" fmla="*/ 221361 w 503157"/>
                  <a:gd name="connsiteY7" fmla="*/ 461296 h 563498"/>
                  <a:gd name="connsiteX8" fmla="*/ 397669 w 503157"/>
                  <a:gd name="connsiteY8" fmla="*/ 276130 h 563498"/>
                  <a:gd name="connsiteX9" fmla="*/ 221361 w 503157"/>
                  <a:gd name="connsiteY9" fmla="*/ 100679 h 563498"/>
                  <a:gd name="connsiteX10" fmla="*/ 105442 w 503157"/>
                  <a:gd name="connsiteY10" fmla="*/ 100679 h 563498"/>
                  <a:gd name="connsiteX11" fmla="*/ 105442 w 503157"/>
                  <a:gd name="connsiteY11" fmla="*/ 461296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157" h="563498">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BB4E733-9A51-46E8-BE52-816ED2825F84}"/>
                  </a:ext>
                </a:extLst>
              </p:cNvPr>
              <p:cNvSpPr/>
              <p:nvPr/>
            </p:nvSpPr>
            <p:spPr>
              <a:xfrm>
                <a:off x="5362206" y="-902323"/>
                <a:ext cx="547497" cy="563594"/>
              </a:xfrm>
              <a:custGeom>
                <a:avLst/>
                <a:gdLst>
                  <a:gd name="connsiteX0" fmla="*/ 269748 w 547497"/>
                  <a:gd name="connsiteY0" fmla="*/ 232696 h 563594"/>
                  <a:gd name="connsiteX1" fmla="*/ 419481 w 547497"/>
                  <a:gd name="connsiteY1" fmla="*/ 0 h 563594"/>
                  <a:gd name="connsiteX2" fmla="*/ 547497 w 547497"/>
                  <a:gd name="connsiteY2" fmla="*/ 0 h 563594"/>
                  <a:gd name="connsiteX3" fmla="*/ 547497 w 547497"/>
                  <a:gd name="connsiteY3" fmla="*/ 4858 h 563594"/>
                  <a:gd name="connsiteX4" fmla="*/ 322897 w 547497"/>
                  <a:gd name="connsiteY4" fmla="*/ 330898 h 563594"/>
                  <a:gd name="connsiteX5" fmla="*/ 322897 w 547497"/>
                  <a:gd name="connsiteY5" fmla="*/ 502730 h 563594"/>
                  <a:gd name="connsiteX6" fmla="*/ 262033 w 547497"/>
                  <a:gd name="connsiteY6" fmla="*/ 563594 h 563594"/>
                  <a:gd name="connsiteX7" fmla="*/ 216599 w 547497"/>
                  <a:gd name="connsiteY7" fmla="*/ 563594 h 563594"/>
                  <a:gd name="connsiteX8" fmla="*/ 216599 w 547497"/>
                  <a:gd name="connsiteY8" fmla="*/ 330898 h 563594"/>
                  <a:gd name="connsiteX9" fmla="*/ 0 w 547497"/>
                  <a:gd name="connsiteY9" fmla="*/ 4858 h 563594"/>
                  <a:gd name="connsiteX10" fmla="*/ 0 w 547497"/>
                  <a:gd name="connsiteY10" fmla="*/ 0 h 563594"/>
                  <a:gd name="connsiteX11" fmla="*/ 126397 w 547497"/>
                  <a:gd name="connsiteY11" fmla="*/ 0 h 563594"/>
                  <a:gd name="connsiteX12" fmla="*/ 269748 w 547497"/>
                  <a:gd name="connsiteY12" fmla="*/ 232696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7497" h="563594">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EA51B70-C029-4468-8BB5-18283F952BE0}"/>
                  </a:ext>
                </a:extLst>
              </p:cNvPr>
              <p:cNvSpPr/>
              <p:nvPr/>
            </p:nvSpPr>
            <p:spPr>
              <a:xfrm>
                <a:off x="6066865" y="-902323"/>
                <a:ext cx="491966" cy="563498"/>
              </a:xfrm>
              <a:custGeom>
                <a:avLst/>
                <a:gdLst>
                  <a:gd name="connsiteX0" fmla="*/ 385667 w 491966"/>
                  <a:gd name="connsiteY0" fmla="*/ 379190 h 563498"/>
                  <a:gd name="connsiteX1" fmla="*/ 385667 w 491966"/>
                  <a:gd name="connsiteY1" fmla="*/ 60865 h 563498"/>
                  <a:gd name="connsiteX2" fmla="*/ 446532 w 491966"/>
                  <a:gd name="connsiteY2" fmla="*/ 0 h 563498"/>
                  <a:gd name="connsiteX3" fmla="*/ 491966 w 491966"/>
                  <a:gd name="connsiteY3" fmla="*/ 0 h 563498"/>
                  <a:gd name="connsiteX4" fmla="*/ 491966 w 491966"/>
                  <a:gd name="connsiteY4" fmla="*/ 563499 h 563498"/>
                  <a:gd name="connsiteX5" fmla="*/ 405765 w 491966"/>
                  <a:gd name="connsiteY5" fmla="*/ 563499 h 563498"/>
                  <a:gd name="connsiteX6" fmla="*/ 106299 w 491966"/>
                  <a:gd name="connsiteY6" fmla="*/ 188309 h 563498"/>
                  <a:gd name="connsiteX7" fmla="*/ 106299 w 491966"/>
                  <a:gd name="connsiteY7" fmla="*/ 502634 h 563498"/>
                  <a:gd name="connsiteX8" fmla="*/ 45434 w 491966"/>
                  <a:gd name="connsiteY8" fmla="*/ 563499 h 563498"/>
                  <a:gd name="connsiteX9" fmla="*/ 0 w 491966"/>
                  <a:gd name="connsiteY9" fmla="*/ 563499 h 563498"/>
                  <a:gd name="connsiteX10" fmla="*/ 0 w 491966"/>
                  <a:gd name="connsiteY10" fmla="*/ 0 h 563498"/>
                  <a:gd name="connsiteX11" fmla="*/ 86106 w 491966"/>
                  <a:gd name="connsiteY11" fmla="*/ 0 h 563498"/>
                  <a:gd name="connsiteX12" fmla="*/ 385667 w 491966"/>
                  <a:gd name="connsiteY12" fmla="*/ 379190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966" h="563498">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33FC8CC-2782-4588-9617-D904000D055C}"/>
                  </a:ext>
                </a:extLst>
              </p:cNvPr>
              <p:cNvSpPr/>
              <p:nvPr/>
            </p:nvSpPr>
            <p:spPr>
              <a:xfrm>
                <a:off x="6726186"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3 w 621506"/>
                  <a:gd name="connsiteY4" fmla="*/ 0 h 563498"/>
                  <a:gd name="connsiteX5" fmla="*/ 368713 w 621506"/>
                  <a:gd name="connsiteY5" fmla="*/ 0 h 563498"/>
                  <a:gd name="connsiteX6" fmla="*/ 621506 w 621506"/>
                  <a:gd name="connsiteY6" fmla="*/ 563499 h 563498"/>
                  <a:gd name="connsiteX7" fmla="*/ 505492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8C041B0-8127-41F3-A7A6-76CC90DA9EBA}"/>
                  </a:ext>
                </a:extLst>
              </p:cNvPr>
              <p:cNvSpPr/>
              <p:nvPr/>
            </p:nvSpPr>
            <p:spPr>
              <a:xfrm>
                <a:off x="7514951" y="-901466"/>
                <a:ext cx="596550" cy="563594"/>
              </a:xfrm>
              <a:custGeom>
                <a:avLst/>
                <a:gdLst>
                  <a:gd name="connsiteX0" fmla="*/ 490347 w 596550"/>
                  <a:gd name="connsiteY0" fmla="*/ 154495 h 563594"/>
                  <a:gd name="connsiteX1" fmla="*/ 306800 w 596550"/>
                  <a:gd name="connsiteY1" fmla="*/ 399193 h 563594"/>
                  <a:gd name="connsiteX2" fmla="*/ 285845 w 596550"/>
                  <a:gd name="connsiteY2" fmla="*/ 399193 h 563594"/>
                  <a:gd name="connsiteX3" fmla="*/ 106299 w 596550"/>
                  <a:gd name="connsiteY3" fmla="*/ 153734 h 563594"/>
                  <a:gd name="connsiteX4" fmla="*/ 106299 w 596550"/>
                  <a:gd name="connsiteY4" fmla="*/ 502730 h 563594"/>
                  <a:gd name="connsiteX5" fmla="*/ 45434 w 596550"/>
                  <a:gd name="connsiteY5" fmla="*/ 563594 h 563594"/>
                  <a:gd name="connsiteX6" fmla="*/ 0 w 596550"/>
                  <a:gd name="connsiteY6" fmla="*/ 563594 h 563594"/>
                  <a:gd name="connsiteX7" fmla="*/ 0 w 596550"/>
                  <a:gd name="connsiteY7" fmla="*/ 0 h 563594"/>
                  <a:gd name="connsiteX8" fmla="*/ 122396 w 596550"/>
                  <a:gd name="connsiteY8" fmla="*/ 0 h 563594"/>
                  <a:gd name="connsiteX9" fmla="*/ 298704 w 596550"/>
                  <a:gd name="connsiteY9" fmla="*/ 242316 h 563594"/>
                  <a:gd name="connsiteX10" fmla="*/ 475012 w 596550"/>
                  <a:gd name="connsiteY10" fmla="*/ 0 h 563594"/>
                  <a:gd name="connsiteX11" fmla="*/ 596551 w 596550"/>
                  <a:gd name="connsiteY11" fmla="*/ 0 h 563594"/>
                  <a:gd name="connsiteX12" fmla="*/ 596551 w 596550"/>
                  <a:gd name="connsiteY12" fmla="*/ 502730 h 563594"/>
                  <a:gd name="connsiteX13" fmla="*/ 535686 w 596550"/>
                  <a:gd name="connsiteY13" fmla="*/ 563594 h 563594"/>
                  <a:gd name="connsiteX14" fmla="*/ 490251 w 596550"/>
                  <a:gd name="connsiteY14" fmla="*/ 563594 h 563594"/>
                  <a:gd name="connsiteX15" fmla="*/ 490251 w 596550"/>
                  <a:gd name="connsiteY15" fmla="*/ 154495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6550" h="563594">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06AB134-A5A2-4793-870D-2E1EC2516A19}"/>
                  </a:ext>
                </a:extLst>
              </p:cNvPr>
              <p:cNvSpPr/>
              <p:nvPr/>
            </p:nvSpPr>
            <p:spPr>
              <a:xfrm>
                <a:off x="8349912" y="-902323"/>
                <a:ext cx="105537" cy="563594"/>
              </a:xfrm>
              <a:custGeom>
                <a:avLst/>
                <a:gdLst>
                  <a:gd name="connsiteX0" fmla="*/ 0 w 105537"/>
                  <a:gd name="connsiteY0" fmla="*/ 563499 h 563594"/>
                  <a:gd name="connsiteX1" fmla="*/ 0 w 105537"/>
                  <a:gd name="connsiteY1" fmla="*/ 60865 h 563594"/>
                  <a:gd name="connsiteX2" fmla="*/ 60865 w 105537"/>
                  <a:gd name="connsiteY2" fmla="*/ 0 h 563594"/>
                  <a:gd name="connsiteX3" fmla="*/ 105537 w 105537"/>
                  <a:gd name="connsiteY3" fmla="*/ 0 h 563594"/>
                  <a:gd name="connsiteX4" fmla="*/ 105537 w 105537"/>
                  <a:gd name="connsiteY4" fmla="*/ 502730 h 563594"/>
                  <a:gd name="connsiteX5" fmla="*/ 44672 w 105537"/>
                  <a:gd name="connsiteY5" fmla="*/ 563594 h 563594"/>
                  <a:gd name="connsiteX6" fmla="*/ 0 w 105537"/>
                  <a:gd name="connsiteY6" fmla="*/ 563594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37" h="563594">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B6C31CA-7155-48C9-A497-406D40AA5F25}"/>
                  </a:ext>
                </a:extLst>
              </p:cNvPr>
              <p:cNvSpPr/>
              <p:nvPr/>
            </p:nvSpPr>
            <p:spPr>
              <a:xfrm>
                <a:off x="8648326" y="-913563"/>
                <a:ext cx="512830" cy="587692"/>
              </a:xfrm>
              <a:custGeom>
                <a:avLst/>
                <a:gdLst>
                  <a:gd name="connsiteX0" fmla="*/ 512831 w 512830"/>
                  <a:gd name="connsiteY0" fmla="*/ 503968 h 587692"/>
                  <a:gd name="connsiteX1" fmla="*/ 298708 w 512830"/>
                  <a:gd name="connsiteY1" fmla="*/ 587693 h 587692"/>
                  <a:gd name="connsiteX2" fmla="*/ 5 w 512830"/>
                  <a:gd name="connsiteY2" fmla="*/ 297085 h 587692"/>
                  <a:gd name="connsiteX3" fmla="*/ 298708 w 512830"/>
                  <a:gd name="connsiteY3" fmla="*/ 0 h 587692"/>
                  <a:gd name="connsiteX4" fmla="*/ 505592 w 512830"/>
                  <a:gd name="connsiteY4" fmla="*/ 86106 h 587692"/>
                  <a:gd name="connsiteX5" fmla="*/ 434726 w 512830"/>
                  <a:gd name="connsiteY5" fmla="*/ 154496 h 587692"/>
                  <a:gd name="connsiteX6" fmla="*/ 298708 w 512830"/>
                  <a:gd name="connsiteY6" fmla="*/ 101346 h 587692"/>
                  <a:gd name="connsiteX7" fmla="*/ 104684 w 512830"/>
                  <a:gd name="connsiteY7" fmla="*/ 296990 h 587692"/>
                  <a:gd name="connsiteX8" fmla="*/ 298708 w 512830"/>
                  <a:gd name="connsiteY8" fmla="*/ 487775 h 587692"/>
                  <a:gd name="connsiteX9" fmla="*/ 440345 w 512830"/>
                  <a:gd name="connsiteY9" fmla="*/ 430625 h 587692"/>
                  <a:gd name="connsiteX10" fmla="*/ 512831 w 512830"/>
                  <a:gd name="connsiteY10" fmla="*/ 503968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830" h="587692">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39202A1-5904-4BF1-94A7-2FCA174619F7}"/>
                  </a:ext>
                </a:extLst>
              </p:cNvPr>
              <p:cNvSpPr/>
              <p:nvPr/>
            </p:nvSpPr>
            <p:spPr>
              <a:xfrm>
                <a:off x="9293840" y="-921659"/>
                <a:ext cx="482545" cy="597330"/>
              </a:xfrm>
              <a:custGeom>
                <a:avLst/>
                <a:gdLst>
                  <a:gd name="connsiteX0" fmla="*/ 382524 w 482545"/>
                  <a:gd name="connsiteY0" fmla="*/ 156591 h 597330"/>
                  <a:gd name="connsiteX1" fmla="*/ 249460 w 482545"/>
                  <a:gd name="connsiteY1" fmla="*/ 92678 h 597330"/>
                  <a:gd name="connsiteX2" fmla="*/ 132112 w 482545"/>
                  <a:gd name="connsiteY2" fmla="*/ 166497 h 597330"/>
                  <a:gd name="connsiteX3" fmla="*/ 257080 w 482545"/>
                  <a:gd name="connsiteY3" fmla="*/ 238411 h 597330"/>
                  <a:gd name="connsiteX4" fmla="*/ 482536 w 482545"/>
                  <a:gd name="connsiteY4" fmla="*/ 419862 h 597330"/>
                  <a:gd name="connsiteX5" fmla="*/ 244316 w 482545"/>
                  <a:gd name="connsiteY5" fmla="*/ 597313 h 597330"/>
                  <a:gd name="connsiteX6" fmla="*/ 0 w 482545"/>
                  <a:gd name="connsiteY6" fmla="*/ 456724 h 597330"/>
                  <a:gd name="connsiteX7" fmla="*/ 88963 w 482545"/>
                  <a:gd name="connsiteY7" fmla="*/ 411575 h 597330"/>
                  <a:gd name="connsiteX8" fmla="*/ 246793 w 482545"/>
                  <a:gd name="connsiteY8" fmla="*/ 504254 h 597330"/>
                  <a:gd name="connsiteX9" fmla="*/ 377094 w 482545"/>
                  <a:gd name="connsiteY9" fmla="*/ 418910 h 597330"/>
                  <a:gd name="connsiteX10" fmla="*/ 247459 w 482545"/>
                  <a:gd name="connsiteY10" fmla="*/ 334899 h 597330"/>
                  <a:gd name="connsiteX11" fmla="*/ 27527 w 482545"/>
                  <a:gd name="connsiteY11" fmla="*/ 162306 h 597330"/>
                  <a:gd name="connsiteX12" fmla="*/ 247079 w 482545"/>
                  <a:gd name="connsiteY12" fmla="*/ 0 h 597330"/>
                  <a:gd name="connsiteX13" fmla="*/ 467487 w 482545"/>
                  <a:gd name="connsiteY13" fmla="*/ 113824 h 597330"/>
                  <a:gd name="connsiteX14" fmla="*/ 382524 w 482545"/>
                  <a:gd name="connsiteY14" fmla="*/ 156591 h 5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545" h="59733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grpFill/>
              <a:ln w="9525" cap="flat">
                <a:noFill/>
                <a:prstDash val="solid"/>
                <a:miter/>
              </a:ln>
            </p:spPr>
            <p:txBody>
              <a:bodyPr rtlCol="0" anchor="ctr"/>
              <a:lstStyle/>
              <a:p>
                <a:endParaRPr lang="en-US"/>
              </a:p>
            </p:txBody>
          </p:sp>
        </p:grpSp>
      </p:grpSp>
      <p:grpSp>
        <p:nvGrpSpPr>
          <p:cNvPr id="21" name="Graphic 3">
            <a:extLst>
              <a:ext uri="{FF2B5EF4-FFF2-40B4-BE49-F238E27FC236}">
                <a16:creationId xmlns:a16="http://schemas.microsoft.com/office/drawing/2014/main" id="{8EC52F44-C441-4A16-B30C-AE01E116B79E}"/>
              </a:ext>
            </a:extLst>
          </p:cNvPr>
          <p:cNvGrpSpPr/>
          <p:nvPr userDrawn="1"/>
        </p:nvGrpSpPr>
        <p:grpSpPr>
          <a:xfrm>
            <a:off x="2088170" y="6466231"/>
            <a:ext cx="333213" cy="175847"/>
            <a:chOff x="3189287" y="1895475"/>
            <a:chExt cx="5810250" cy="3067050"/>
          </a:xfrm>
          <a:solidFill>
            <a:schemeClr val="accent1">
              <a:lumMod val="60000"/>
              <a:lumOff val="40000"/>
            </a:schemeClr>
          </a:solidFill>
        </p:grpSpPr>
        <p:sp>
          <p:nvSpPr>
            <p:cNvPr id="22" name="Freeform: Shape 21">
              <a:extLst>
                <a:ext uri="{FF2B5EF4-FFF2-40B4-BE49-F238E27FC236}">
                  <a16:creationId xmlns:a16="http://schemas.microsoft.com/office/drawing/2014/main" id="{71028A62-E8A7-4739-A818-FF4A2132E5D2}"/>
                </a:ext>
              </a:extLst>
            </p:cNvPr>
            <p:cNvSpPr/>
            <p:nvPr/>
          </p:nvSpPr>
          <p:spPr>
            <a:xfrm>
              <a:off x="4832254" y="3930110"/>
              <a:ext cx="254888" cy="1009554"/>
            </a:xfrm>
            <a:custGeom>
              <a:avLst/>
              <a:gdLst>
                <a:gd name="connsiteX0" fmla="*/ 0 w 254888"/>
                <a:gd name="connsiteY0" fmla="*/ 0 h 1009554"/>
                <a:gd name="connsiteX1" fmla="*/ 254889 w 254888"/>
                <a:gd name="connsiteY1" fmla="*/ 0 h 1009554"/>
                <a:gd name="connsiteX2" fmla="*/ 254889 w 254888"/>
                <a:gd name="connsiteY2" fmla="*/ 1009555 h 1009554"/>
                <a:gd name="connsiteX3" fmla="*/ 0 w 254888"/>
                <a:gd name="connsiteY3" fmla="*/ 1009555 h 1009554"/>
              </a:gdLst>
              <a:ahLst/>
              <a:cxnLst>
                <a:cxn ang="0">
                  <a:pos x="connsiteX0" y="connsiteY0"/>
                </a:cxn>
                <a:cxn ang="0">
                  <a:pos x="connsiteX1" y="connsiteY1"/>
                </a:cxn>
                <a:cxn ang="0">
                  <a:pos x="connsiteX2" y="connsiteY2"/>
                </a:cxn>
                <a:cxn ang="0">
                  <a:pos x="connsiteX3" y="connsiteY3"/>
                </a:cxn>
              </a:cxnLst>
              <a:rect l="l" t="t" r="r" b="b"/>
              <a:pathLst>
                <a:path w="254888" h="1009554">
                  <a:moveTo>
                    <a:pt x="0" y="0"/>
                  </a:moveTo>
                  <a:lnTo>
                    <a:pt x="254889" y="0"/>
                  </a:lnTo>
                  <a:lnTo>
                    <a:pt x="254889" y="1009555"/>
                  </a:lnTo>
                  <a:lnTo>
                    <a:pt x="0" y="1009555"/>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C7D8553-5E2E-4687-9182-F7DBAAF61AC7}"/>
                </a:ext>
              </a:extLst>
            </p:cNvPr>
            <p:cNvSpPr/>
            <p:nvPr/>
          </p:nvSpPr>
          <p:spPr>
            <a:xfrm>
              <a:off x="6371208" y="3912298"/>
              <a:ext cx="770191" cy="1045368"/>
            </a:xfrm>
            <a:custGeom>
              <a:avLst/>
              <a:gdLst>
                <a:gd name="connsiteX0" fmla="*/ 770192 w 770191"/>
                <a:gd name="connsiteY0" fmla="*/ 307086 h 1045368"/>
                <a:gd name="connsiteX1" fmla="*/ 555784 w 770191"/>
                <a:gd name="connsiteY1" fmla="*/ 253270 h 1045368"/>
                <a:gd name="connsiteX2" fmla="*/ 276701 w 770191"/>
                <a:gd name="connsiteY2" fmla="*/ 522446 h 1045368"/>
                <a:gd name="connsiteX3" fmla="*/ 555784 w 770191"/>
                <a:gd name="connsiteY3" fmla="*/ 792004 h 1045368"/>
                <a:gd name="connsiteX4" fmla="*/ 770192 w 770191"/>
                <a:gd name="connsiteY4" fmla="*/ 738473 h 1045368"/>
                <a:gd name="connsiteX5" fmla="*/ 770192 w 770191"/>
                <a:gd name="connsiteY5" fmla="*/ 1009459 h 1045368"/>
                <a:gd name="connsiteX6" fmla="*/ 538163 w 770191"/>
                <a:gd name="connsiteY6" fmla="*/ 1045369 h 1045368"/>
                <a:gd name="connsiteX7" fmla="*/ 0 w 770191"/>
                <a:gd name="connsiteY7" fmla="*/ 522446 h 1045368"/>
                <a:gd name="connsiteX8" fmla="*/ 538163 w 770191"/>
                <a:gd name="connsiteY8" fmla="*/ 0 h 1045368"/>
                <a:gd name="connsiteX9" fmla="*/ 770192 w 770191"/>
                <a:gd name="connsiteY9" fmla="*/ 36195 h 1045368"/>
                <a:gd name="connsiteX10" fmla="*/ 770192 w 77019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191" h="1045368">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EAD9846-561E-41FC-BA5E-E416740417F5}"/>
                </a:ext>
              </a:extLst>
            </p:cNvPr>
            <p:cNvSpPr/>
            <p:nvPr/>
          </p:nvSpPr>
          <p:spPr>
            <a:xfrm>
              <a:off x="3712304" y="3912298"/>
              <a:ext cx="770381" cy="1045368"/>
            </a:xfrm>
            <a:custGeom>
              <a:avLst/>
              <a:gdLst>
                <a:gd name="connsiteX0" fmla="*/ 770382 w 770381"/>
                <a:gd name="connsiteY0" fmla="*/ 307086 h 1045368"/>
                <a:gd name="connsiteX1" fmla="*/ 555974 w 770381"/>
                <a:gd name="connsiteY1" fmla="*/ 253270 h 1045368"/>
                <a:gd name="connsiteX2" fmla="*/ 276892 w 770381"/>
                <a:gd name="connsiteY2" fmla="*/ 522446 h 1045368"/>
                <a:gd name="connsiteX3" fmla="*/ 555974 w 770381"/>
                <a:gd name="connsiteY3" fmla="*/ 792004 h 1045368"/>
                <a:gd name="connsiteX4" fmla="*/ 770382 w 770381"/>
                <a:gd name="connsiteY4" fmla="*/ 738473 h 1045368"/>
                <a:gd name="connsiteX5" fmla="*/ 770382 w 770381"/>
                <a:gd name="connsiteY5" fmla="*/ 1009459 h 1045368"/>
                <a:gd name="connsiteX6" fmla="*/ 537591 w 770381"/>
                <a:gd name="connsiteY6" fmla="*/ 1045369 h 1045368"/>
                <a:gd name="connsiteX7" fmla="*/ 0 w 770381"/>
                <a:gd name="connsiteY7" fmla="*/ 522446 h 1045368"/>
                <a:gd name="connsiteX8" fmla="*/ 537591 w 770381"/>
                <a:gd name="connsiteY8" fmla="*/ 0 h 1045368"/>
                <a:gd name="connsiteX9" fmla="*/ 770382 w 770381"/>
                <a:gd name="connsiteY9" fmla="*/ 36195 h 1045368"/>
                <a:gd name="connsiteX10" fmla="*/ 770382 w 77038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381" h="1045368">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C8B7867-BCD4-44D3-BAF7-E65C1FEBED50}"/>
                </a:ext>
              </a:extLst>
            </p:cNvPr>
            <p:cNvSpPr/>
            <p:nvPr/>
          </p:nvSpPr>
          <p:spPr>
            <a:xfrm>
              <a:off x="7409719" y="3912298"/>
              <a:ext cx="1066323" cy="1045368"/>
            </a:xfrm>
            <a:custGeom>
              <a:avLst/>
              <a:gdLst>
                <a:gd name="connsiteX0" fmla="*/ 532829 w 1066323"/>
                <a:gd name="connsiteY0" fmla="*/ 257080 h 1045368"/>
                <a:gd name="connsiteX1" fmla="*/ 269558 w 1066323"/>
                <a:gd name="connsiteY1" fmla="*/ 522446 h 1045368"/>
                <a:gd name="connsiteX2" fmla="*/ 532829 w 1066323"/>
                <a:gd name="connsiteY2" fmla="*/ 788099 h 1045368"/>
                <a:gd name="connsiteX3" fmla="*/ 796576 w 1066323"/>
                <a:gd name="connsiteY3" fmla="*/ 522446 h 1045368"/>
                <a:gd name="connsiteX4" fmla="*/ 532829 w 1066323"/>
                <a:gd name="connsiteY4" fmla="*/ 257080 h 1045368"/>
                <a:gd name="connsiteX5" fmla="*/ 1066324 w 1066323"/>
                <a:gd name="connsiteY5" fmla="*/ 522446 h 1045368"/>
                <a:gd name="connsiteX6" fmla="*/ 532924 w 1066323"/>
                <a:gd name="connsiteY6" fmla="*/ 1045369 h 1045368"/>
                <a:gd name="connsiteX7" fmla="*/ 0 w 1066323"/>
                <a:gd name="connsiteY7" fmla="*/ 522446 h 1045368"/>
                <a:gd name="connsiteX8" fmla="*/ 532924 w 1066323"/>
                <a:gd name="connsiteY8" fmla="*/ 0 h 1045368"/>
                <a:gd name="connsiteX9" fmla="*/ 1066324 w 1066323"/>
                <a:gd name="connsiteY9" fmla="*/ 52244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323" h="1045368">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F43729-C5CF-46AF-9B26-2329F65F4F43}"/>
                </a:ext>
              </a:extLst>
            </p:cNvPr>
            <p:cNvSpPr/>
            <p:nvPr/>
          </p:nvSpPr>
          <p:spPr>
            <a:xfrm>
              <a:off x="5429090" y="3911822"/>
              <a:ext cx="694943" cy="1045844"/>
            </a:xfrm>
            <a:custGeom>
              <a:avLst/>
              <a:gdLst>
                <a:gd name="connsiteX0" fmla="*/ 624173 w 694943"/>
                <a:gd name="connsiteY0" fmla="*/ 247650 h 1045844"/>
                <a:gd name="connsiteX1" fmla="*/ 425005 w 694943"/>
                <a:gd name="connsiteY1" fmla="*/ 217075 h 1045844"/>
                <a:gd name="connsiteX2" fmla="*/ 267462 w 694943"/>
                <a:gd name="connsiteY2" fmla="*/ 299656 h 1045844"/>
                <a:gd name="connsiteX3" fmla="*/ 384238 w 694943"/>
                <a:gd name="connsiteY3" fmla="*/ 395859 h 1045844"/>
                <a:gd name="connsiteX4" fmla="*/ 454724 w 694943"/>
                <a:gd name="connsiteY4" fmla="*/ 418147 h 1045844"/>
                <a:gd name="connsiteX5" fmla="*/ 694944 w 694943"/>
                <a:gd name="connsiteY5" fmla="*/ 707041 h 1045844"/>
                <a:gd name="connsiteX6" fmla="*/ 277463 w 694943"/>
                <a:gd name="connsiteY6" fmla="*/ 1045845 h 1045844"/>
                <a:gd name="connsiteX7" fmla="*/ 2572 w 694943"/>
                <a:gd name="connsiteY7" fmla="*/ 1018222 h 1045844"/>
                <a:gd name="connsiteX8" fmla="*/ 2572 w 694943"/>
                <a:gd name="connsiteY8" fmla="*/ 785813 h 1045844"/>
                <a:gd name="connsiteX9" fmla="*/ 242792 w 694943"/>
                <a:gd name="connsiteY9" fmla="*/ 823341 h 1045844"/>
                <a:gd name="connsiteX10" fmla="*/ 428244 w 694943"/>
                <a:gd name="connsiteY10" fmla="*/ 729044 h 1045844"/>
                <a:gd name="connsiteX11" fmla="*/ 314325 w 694943"/>
                <a:gd name="connsiteY11" fmla="*/ 628555 h 1045844"/>
                <a:gd name="connsiteX12" fmla="*/ 260033 w 694943"/>
                <a:gd name="connsiteY12" fmla="*/ 610933 h 1045844"/>
                <a:gd name="connsiteX13" fmla="*/ 0 w 694943"/>
                <a:gd name="connsiteY13" fmla="*/ 315659 h 1045844"/>
                <a:gd name="connsiteX14" fmla="*/ 376238 w 694943"/>
                <a:gd name="connsiteY14" fmla="*/ 0 h 1045844"/>
                <a:gd name="connsiteX15" fmla="*/ 624269 w 694943"/>
                <a:gd name="connsiteY15" fmla="*/ 31909 h 1045844"/>
                <a:gd name="connsiteX16" fmla="*/ 624269 w 694943"/>
                <a:gd name="connsiteY16" fmla="*/ 247650 h 1045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4943" h="1045844">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B1BED3C-F12B-446E-AB12-9B37EA3DC745}"/>
                </a:ext>
              </a:extLst>
            </p:cNvPr>
            <p:cNvSpPr/>
            <p:nvPr/>
          </p:nvSpPr>
          <p:spPr>
            <a:xfrm>
              <a:off x="3189287" y="2719292"/>
              <a:ext cx="252698" cy="517302"/>
            </a:xfrm>
            <a:custGeom>
              <a:avLst/>
              <a:gdLst>
                <a:gd name="connsiteX0" fmla="*/ 252698 w 252698"/>
                <a:gd name="connsiteY0" fmla="*/ 126016 h 517302"/>
                <a:gd name="connsiteX1" fmla="*/ 126397 w 252698"/>
                <a:gd name="connsiteY1" fmla="*/ 0 h 517302"/>
                <a:gd name="connsiteX2" fmla="*/ 0 w 252698"/>
                <a:gd name="connsiteY2" fmla="*/ 126016 h 517302"/>
                <a:gd name="connsiteX3" fmla="*/ 0 w 252698"/>
                <a:gd name="connsiteY3" fmla="*/ 390906 h 517302"/>
                <a:gd name="connsiteX4" fmla="*/ 126397 w 252698"/>
                <a:gd name="connsiteY4" fmla="*/ 517303 h 517302"/>
                <a:gd name="connsiteX5" fmla="*/ 252698 w 252698"/>
                <a:gd name="connsiteY5" fmla="*/ 390906 h 517302"/>
                <a:gd name="connsiteX6" fmla="*/ 252698 w 252698"/>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698" h="517302">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25F44DB-E9BF-4CB0-8017-2010E3A091D8}"/>
                </a:ext>
              </a:extLst>
            </p:cNvPr>
            <p:cNvSpPr/>
            <p:nvPr/>
          </p:nvSpPr>
          <p:spPr>
            <a:xfrm>
              <a:off x="3883945" y="2371343"/>
              <a:ext cx="252983" cy="865251"/>
            </a:xfrm>
            <a:custGeom>
              <a:avLst/>
              <a:gdLst>
                <a:gd name="connsiteX0" fmla="*/ 252984 w 252983"/>
                <a:gd name="connsiteY0" fmla="*/ 126016 h 865251"/>
                <a:gd name="connsiteX1" fmla="*/ 126397 w 252983"/>
                <a:gd name="connsiteY1" fmla="*/ 0 h 865251"/>
                <a:gd name="connsiteX2" fmla="*/ 0 w 252983"/>
                <a:gd name="connsiteY2" fmla="*/ 126016 h 865251"/>
                <a:gd name="connsiteX3" fmla="*/ 0 w 252983"/>
                <a:gd name="connsiteY3" fmla="*/ 738854 h 865251"/>
                <a:gd name="connsiteX4" fmla="*/ 126397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3EEDCB2-ED7D-4335-97CC-F9AC8628B3A3}"/>
                </a:ext>
              </a:extLst>
            </p:cNvPr>
            <p:cNvSpPr/>
            <p:nvPr/>
          </p:nvSpPr>
          <p:spPr>
            <a:xfrm>
              <a:off x="4578508" y="1895475"/>
              <a:ext cx="253079" cy="1593056"/>
            </a:xfrm>
            <a:custGeom>
              <a:avLst/>
              <a:gdLst>
                <a:gd name="connsiteX0" fmla="*/ 253079 w 253079"/>
                <a:gd name="connsiteY0" fmla="*/ 126016 h 1593056"/>
                <a:gd name="connsiteX1" fmla="*/ 126873 w 253079"/>
                <a:gd name="connsiteY1" fmla="*/ 0 h 1593056"/>
                <a:gd name="connsiteX2" fmla="*/ 0 w 253079"/>
                <a:gd name="connsiteY2" fmla="*/ 126016 h 1593056"/>
                <a:gd name="connsiteX3" fmla="*/ 0 w 253079"/>
                <a:gd name="connsiteY3" fmla="*/ 1466469 h 1593056"/>
                <a:gd name="connsiteX4" fmla="*/ 126873 w 253079"/>
                <a:gd name="connsiteY4" fmla="*/ 1593056 h 1593056"/>
                <a:gd name="connsiteX5" fmla="*/ 253079 w 253079"/>
                <a:gd name="connsiteY5" fmla="*/ 1466469 h 1593056"/>
                <a:gd name="connsiteX6" fmla="*/ 253079 w 253079"/>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9" h="1593056">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8374CC-4933-4BED-88A5-6BA67E5526DD}"/>
                </a:ext>
              </a:extLst>
            </p:cNvPr>
            <p:cNvSpPr/>
            <p:nvPr/>
          </p:nvSpPr>
          <p:spPr>
            <a:xfrm>
              <a:off x="5273452" y="2371343"/>
              <a:ext cx="252983" cy="865251"/>
            </a:xfrm>
            <a:custGeom>
              <a:avLst/>
              <a:gdLst>
                <a:gd name="connsiteX0" fmla="*/ 252984 w 252983"/>
                <a:gd name="connsiteY0" fmla="*/ 126016 h 865251"/>
                <a:gd name="connsiteX1" fmla="*/ 126683 w 252983"/>
                <a:gd name="connsiteY1" fmla="*/ 0 h 865251"/>
                <a:gd name="connsiteX2" fmla="*/ 0 w 252983"/>
                <a:gd name="connsiteY2" fmla="*/ 126016 h 865251"/>
                <a:gd name="connsiteX3" fmla="*/ 0 w 252983"/>
                <a:gd name="connsiteY3" fmla="*/ 738854 h 865251"/>
                <a:gd name="connsiteX4" fmla="*/ 126683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BC1C9B5-F24F-45F3-820F-CC787CD64EA9}"/>
                </a:ext>
              </a:extLst>
            </p:cNvPr>
            <p:cNvSpPr/>
            <p:nvPr/>
          </p:nvSpPr>
          <p:spPr>
            <a:xfrm>
              <a:off x="5968110" y="2719292"/>
              <a:ext cx="252412" cy="517302"/>
            </a:xfrm>
            <a:custGeom>
              <a:avLst/>
              <a:gdLst>
                <a:gd name="connsiteX0" fmla="*/ 252413 w 252412"/>
                <a:gd name="connsiteY0" fmla="*/ 126016 h 517302"/>
                <a:gd name="connsiteX1" fmla="*/ 126683 w 252412"/>
                <a:gd name="connsiteY1" fmla="*/ 0 h 517302"/>
                <a:gd name="connsiteX2" fmla="*/ 0 w 252412"/>
                <a:gd name="connsiteY2" fmla="*/ 126016 h 517302"/>
                <a:gd name="connsiteX3" fmla="*/ 0 w 252412"/>
                <a:gd name="connsiteY3" fmla="*/ 390906 h 517302"/>
                <a:gd name="connsiteX4" fmla="*/ 126683 w 252412"/>
                <a:gd name="connsiteY4" fmla="*/ 517303 h 517302"/>
                <a:gd name="connsiteX5" fmla="*/ 252413 w 252412"/>
                <a:gd name="connsiteY5" fmla="*/ 390906 h 517302"/>
                <a:gd name="connsiteX6" fmla="*/ 252413 w 252412"/>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412" h="517302">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5A804D1-B6AF-4D3F-9689-7031E06867CB}"/>
                </a:ext>
              </a:extLst>
            </p:cNvPr>
            <p:cNvSpPr/>
            <p:nvPr/>
          </p:nvSpPr>
          <p:spPr>
            <a:xfrm>
              <a:off x="6663530" y="2371343"/>
              <a:ext cx="251936" cy="865251"/>
            </a:xfrm>
            <a:custGeom>
              <a:avLst/>
              <a:gdLst>
                <a:gd name="connsiteX0" fmla="*/ 251936 w 251936"/>
                <a:gd name="connsiteY0" fmla="*/ 126016 h 865251"/>
                <a:gd name="connsiteX1" fmla="*/ 125635 w 251936"/>
                <a:gd name="connsiteY1" fmla="*/ 0 h 865251"/>
                <a:gd name="connsiteX2" fmla="*/ 0 w 251936"/>
                <a:gd name="connsiteY2" fmla="*/ 126016 h 865251"/>
                <a:gd name="connsiteX3" fmla="*/ 0 w 251936"/>
                <a:gd name="connsiteY3" fmla="*/ 738854 h 865251"/>
                <a:gd name="connsiteX4" fmla="*/ 125635 w 251936"/>
                <a:gd name="connsiteY4" fmla="*/ 865251 h 865251"/>
                <a:gd name="connsiteX5" fmla="*/ 251936 w 251936"/>
                <a:gd name="connsiteY5" fmla="*/ 738854 h 865251"/>
                <a:gd name="connsiteX6" fmla="*/ 251936 w 251936"/>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865251">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BF458FB-63D2-44AD-A5A4-5C772830502B}"/>
                </a:ext>
              </a:extLst>
            </p:cNvPr>
            <p:cNvSpPr/>
            <p:nvPr/>
          </p:nvSpPr>
          <p:spPr>
            <a:xfrm>
              <a:off x="7358379" y="1895475"/>
              <a:ext cx="251936" cy="1593056"/>
            </a:xfrm>
            <a:custGeom>
              <a:avLst/>
              <a:gdLst>
                <a:gd name="connsiteX0" fmla="*/ 251936 w 251936"/>
                <a:gd name="connsiteY0" fmla="*/ 126016 h 1593056"/>
                <a:gd name="connsiteX1" fmla="*/ 126016 w 251936"/>
                <a:gd name="connsiteY1" fmla="*/ 0 h 1593056"/>
                <a:gd name="connsiteX2" fmla="*/ 0 w 251936"/>
                <a:gd name="connsiteY2" fmla="*/ 126016 h 1593056"/>
                <a:gd name="connsiteX3" fmla="*/ 0 w 251936"/>
                <a:gd name="connsiteY3" fmla="*/ 1466469 h 1593056"/>
                <a:gd name="connsiteX4" fmla="*/ 126016 w 251936"/>
                <a:gd name="connsiteY4" fmla="*/ 1593056 h 1593056"/>
                <a:gd name="connsiteX5" fmla="*/ 251936 w 251936"/>
                <a:gd name="connsiteY5" fmla="*/ 1466469 h 1593056"/>
                <a:gd name="connsiteX6" fmla="*/ 251936 w 251936"/>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1593056">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B32BA38-5D07-4929-BF16-A51A5F7E80B5}"/>
                </a:ext>
              </a:extLst>
            </p:cNvPr>
            <p:cNvSpPr/>
            <p:nvPr/>
          </p:nvSpPr>
          <p:spPr>
            <a:xfrm>
              <a:off x="8051609" y="2371343"/>
              <a:ext cx="254221" cy="865251"/>
            </a:xfrm>
            <a:custGeom>
              <a:avLst/>
              <a:gdLst>
                <a:gd name="connsiteX0" fmla="*/ 254222 w 254221"/>
                <a:gd name="connsiteY0" fmla="*/ 126016 h 865251"/>
                <a:gd name="connsiteX1" fmla="*/ 126397 w 254221"/>
                <a:gd name="connsiteY1" fmla="*/ 0 h 865251"/>
                <a:gd name="connsiteX2" fmla="*/ 0 w 254221"/>
                <a:gd name="connsiteY2" fmla="*/ 126016 h 865251"/>
                <a:gd name="connsiteX3" fmla="*/ 0 w 254221"/>
                <a:gd name="connsiteY3" fmla="*/ 738854 h 865251"/>
                <a:gd name="connsiteX4" fmla="*/ 126397 w 254221"/>
                <a:gd name="connsiteY4" fmla="*/ 865251 h 865251"/>
                <a:gd name="connsiteX5" fmla="*/ 254222 w 254221"/>
                <a:gd name="connsiteY5" fmla="*/ 738854 h 865251"/>
                <a:gd name="connsiteX6" fmla="*/ 254222 w 254221"/>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221" h="865251">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4C9F463-21F1-4B3A-A9DE-943590F59F01}"/>
                </a:ext>
              </a:extLst>
            </p:cNvPr>
            <p:cNvSpPr/>
            <p:nvPr/>
          </p:nvSpPr>
          <p:spPr>
            <a:xfrm>
              <a:off x="8747029" y="2719292"/>
              <a:ext cx="252221" cy="517302"/>
            </a:xfrm>
            <a:custGeom>
              <a:avLst/>
              <a:gdLst>
                <a:gd name="connsiteX0" fmla="*/ 252222 w 252221"/>
                <a:gd name="connsiteY0" fmla="*/ 126016 h 517302"/>
                <a:gd name="connsiteX1" fmla="*/ 126206 w 252221"/>
                <a:gd name="connsiteY1" fmla="*/ 0 h 517302"/>
                <a:gd name="connsiteX2" fmla="*/ 0 w 252221"/>
                <a:gd name="connsiteY2" fmla="*/ 126016 h 517302"/>
                <a:gd name="connsiteX3" fmla="*/ 0 w 252221"/>
                <a:gd name="connsiteY3" fmla="*/ 390906 h 517302"/>
                <a:gd name="connsiteX4" fmla="*/ 126206 w 252221"/>
                <a:gd name="connsiteY4" fmla="*/ 517303 h 517302"/>
                <a:gd name="connsiteX5" fmla="*/ 252222 w 252221"/>
                <a:gd name="connsiteY5" fmla="*/ 390906 h 517302"/>
                <a:gd name="connsiteX6" fmla="*/ 252222 w 252221"/>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221" h="517302">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1A3023B-900A-4EE2-83B3-5293A328A227}"/>
                </a:ext>
              </a:extLst>
            </p:cNvPr>
            <p:cNvSpPr/>
            <p:nvPr/>
          </p:nvSpPr>
          <p:spPr>
            <a:xfrm>
              <a:off x="8744552" y="4806696"/>
              <a:ext cx="109252" cy="132968"/>
            </a:xfrm>
            <a:custGeom>
              <a:avLst/>
              <a:gdLst>
                <a:gd name="connsiteX0" fmla="*/ 109252 w 109252"/>
                <a:gd name="connsiteY0" fmla="*/ 0 h 132968"/>
                <a:gd name="connsiteX1" fmla="*/ 109252 w 109252"/>
                <a:gd name="connsiteY1" fmla="*/ 15811 h 132968"/>
                <a:gd name="connsiteX2" fmla="*/ 63627 w 109252"/>
                <a:gd name="connsiteY2" fmla="*/ 15811 h 132968"/>
                <a:gd name="connsiteX3" fmla="*/ 63627 w 109252"/>
                <a:gd name="connsiteY3" fmla="*/ 132969 h 132968"/>
                <a:gd name="connsiteX4" fmla="*/ 45244 w 109252"/>
                <a:gd name="connsiteY4" fmla="*/ 132969 h 132968"/>
                <a:gd name="connsiteX5" fmla="*/ 45244 w 109252"/>
                <a:gd name="connsiteY5" fmla="*/ 15811 h 132968"/>
                <a:gd name="connsiteX6" fmla="*/ 0 w 109252"/>
                <a:gd name="connsiteY6" fmla="*/ 15811 h 132968"/>
                <a:gd name="connsiteX7" fmla="*/ 0 w 109252"/>
                <a:gd name="connsiteY7" fmla="*/ 0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52" h="132968">
                  <a:moveTo>
                    <a:pt x="109252" y="0"/>
                  </a:moveTo>
                  <a:lnTo>
                    <a:pt x="109252" y="15811"/>
                  </a:lnTo>
                  <a:lnTo>
                    <a:pt x="63627" y="15811"/>
                  </a:lnTo>
                  <a:lnTo>
                    <a:pt x="63627" y="132969"/>
                  </a:lnTo>
                  <a:lnTo>
                    <a:pt x="45244" y="132969"/>
                  </a:lnTo>
                  <a:lnTo>
                    <a:pt x="45244" y="15811"/>
                  </a:lnTo>
                  <a:lnTo>
                    <a:pt x="0" y="15811"/>
                  </a:lnTo>
                  <a:lnTo>
                    <a:pt x="0"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E896FE6-AECA-47AB-8A9B-10A5CBA9FE69}"/>
                </a:ext>
              </a:extLst>
            </p:cNvPr>
            <p:cNvSpPr/>
            <p:nvPr/>
          </p:nvSpPr>
          <p:spPr>
            <a:xfrm>
              <a:off x="8862948" y="4806696"/>
              <a:ext cx="136207" cy="132968"/>
            </a:xfrm>
            <a:custGeom>
              <a:avLst/>
              <a:gdLst>
                <a:gd name="connsiteX0" fmla="*/ 0 w 136207"/>
                <a:gd name="connsiteY0" fmla="*/ 0 h 132968"/>
                <a:gd name="connsiteX1" fmla="*/ 28670 w 136207"/>
                <a:gd name="connsiteY1" fmla="*/ 0 h 132968"/>
                <a:gd name="connsiteX2" fmla="*/ 68771 w 136207"/>
                <a:gd name="connsiteY2" fmla="*/ 109061 h 132968"/>
                <a:gd name="connsiteX3" fmla="*/ 69247 w 136207"/>
                <a:gd name="connsiteY3" fmla="*/ 109061 h 132968"/>
                <a:gd name="connsiteX4" fmla="*/ 107633 w 136207"/>
                <a:gd name="connsiteY4" fmla="*/ 0 h 132968"/>
                <a:gd name="connsiteX5" fmla="*/ 136208 w 136207"/>
                <a:gd name="connsiteY5" fmla="*/ 0 h 132968"/>
                <a:gd name="connsiteX6" fmla="*/ 136208 w 136207"/>
                <a:gd name="connsiteY6" fmla="*/ 132969 h 132968"/>
                <a:gd name="connsiteX7" fmla="*/ 117063 w 136207"/>
                <a:gd name="connsiteY7" fmla="*/ 132969 h 132968"/>
                <a:gd name="connsiteX8" fmla="*/ 117063 w 136207"/>
                <a:gd name="connsiteY8" fmla="*/ 23908 h 132968"/>
                <a:gd name="connsiteX9" fmla="*/ 116491 w 136207"/>
                <a:gd name="connsiteY9" fmla="*/ 23908 h 132968"/>
                <a:gd name="connsiteX10" fmla="*/ 76295 w 136207"/>
                <a:gd name="connsiteY10" fmla="*/ 132969 h 132968"/>
                <a:gd name="connsiteX11" fmla="*/ 58674 w 136207"/>
                <a:gd name="connsiteY11" fmla="*/ 132969 h 132968"/>
                <a:gd name="connsiteX12" fmla="*/ 19336 w 136207"/>
                <a:gd name="connsiteY12" fmla="*/ 23908 h 132968"/>
                <a:gd name="connsiteX13" fmla="*/ 18669 w 136207"/>
                <a:gd name="connsiteY13" fmla="*/ 23908 h 132968"/>
                <a:gd name="connsiteX14" fmla="*/ 18669 w 136207"/>
                <a:gd name="connsiteY14" fmla="*/ 132969 h 132968"/>
                <a:gd name="connsiteX15" fmla="*/ 0 w 136207"/>
                <a:gd name="connsiteY15" fmla="*/ 132969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207" h="132968">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907827088"/>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py">
    <p:bg>
      <p:bgPr>
        <a:solidFill>
          <a:srgbClr val="FFFFFF"/>
        </a:solidFill>
        <a:effectLst/>
      </p:bgPr>
    </p:bg>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489179" y="1104618"/>
            <a:ext cx="11143143" cy="246221"/>
          </a:xfrm>
          <a:prstGeom prst="rect">
            <a:avLst/>
          </a:prstGeom>
        </p:spPr>
        <p:txBody>
          <a:bodyPr tIns="0">
            <a:spAutoFit/>
          </a:bodyPr>
          <a:lstStyle>
            <a:lvl1pPr marL="0" indent="0" algn="l">
              <a:lnSpc>
                <a:spcPct val="100000"/>
              </a:lnSpc>
              <a:spcBef>
                <a:spcPts val="0"/>
              </a:spcBef>
              <a:spcAft>
                <a:spcPts val="600"/>
              </a:spcAft>
              <a:buNone/>
              <a:defRPr kumimoji="0" lang="en-US" sz="1600" b="0" i="0" u="none" strike="noStrike" cap="none" spc="0" normalizeH="0" baseline="0" dirty="0">
                <a:ln>
                  <a:noFill/>
                </a:ln>
                <a:solidFill>
                  <a:schemeClr val="bg2">
                    <a:lumMod val="50000"/>
                  </a:schemeClr>
                </a:solidFill>
                <a:effectLst/>
                <a:uFillTx/>
                <a:latin typeface="+mn-lt"/>
                <a:ea typeface="AppD Sans" panose="00000500000000000000" pitchFamily="2" charset="0"/>
                <a:cs typeface="Arial" panose="020B0604020202020204" pitchFamily="34" charset="0"/>
                <a:sym typeface="BrownStd-Light"/>
              </a:defRPr>
            </a:lvl1pPr>
          </a:lstStyle>
          <a:p>
            <a:pPr lvl="0"/>
            <a:r>
              <a:rPr lang="en-US"/>
              <a:t>Subtitle goes here</a:t>
            </a:r>
          </a:p>
        </p:txBody>
      </p:sp>
      <p:sp>
        <p:nvSpPr>
          <p:cNvPr id="6" name="Title 5">
            <a:extLst>
              <a:ext uri="{FF2B5EF4-FFF2-40B4-BE49-F238E27FC236}">
                <a16:creationId xmlns:a16="http://schemas.microsoft.com/office/drawing/2014/main" id="{E344BCB7-9EA2-418F-A5BE-6E9BCAC4D574}"/>
              </a:ext>
            </a:extLst>
          </p:cNvPr>
          <p:cNvSpPr>
            <a:spLocks noGrp="1"/>
          </p:cNvSpPr>
          <p:nvPr>
            <p:ph type="title"/>
          </p:nvPr>
        </p:nvSpPr>
        <p:spPr>
          <a:xfrm>
            <a:off x="489179" y="611010"/>
            <a:ext cx="11143143" cy="443198"/>
          </a:xfrm>
        </p:spPr>
        <p:txBody>
          <a:bodyPr>
            <a:spAutoFit/>
          </a:bodyPr>
          <a:lstStyle>
            <a:lvl1pPr>
              <a:defRPr>
                <a:latin typeface="+mn-lt"/>
              </a:defRPr>
            </a:lvl1pPr>
          </a:lstStyle>
          <a:p>
            <a:r>
              <a:rPr lang="en-US"/>
              <a:t>Click to edit Master title style</a:t>
            </a:r>
          </a:p>
        </p:txBody>
      </p:sp>
      <p:sp>
        <p:nvSpPr>
          <p:cNvPr id="4" name="Content Placeholder 2">
            <a:extLst>
              <a:ext uri="{FF2B5EF4-FFF2-40B4-BE49-F238E27FC236}">
                <a16:creationId xmlns:a16="http://schemas.microsoft.com/office/drawing/2014/main" id="{91DBAB7C-C21A-406B-9318-3D67FEE4B767}"/>
              </a:ext>
            </a:extLst>
          </p:cNvPr>
          <p:cNvSpPr>
            <a:spLocks noGrp="1"/>
          </p:cNvSpPr>
          <p:nvPr>
            <p:ph idx="1"/>
          </p:nvPr>
        </p:nvSpPr>
        <p:spPr>
          <a:xfrm>
            <a:off x="484128" y="1534438"/>
            <a:ext cx="11143143" cy="480999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625998899"/>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3554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51508CB-B711-4546-B516-304CBFE02561}"/>
              </a:ext>
            </a:extLst>
          </p:cNvPr>
          <p:cNvSpPr>
            <a:spLocks noGrp="1"/>
          </p:cNvSpPr>
          <p:nvPr>
            <p:ph type="title"/>
          </p:nvPr>
        </p:nvSpPr>
        <p:spPr>
          <a:xfrm>
            <a:off x="-1" y="585216"/>
            <a:ext cx="12192000" cy="399130"/>
          </a:xfrm>
          <a:prstGeom prst="rect">
            <a:avLst/>
          </a:prstGeom>
        </p:spPr>
        <p:txBody>
          <a:bodyPr vert="horz" lIns="91440" tIns="45720" rIns="91440" bIns="45720" rtlCol="0" anchor="t" anchorCtr="0">
            <a:noAutofit/>
          </a:bodyPr>
          <a:lstStyle/>
          <a:p>
            <a:pPr lvl="0"/>
            <a:r>
              <a:rPr lang="en-US"/>
              <a:t>Title, </a:t>
            </a:r>
            <a:r>
              <a:rPr lang="en-US" err="1"/>
              <a:t>AppD</a:t>
            </a:r>
            <a:r>
              <a:rPr lang="en-US"/>
              <a:t> Regular, 32pt, 1 line</a:t>
            </a:r>
          </a:p>
        </p:txBody>
      </p:sp>
    </p:spTree>
    <p:extLst>
      <p:ext uri="{BB962C8B-B14F-4D97-AF65-F5344CB8AC3E}">
        <p14:creationId xmlns:p14="http://schemas.microsoft.com/office/powerpoint/2010/main" val="99754732"/>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7_Chart">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0" y="1085568"/>
            <a:ext cx="12191998" cy="426709"/>
          </a:xfrm>
          <a:prstGeom prst="rect">
            <a:avLst/>
          </a:prstGeom>
        </p:spPr>
        <p:txBody>
          <a:bodyPr tIns="0"/>
          <a:lstStyle>
            <a:lvl1pPr marL="0" marR="0" indent="0" algn="ctr" defTabSz="914201" rtl="0" eaLnBrk="1" fontAlgn="auto" latinLnBrk="0" hangingPunct="1">
              <a:lnSpc>
                <a:spcPct val="100000"/>
              </a:lnSpc>
              <a:spcBef>
                <a:spcPts val="600"/>
              </a:spcBef>
              <a:spcAft>
                <a:spcPts val="0"/>
              </a:spcAft>
              <a:buClr>
                <a:srgbClr val="4E3EB1"/>
              </a:buClr>
              <a:buSzPct val="120000"/>
              <a:buFont typeface="Arial" panose="020B0604020202020204" pitchFamily="34" charset="0"/>
              <a:buNone/>
              <a:tabLst/>
              <a:defRPr kumimoji="0" lang="en-US" sz="2400" b="0" i="0" u="none" strike="noStrike" cap="none" spc="0" normalizeH="0" baseline="0" dirty="0">
                <a:ln>
                  <a:noFill/>
                </a:ln>
                <a:solidFill>
                  <a:schemeClr val="accent2"/>
                </a:solidFill>
                <a:effectLst/>
                <a:uFillTx/>
                <a:latin typeface="AppD Sans" pitchFamily="2" charset="77"/>
                <a:ea typeface="AppD Sans" pitchFamily="2" charset="77"/>
                <a:cs typeface="AppD Sans" pitchFamily="2" charset="77"/>
                <a:sym typeface="BrownStd-Light"/>
              </a:defRPr>
            </a:lvl1pPr>
          </a:lstStyle>
          <a:p>
            <a:pPr lvl="0"/>
            <a:r>
              <a:rPr lang="en-US" b="0" i="0">
                <a:latin typeface="AppD Sans" pitchFamily="2" charset="77"/>
              </a:rPr>
              <a:t>1 line subtitle goes here</a:t>
            </a:r>
            <a:endParaRPr lang="en-US"/>
          </a:p>
        </p:txBody>
      </p:sp>
      <p:sp>
        <p:nvSpPr>
          <p:cNvPr id="4" name="Title Placeholder 1">
            <a:extLst>
              <a:ext uri="{FF2B5EF4-FFF2-40B4-BE49-F238E27FC236}">
                <a16:creationId xmlns:a16="http://schemas.microsoft.com/office/drawing/2014/main" id="{F51508CB-B711-4546-B516-304CBFE02561}"/>
              </a:ext>
            </a:extLst>
          </p:cNvPr>
          <p:cNvSpPr>
            <a:spLocks noGrp="1"/>
          </p:cNvSpPr>
          <p:nvPr>
            <p:ph type="title"/>
          </p:nvPr>
        </p:nvSpPr>
        <p:spPr>
          <a:xfrm>
            <a:off x="-1" y="585216"/>
            <a:ext cx="12192000" cy="399130"/>
          </a:xfrm>
          <a:prstGeom prst="rect">
            <a:avLst/>
          </a:prstGeom>
        </p:spPr>
        <p:txBody>
          <a:bodyPr vert="horz" lIns="91440" tIns="45720" rIns="91440" bIns="45720" rtlCol="0" anchor="t" anchorCtr="0">
            <a:noAutofit/>
          </a:bodyPr>
          <a:lstStyle/>
          <a:p>
            <a:pPr lvl="0"/>
            <a:r>
              <a:rPr lang="en-US"/>
              <a:t>Title, </a:t>
            </a:r>
            <a:r>
              <a:rPr lang="en-US" err="1"/>
              <a:t>AppD</a:t>
            </a:r>
            <a:r>
              <a:rPr lang="en-US"/>
              <a:t> Regular, 32pt, 1 line</a:t>
            </a:r>
          </a:p>
        </p:txBody>
      </p:sp>
    </p:spTree>
    <p:extLst>
      <p:ext uri="{BB962C8B-B14F-4D97-AF65-F5344CB8AC3E}">
        <p14:creationId xmlns:p14="http://schemas.microsoft.com/office/powerpoint/2010/main" val="593612087"/>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1669EA-6892-CA47-A178-587AB62F1533}"/>
              </a:ext>
            </a:extLst>
          </p:cNvPr>
          <p:cNvSpPr>
            <a:spLocks noGrp="1"/>
          </p:cNvSpPr>
          <p:nvPr>
            <p:ph type="title" hasCustomPrompt="1"/>
          </p:nvPr>
        </p:nvSpPr>
        <p:spPr/>
        <p:txBody>
          <a:bodyPr/>
          <a:lstStyle/>
          <a:p>
            <a:r>
              <a:rPr lang="en-US"/>
              <a:t>Title, </a:t>
            </a:r>
            <a:r>
              <a:rPr lang="en-US" err="1"/>
              <a:t>AppD</a:t>
            </a:r>
            <a:r>
              <a:rPr lang="en-US"/>
              <a:t> Regular, 32pt, 1 line</a:t>
            </a:r>
          </a:p>
        </p:txBody>
      </p:sp>
      <p:sp>
        <p:nvSpPr>
          <p:cNvPr id="9" name="Text Placeholder 8">
            <a:extLst>
              <a:ext uri="{FF2B5EF4-FFF2-40B4-BE49-F238E27FC236}">
                <a16:creationId xmlns:a16="http://schemas.microsoft.com/office/drawing/2014/main" id="{EE213CC0-3EDA-1F44-8A4B-9CD2B3E38DCE}"/>
              </a:ext>
            </a:extLst>
          </p:cNvPr>
          <p:cNvSpPr>
            <a:spLocks noGrp="1"/>
          </p:cNvSpPr>
          <p:nvPr>
            <p:ph type="body" sz="quarter" idx="10"/>
          </p:nvPr>
        </p:nvSpPr>
        <p:spPr>
          <a:xfrm>
            <a:off x="838200" y="1816608"/>
            <a:ext cx="10515600" cy="4255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481793"/>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Chart">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0" y="1085568"/>
            <a:ext cx="12191998" cy="426709"/>
          </a:xfrm>
          <a:prstGeom prst="rect">
            <a:avLst/>
          </a:prstGeom>
        </p:spPr>
        <p:txBody>
          <a:bodyPr tIns="0"/>
          <a:lstStyle>
            <a:lvl1pPr marL="0" marR="0" indent="0" algn="ctr" defTabSz="914201" rtl="0" eaLnBrk="1" fontAlgn="auto" latinLnBrk="0" hangingPunct="1">
              <a:lnSpc>
                <a:spcPct val="100000"/>
              </a:lnSpc>
              <a:spcBef>
                <a:spcPts val="600"/>
              </a:spcBef>
              <a:spcAft>
                <a:spcPts val="0"/>
              </a:spcAft>
              <a:buClr>
                <a:srgbClr val="4E3EB1"/>
              </a:buClr>
              <a:buSzPct val="120000"/>
              <a:buFont typeface="Arial" panose="020B0604020202020204" pitchFamily="34" charset="0"/>
              <a:buNone/>
              <a:tabLst/>
              <a:defRPr kumimoji="0" lang="en-US" sz="2400" b="0" i="0" u="none" strike="noStrike" cap="none" spc="0" normalizeH="0" baseline="0" dirty="0">
                <a:ln>
                  <a:noFill/>
                </a:ln>
                <a:solidFill>
                  <a:schemeClr val="accent2"/>
                </a:solidFill>
                <a:effectLst/>
                <a:uFillTx/>
                <a:latin typeface="AppD Sans" pitchFamily="2" charset="77"/>
                <a:ea typeface="AppD Sans" pitchFamily="2" charset="77"/>
                <a:cs typeface="AppD Sans" pitchFamily="2" charset="77"/>
                <a:sym typeface="BrownStd-Light"/>
              </a:defRPr>
            </a:lvl1pPr>
          </a:lstStyle>
          <a:p>
            <a:pPr lvl="0"/>
            <a:r>
              <a:rPr lang="en-US" b="0" i="0">
                <a:latin typeface="AppD Sans" pitchFamily="2" charset="77"/>
              </a:rPr>
              <a:t>1 line subtitle goes here</a:t>
            </a:r>
            <a:endParaRPr lang="en-US"/>
          </a:p>
        </p:txBody>
      </p:sp>
      <p:sp>
        <p:nvSpPr>
          <p:cNvPr id="4" name="Title Placeholder 1">
            <a:extLst>
              <a:ext uri="{FF2B5EF4-FFF2-40B4-BE49-F238E27FC236}">
                <a16:creationId xmlns:a16="http://schemas.microsoft.com/office/drawing/2014/main" id="{F51508CB-B711-4546-B516-304CBFE02561}"/>
              </a:ext>
            </a:extLst>
          </p:cNvPr>
          <p:cNvSpPr>
            <a:spLocks noGrp="1"/>
          </p:cNvSpPr>
          <p:nvPr>
            <p:ph type="title"/>
          </p:nvPr>
        </p:nvSpPr>
        <p:spPr>
          <a:xfrm>
            <a:off x="-1" y="585216"/>
            <a:ext cx="12192000" cy="399130"/>
          </a:xfrm>
          <a:prstGeom prst="rect">
            <a:avLst/>
          </a:prstGeom>
        </p:spPr>
        <p:txBody>
          <a:bodyPr vert="horz" lIns="91440" tIns="45720" rIns="91440" bIns="45720" rtlCol="0" anchor="t" anchorCtr="0">
            <a:noAutofit/>
          </a:bodyPr>
          <a:lstStyle/>
          <a:p>
            <a:pPr lvl="0"/>
            <a:r>
              <a:rPr lang="en-US"/>
              <a:t>Title, </a:t>
            </a:r>
            <a:r>
              <a:rPr lang="en-US" err="1"/>
              <a:t>AppD</a:t>
            </a:r>
            <a:r>
              <a:rPr lang="en-US"/>
              <a:t> Regular, 32pt, 1 line</a:t>
            </a:r>
          </a:p>
        </p:txBody>
      </p:sp>
      <p:sp>
        <p:nvSpPr>
          <p:cNvPr id="5" name="Text Placeholder 8">
            <a:extLst>
              <a:ext uri="{FF2B5EF4-FFF2-40B4-BE49-F238E27FC236}">
                <a16:creationId xmlns:a16="http://schemas.microsoft.com/office/drawing/2014/main" id="{3A1EB20F-9C2D-454E-BDF2-2300995647EF}"/>
              </a:ext>
            </a:extLst>
          </p:cNvPr>
          <p:cNvSpPr>
            <a:spLocks noGrp="1"/>
          </p:cNvSpPr>
          <p:nvPr>
            <p:ph type="body" sz="quarter" idx="11"/>
          </p:nvPr>
        </p:nvSpPr>
        <p:spPr>
          <a:xfrm>
            <a:off x="838200" y="1816608"/>
            <a:ext cx="10515600" cy="4255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941856"/>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6_Chart">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0" y="1085568"/>
            <a:ext cx="12191998" cy="426709"/>
          </a:xfrm>
          <a:prstGeom prst="rect">
            <a:avLst/>
          </a:prstGeom>
        </p:spPr>
        <p:txBody>
          <a:bodyPr tIns="0"/>
          <a:lstStyle>
            <a:lvl1pPr marL="0" marR="0" indent="0" algn="ctr" defTabSz="914201" rtl="0" eaLnBrk="1" fontAlgn="auto" latinLnBrk="0" hangingPunct="1">
              <a:lnSpc>
                <a:spcPct val="100000"/>
              </a:lnSpc>
              <a:spcBef>
                <a:spcPts val="600"/>
              </a:spcBef>
              <a:spcAft>
                <a:spcPts val="0"/>
              </a:spcAft>
              <a:buClr>
                <a:srgbClr val="4E3EB1"/>
              </a:buClr>
              <a:buSzPct val="120000"/>
              <a:buFont typeface="Arial" panose="020B0604020202020204" pitchFamily="34" charset="0"/>
              <a:buNone/>
              <a:tabLst/>
              <a:defRPr kumimoji="0" lang="en-US" sz="2400" b="0" i="0" u="none" strike="noStrike" cap="none" spc="0" normalizeH="0" baseline="0" dirty="0">
                <a:ln>
                  <a:noFill/>
                </a:ln>
                <a:solidFill>
                  <a:schemeClr val="accent2"/>
                </a:solidFill>
                <a:effectLst/>
                <a:uFillTx/>
                <a:latin typeface="AppD Sans" pitchFamily="2" charset="77"/>
                <a:ea typeface="AppD Sans" pitchFamily="2" charset="77"/>
                <a:cs typeface="AppD Sans" pitchFamily="2" charset="77"/>
                <a:sym typeface="BrownStd-Light"/>
              </a:defRPr>
            </a:lvl1pPr>
          </a:lstStyle>
          <a:p>
            <a:pPr lvl="0"/>
            <a:r>
              <a:rPr lang="en-US" b="0" i="0">
                <a:latin typeface="AppD Sans" pitchFamily="2" charset="77"/>
              </a:rPr>
              <a:t>1 line subtitle goes here</a:t>
            </a:r>
            <a:endParaRPr lang="en-US"/>
          </a:p>
        </p:txBody>
      </p:sp>
      <p:sp>
        <p:nvSpPr>
          <p:cNvPr id="4" name="Title Placeholder 1">
            <a:extLst>
              <a:ext uri="{FF2B5EF4-FFF2-40B4-BE49-F238E27FC236}">
                <a16:creationId xmlns:a16="http://schemas.microsoft.com/office/drawing/2014/main" id="{F51508CB-B711-4546-B516-304CBFE02561}"/>
              </a:ext>
            </a:extLst>
          </p:cNvPr>
          <p:cNvSpPr>
            <a:spLocks noGrp="1"/>
          </p:cNvSpPr>
          <p:nvPr>
            <p:ph type="title"/>
          </p:nvPr>
        </p:nvSpPr>
        <p:spPr>
          <a:xfrm>
            <a:off x="-1" y="585216"/>
            <a:ext cx="12192000" cy="399130"/>
          </a:xfrm>
          <a:prstGeom prst="rect">
            <a:avLst/>
          </a:prstGeom>
        </p:spPr>
        <p:txBody>
          <a:bodyPr vert="horz" lIns="91440" tIns="45720" rIns="91440" bIns="45720" rtlCol="0" anchor="t" anchorCtr="0">
            <a:noAutofit/>
          </a:bodyPr>
          <a:lstStyle/>
          <a:p>
            <a:pPr lvl="0"/>
            <a:r>
              <a:rPr lang="en-US"/>
              <a:t>Title, </a:t>
            </a:r>
            <a:r>
              <a:rPr lang="en-US" err="1"/>
              <a:t>AppD</a:t>
            </a:r>
            <a:r>
              <a:rPr lang="en-US"/>
              <a:t> Regular, 32pt, 1 line</a:t>
            </a:r>
          </a:p>
        </p:txBody>
      </p:sp>
      <p:sp>
        <p:nvSpPr>
          <p:cNvPr id="3" name="Text Placeholder 2">
            <a:extLst>
              <a:ext uri="{FF2B5EF4-FFF2-40B4-BE49-F238E27FC236}">
                <a16:creationId xmlns:a16="http://schemas.microsoft.com/office/drawing/2014/main" id="{599C6A38-35B7-AD49-A072-3800AB578657}"/>
              </a:ext>
            </a:extLst>
          </p:cNvPr>
          <p:cNvSpPr>
            <a:spLocks noGrp="1"/>
          </p:cNvSpPr>
          <p:nvPr>
            <p:ph type="body" sz="quarter" idx="11"/>
          </p:nvPr>
        </p:nvSpPr>
        <p:spPr>
          <a:xfrm>
            <a:off x="793750" y="1816100"/>
            <a:ext cx="5176838" cy="4456113"/>
          </a:xfrm>
          <a:prstGeom prst="rect">
            <a:avLst/>
          </a:prstGeom>
        </p:spPr>
        <p:txBody>
          <a:bodyPr/>
          <a:lstStyle>
            <a:lvl1pPr marL="239713" indent="-227013">
              <a:buClr>
                <a:schemeClr val="tx1"/>
              </a:buClr>
              <a:buFont typeface="Arial" panose="020B0604020202020204" pitchFamily="34" charset="0"/>
              <a:buChar char="•"/>
              <a:tabLst>
                <a:tab pos="182880" algn="l"/>
              </a:tabLst>
              <a:defRPr sz="1800"/>
            </a:lvl1pPr>
            <a:lvl2pPr marL="342900" indent="-342900">
              <a:buFont typeface="Arial" panose="020B0604020202020204" pitchFamily="34" charset="0"/>
              <a:buChar char="•"/>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vl6pPr marL="2285315" indent="0">
              <a:buNone/>
              <a:defRPr/>
            </a:lvl6pPr>
          </a:lstStyle>
          <a:p>
            <a:pPr lvl="0"/>
            <a:r>
              <a:rPr lang="en-US"/>
              <a:t>Click to edit Master text styles</a:t>
            </a:r>
          </a:p>
        </p:txBody>
      </p:sp>
      <p:sp>
        <p:nvSpPr>
          <p:cNvPr id="6" name="Text Placeholder 2">
            <a:extLst>
              <a:ext uri="{FF2B5EF4-FFF2-40B4-BE49-F238E27FC236}">
                <a16:creationId xmlns:a16="http://schemas.microsoft.com/office/drawing/2014/main" id="{2ADF5541-4410-1B43-BB8B-4065DD576E29}"/>
              </a:ext>
            </a:extLst>
          </p:cNvPr>
          <p:cNvSpPr>
            <a:spLocks noGrp="1"/>
          </p:cNvSpPr>
          <p:nvPr>
            <p:ph type="body" sz="quarter" idx="12"/>
          </p:nvPr>
        </p:nvSpPr>
        <p:spPr>
          <a:xfrm>
            <a:off x="6221414" y="1816100"/>
            <a:ext cx="5176838" cy="4456113"/>
          </a:xfrm>
          <a:prstGeom prst="rect">
            <a:avLst/>
          </a:prstGeom>
        </p:spPr>
        <p:txBody>
          <a:bodyPr/>
          <a:lstStyle>
            <a:lvl1pPr marL="285750" indent="-285750">
              <a:buClr>
                <a:schemeClr val="tx1"/>
              </a:buClr>
              <a:buFont typeface="Arial" panose="020B0604020202020204" pitchFamily="34" charset="0"/>
              <a:buChar char="•"/>
              <a:defRPr sz="1800"/>
            </a:lvl1pPr>
          </a:lstStyle>
          <a:p>
            <a:pPr lvl="0"/>
            <a:r>
              <a:rPr lang="en-US"/>
              <a:t>Click to edit Master text styles</a:t>
            </a:r>
          </a:p>
        </p:txBody>
      </p:sp>
    </p:spTree>
    <p:extLst>
      <p:ext uri="{BB962C8B-B14F-4D97-AF65-F5344CB8AC3E}">
        <p14:creationId xmlns:p14="http://schemas.microsoft.com/office/powerpoint/2010/main" val="1356481661"/>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_Chart">
    <p:bg>
      <p:bgPr>
        <a:solidFill>
          <a:schemeClr val="bg1"/>
        </a:solidFill>
        <a:effectLst/>
      </p:bgPr>
    </p:bg>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1" y="1085568"/>
            <a:ext cx="12192000" cy="426709"/>
          </a:xfrm>
          <a:prstGeom prst="rect">
            <a:avLst/>
          </a:prstGeom>
        </p:spPr>
        <p:txBody>
          <a:bodyPr tIns="0"/>
          <a:lstStyle>
            <a:lvl1pPr marL="0" marR="0" indent="0" algn="ctr" defTabSz="914201" rtl="0" eaLnBrk="1" fontAlgn="auto" latinLnBrk="0" hangingPunct="1">
              <a:lnSpc>
                <a:spcPct val="100000"/>
              </a:lnSpc>
              <a:spcBef>
                <a:spcPts val="600"/>
              </a:spcBef>
              <a:spcAft>
                <a:spcPts val="0"/>
              </a:spcAft>
              <a:buClr>
                <a:srgbClr val="4E3EB1"/>
              </a:buClr>
              <a:buSzPct val="120000"/>
              <a:buFont typeface="Arial" panose="020B0604020202020204" pitchFamily="34" charset="0"/>
              <a:buNone/>
              <a:tabLst/>
              <a:defRPr kumimoji="0" lang="en-US" sz="2400" b="0" i="0" u="none" strike="noStrike" cap="none" spc="0" normalizeH="0" baseline="0" dirty="0">
                <a:ln>
                  <a:noFill/>
                </a:ln>
                <a:solidFill>
                  <a:schemeClr val="accent2"/>
                </a:solidFill>
                <a:effectLst/>
                <a:uFillTx/>
                <a:latin typeface="AppD Sans" pitchFamily="2" charset="77"/>
                <a:ea typeface="AppD Sans" pitchFamily="2" charset="77"/>
                <a:cs typeface="AppD Sans" pitchFamily="2" charset="77"/>
                <a:sym typeface="BrownStd-Light"/>
              </a:defRPr>
            </a:lvl1pPr>
          </a:lstStyle>
          <a:p>
            <a:pPr marL="0" marR="0" lvl="0" indent="0" algn="ctr" defTabSz="914201" rtl="0" eaLnBrk="1" fontAlgn="auto" latinLnBrk="0" hangingPunct="1">
              <a:lnSpc>
                <a:spcPct val="100000"/>
              </a:lnSpc>
              <a:spcBef>
                <a:spcPts val="600"/>
              </a:spcBef>
              <a:spcAft>
                <a:spcPts val="0"/>
              </a:spcAft>
              <a:buClr>
                <a:srgbClr val="4E3EB1"/>
              </a:buClr>
              <a:buSzPct val="120000"/>
              <a:buFont typeface="Arial" panose="020B0604020202020204" pitchFamily="34" charset="0"/>
              <a:buNone/>
              <a:tabLst/>
              <a:defRPr/>
            </a:pPr>
            <a:r>
              <a:rPr lang="en-US" b="0" i="0">
                <a:latin typeface="AppD Sans" pitchFamily="2" charset="77"/>
              </a:rPr>
              <a:t>1 line subtitle goes here</a:t>
            </a:r>
            <a:endParaRPr lang="en-US"/>
          </a:p>
          <a:p>
            <a:pPr lvl="0"/>
            <a:endParaRPr lang="en-US"/>
          </a:p>
        </p:txBody>
      </p:sp>
      <p:sp>
        <p:nvSpPr>
          <p:cNvPr id="3" name="Content Placeholder 2">
            <a:extLst>
              <a:ext uri="{FF2B5EF4-FFF2-40B4-BE49-F238E27FC236}">
                <a16:creationId xmlns:a16="http://schemas.microsoft.com/office/drawing/2014/main" id="{C7C0C410-9CCC-C743-8F60-B02EC938D957}"/>
              </a:ext>
            </a:extLst>
          </p:cNvPr>
          <p:cNvSpPr>
            <a:spLocks noGrp="1"/>
          </p:cNvSpPr>
          <p:nvPr>
            <p:ph sz="quarter" idx="12"/>
          </p:nvPr>
        </p:nvSpPr>
        <p:spPr>
          <a:xfrm>
            <a:off x="766658" y="1944689"/>
            <a:ext cx="5051736" cy="3935251"/>
          </a:xfrm>
          <a:prstGeom prst="rect">
            <a:avLst/>
          </a:prstGeom>
        </p:spPr>
        <p:txBody>
          <a:bodyPr/>
          <a:lstStyle>
            <a:lvl1pPr marL="0" marR="0" indent="0" algn="l" defTabSz="914201" rtl="0" eaLnBrk="1" fontAlgn="auto" latinLnBrk="0" hangingPunct="1">
              <a:lnSpc>
                <a:spcPct val="100000"/>
              </a:lnSpc>
              <a:spcBef>
                <a:spcPts val="600"/>
              </a:spcBef>
              <a:spcAft>
                <a:spcPts val="0"/>
              </a:spcAft>
              <a:buClr>
                <a:srgbClr val="4E3EB1"/>
              </a:buClr>
              <a:buSzPct val="120000"/>
              <a:buFontTx/>
              <a:buNone/>
              <a:tabLst/>
              <a:defRPr sz="1800" b="0" i="0">
                <a:latin typeface="AppD Sans Light" pitchFamily="2" charset="77"/>
              </a:defRPr>
            </a:lvl1pPr>
            <a:lvl2pPr>
              <a:lnSpc>
                <a:spcPct val="100000"/>
              </a:lnSpc>
              <a:defRPr/>
            </a:lvl2pPr>
            <a:lvl3pPr>
              <a:lnSpc>
                <a:spcPct val="100000"/>
              </a:lnSpc>
              <a:defRPr/>
            </a:lvl3pPr>
            <a:lvl4pPr>
              <a:lnSpc>
                <a:spcPct val="100000"/>
              </a:lnSpc>
              <a:defRPr/>
            </a:lvl4pPr>
            <a:lvl5pPr>
              <a:lnSpc>
                <a:spcPct val="100000"/>
              </a:lnSpc>
              <a:defRPr/>
            </a:lvl5pPr>
          </a:lstStyle>
          <a:p>
            <a:pPr marL="342900" marR="0" lvl="0" indent="-342900" algn="l" defTabSz="914201" rtl="0" eaLnBrk="1" fontAlgn="auto" latinLnBrk="0" hangingPunct="1">
              <a:lnSpc>
                <a:spcPct val="100000"/>
              </a:lnSpc>
              <a:spcBef>
                <a:spcPts val="0"/>
              </a:spcBef>
              <a:spcAft>
                <a:spcPts val="0"/>
              </a:spcAft>
              <a:buClrTx/>
              <a:buSzTx/>
              <a:tabLst/>
              <a:defRPr/>
            </a:pPr>
            <a:r>
              <a:rPr lang="en-US" sz="2000"/>
              <a:t>Click to edit Master text styles</a:t>
            </a:r>
          </a:p>
        </p:txBody>
      </p:sp>
      <p:sp>
        <p:nvSpPr>
          <p:cNvPr id="9" name="Content Placeholder 2">
            <a:extLst>
              <a:ext uri="{FF2B5EF4-FFF2-40B4-BE49-F238E27FC236}">
                <a16:creationId xmlns:a16="http://schemas.microsoft.com/office/drawing/2014/main" id="{400BD1EF-A294-9F4E-91EE-47D4920E2961}"/>
              </a:ext>
            </a:extLst>
          </p:cNvPr>
          <p:cNvSpPr>
            <a:spLocks noGrp="1"/>
          </p:cNvSpPr>
          <p:nvPr>
            <p:ph sz="quarter" idx="13"/>
          </p:nvPr>
        </p:nvSpPr>
        <p:spPr>
          <a:xfrm>
            <a:off x="6240379" y="1944689"/>
            <a:ext cx="5152077" cy="3935251"/>
          </a:xfrm>
          <a:prstGeom prst="rect">
            <a:avLst/>
          </a:prstGeom>
        </p:spPr>
        <p:txBody>
          <a:bodyPr/>
          <a:lstStyle>
            <a:lvl1pPr marL="0" marR="0" indent="0" algn="l" defTabSz="914201" rtl="0" eaLnBrk="1" fontAlgn="auto" latinLnBrk="0" hangingPunct="1">
              <a:lnSpc>
                <a:spcPct val="100000"/>
              </a:lnSpc>
              <a:spcBef>
                <a:spcPts val="600"/>
              </a:spcBef>
              <a:spcAft>
                <a:spcPts val="0"/>
              </a:spcAft>
              <a:buClr>
                <a:srgbClr val="4E3EB1"/>
              </a:buClr>
              <a:buSzPct val="120000"/>
              <a:buFontTx/>
              <a:buNone/>
              <a:tabLst/>
              <a:defRPr sz="1800" b="0" i="0">
                <a:latin typeface="AppD Sans Light" pitchFamily="2" charset="77"/>
              </a:defRPr>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marL="342900" marR="0" lvl="0" indent="-342900" algn="l" defTabSz="914201" rtl="0" eaLnBrk="1" fontAlgn="auto" latinLnBrk="0" hangingPunct="1">
              <a:lnSpc>
                <a:spcPct val="100000"/>
              </a:lnSpc>
              <a:spcBef>
                <a:spcPts val="0"/>
              </a:spcBef>
              <a:spcAft>
                <a:spcPts val="0"/>
              </a:spcAft>
              <a:buClrTx/>
              <a:buSzTx/>
              <a:tabLst/>
              <a:defRPr/>
            </a:pPr>
            <a:r>
              <a:rPr lang="en-US" sz="2000"/>
              <a:t>Click to edit Master text styles</a:t>
            </a:r>
          </a:p>
        </p:txBody>
      </p:sp>
      <p:sp>
        <p:nvSpPr>
          <p:cNvPr id="10" name="Title Placeholder 1">
            <a:extLst>
              <a:ext uri="{FF2B5EF4-FFF2-40B4-BE49-F238E27FC236}">
                <a16:creationId xmlns:a16="http://schemas.microsoft.com/office/drawing/2014/main" id="{838E1190-5F6A-5847-9217-7353087AF6E9}"/>
              </a:ext>
            </a:extLst>
          </p:cNvPr>
          <p:cNvSpPr>
            <a:spLocks noGrp="1"/>
          </p:cNvSpPr>
          <p:nvPr>
            <p:ph type="title"/>
          </p:nvPr>
        </p:nvSpPr>
        <p:spPr>
          <a:xfrm>
            <a:off x="-1" y="585216"/>
            <a:ext cx="12192000" cy="399130"/>
          </a:xfrm>
          <a:prstGeom prst="rect">
            <a:avLst/>
          </a:prstGeom>
        </p:spPr>
        <p:txBody>
          <a:bodyPr vert="horz" lIns="91440" tIns="45720" rIns="91440" bIns="45720" rtlCol="0" anchor="t" anchorCtr="0">
            <a:noAutofit/>
          </a:bodyPr>
          <a:lstStyle/>
          <a:p>
            <a:pPr lvl="0"/>
            <a:r>
              <a:rPr lang="en-US"/>
              <a:t>Title, </a:t>
            </a:r>
            <a:r>
              <a:rPr lang="en-US" err="1"/>
              <a:t>AppD</a:t>
            </a:r>
            <a:r>
              <a:rPr lang="en-US"/>
              <a:t> Regular, 32pt, 1 line</a:t>
            </a:r>
          </a:p>
        </p:txBody>
      </p:sp>
    </p:spTree>
    <p:extLst>
      <p:ext uri="{BB962C8B-B14F-4D97-AF65-F5344CB8AC3E}">
        <p14:creationId xmlns:p14="http://schemas.microsoft.com/office/powerpoint/2010/main" val="2311372233"/>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_Chart">
    <p:bg>
      <p:bgPr>
        <a:solidFill>
          <a:schemeClr val="bg1"/>
        </a:solidFill>
        <a:effectLst/>
      </p:bgPr>
    </p:bg>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1" y="1085568"/>
            <a:ext cx="12192000" cy="426709"/>
          </a:xfrm>
          <a:prstGeom prst="rect">
            <a:avLst/>
          </a:prstGeom>
        </p:spPr>
        <p:txBody>
          <a:bodyPr tIns="0"/>
          <a:lstStyle>
            <a:lvl1pPr marL="0" marR="0" indent="0" algn="ctr" defTabSz="914201" rtl="0" eaLnBrk="1" fontAlgn="auto" latinLnBrk="0" hangingPunct="1">
              <a:lnSpc>
                <a:spcPct val="100000"/>
              </a:lnSpc>
              <a:spcBef>
                <a:spcPts val="600"/>
              </a:spcBef>
              <a:spcAft>
                <a:spcPts val="0"/>
              </a:spcAft>
              <a:buClr>
                <a:srgbClr val="4E3EB1"/>
              </a:buClr>
              <a:buSzPct val="120000"/>
              <a:buFont typeface="Arial" panose="020B0604020202020204" pitchFamily="34" charset="0"/>
              <a:buNone/>
              <a:tabLst/>
              <a:defRPr kumimoji="0" lang="en-US" sz="2400" b="0" i="0" u="none" strike="noStrike" cap="none" spc="0" normalizeH="0" baseline="0">
                <a:ln>
                  <a:noFill/>
                </a:ln>
                <a:solidFill>
                  <a:schemeClr val="accent2"/>
                </a:solidFill>
                <a:effectLst/>
                <a:uFillTx/>
                <a:latin typeface="AppD Sans Light" pitchFamily="2" charset="77"/>
                <a:ea typeface="AppD Sans Light" pitchFamily="2" charset="77"/>
                <a:cs typeface="AppD Sans Light" pitchFamily="2" charset="77"/>
                <a:sym typeface="BrownStd-Light"/>
              </a:defRPr>
            </a:lvl1pPr>
          </a:lstStyle>
          <a:p>
            <a:pPr marL="0" marR="0" lvl="0" indent="0" algn="ctr" defTabSz="914201" rtl="0" eaLnBrk="1" fontAlgn="auto" latinLnBrk="0" hangingPunct="1">
              <a:lnSpc>
                <a:spcPct val="100000"/>
              </a:lnSpc>
              <a:spcBef>
                <a:spcPts val="600"/>
              </a:spcBef>
              <a:spcAft>
                <a:spcPts val="0"/>
              </a:spcAft>
              <a:buClr>
                <a:srgbClr val="4E3EB1"/>
              </a:buClr>
              <a:buSzPct val="120000"/>
              <a:buFont typeface="Arial" panose="020B0604020202020204" pitchFamily="34" charset="0"/>
              <a:buNone/>
              <a:tabLst/>
              <a:defRPr/>
            </a:pPr>
            <a:r>
              <a:rPr lang="en-US" b="0" i="0">
                <a:latin typeface="AppD Sans" pitchFamily="2" charset="77"/>
              </a:rPr>
              <a:t>1 line subtitle goes here</a:t>
            </a:r>
            <a:endParaRPr lang="en-US"/>
          </a:p>
          <a:p>
            <a:pPr marL="0" marR="0" lvl="0" indent="0" algn="ctr" defTabSz="914201" rtl="0" eaLnBrk="1" fontAlgn="auto" latinLnBrk="0" hangingPunct="1">
              <a:lnSpc>
                <a:spcPct val="100000"/>
              </a:lnSpc>
              <a:spcBef>
                <a:spcPts val="600"/>
              </a:spcBef>
              <a:spcAft>
                <a:spcPts val="0"/>
              </a:spcAft>
              <a:buClr>
                <a:srgbClr val="4E3EB1"/>
              </a:buClr>
              <a:buSzPct val="120000"/>
              <a:buFont typeface="Arial" panose="020B0604020202020204" pitchFamily="34" charset="0"/>
              <a:buNone/>
              <a:tabLst/>
              <a:defRPr/>
            </a:pPr>
            <a:endParaRPr lang="en-US"/>
          </a:p>
        </p:txBody>
      </p:sp>
      <p:sp>
        <p:nvSpPr>
          <p:cNvPr id="3" name="Content Placeholder 2">
            <a:extLst>
              <a:ext uri="{FF2B5EF4-FFF2-40B4-BE49-F238E27FC236}">
                <a16:creationId xmlns:a16="http://schemas.microsoft.com/office/drawing/2014/main" id="{C7C0C410-9CCC-C743-8F60-B02EC938D957}"/>
              </a:ext>
            </a:extLst>
          </p:cNvPr>
          <p:cNvSpPr>
            <a:spLocks noGrp="1"/>
          </p:cNvSpPr>
          <p:nvPr>
            <p:ph sz="quarter" idx="12"/>
          </p:nvPr>
        </p:nvSpPr>
        <p:spPr>
          <a:xfrm>
            <a:off x="766657" y="1944689"/>
            <a:ext cx="5367371" cy="3935251"/>
          </a:xfrm>
          <a:prstGeom prst="rect">
            <a:avLst/>
          </a:prstGeom>
        </p:spPr>
        <p:txBody>
          <a:bodyPr/>
          <a:lstStyle>
            <a:lvl1pPr marL="0" marR="0" indent="0" algn="l" defTabSz="914201" rtl="0" eaLnBrk="1" fontAlgn="auto" latinLnBrk="0" hangingPunct="1">
              <a:lnSpc>
                <a:spcPct val="100000"/>
              </a:lnSpc>
              <a:spcBef>
                <a:spcPts val="600"/>
              </a:spcBef>
              <a:spcAft>
                <a:spcPts val="0"/>
              </a:spcAft>
              <a:buClr>
                <a:srgbClr val="4E3EB1"/>
              </a:buClr>
              <a:buSzPct val="120000"/>
              <a:buFontTx/>
              <a:buNone/>
              <a:tabLst/>
              <a:defRPr/>
            </a:lvl1pPr>
            <a:lvl2pPr>
              <a:lnSpc>
                <a:spcPct val="100000"/>
              </a:lnSpc>
              <a:defRPr/>
            </a:lvl2pPr>
            <a:lvl3pPr>
              <a:lnSpc>
                <a:spcPct val="100000"/>
              </a:lnSpc>
              <a:defRPr/>
            </a:lvl3pPr>
            <a:lvl4pPr>
              <a:lnSpc>
                <a:spcPct val="100000"/>
              </a:lnSpc>
              <a:defRPr/>
            </a:lvl4pPr>
            <a:lvl5pPr>
              <a:lnSpc>
                <a:spcPct val="100000"/>
              </a:lnSpc>
              <a:defRPr/>
            </a:lvl5pPr>
          </a:lstStyle>
          <a:p>
            <a:pPr marL="342900" marR="0" lvl="0" indent="-342900" algn="l" defTabSz="914201" rtl="0" eaLnBrk="1" fontAlgn="auto" latinLnBrk="0" hangingPunct="1">
              <a:lnSpc>
                <a:spcPct val="100000"/>
              </a:lnSpc>
              <a:spcBef>
                <a:spcPts val="0"/>
              </a:spcBef>
              <a:spcAft>
                <a:spcPts val="0"/>
              </a:spcAft>
              <a:buClrTx/>
              <a:buSzTx/>
              <a:tabLst/>
              <a:defRPr/>
            </a:pPr>
            <a:r>
              <a:rPr lang="en-US" sz="2000"/>
              <a:t>Click to edit Master text styles</a:t>
            </a:r>
          </a:p>
        </p:txBody>
      </p:sp>
      <p:sp>
        <p:nvSpPr>
          <p:cNvPr id="9" name="Content Placeholder 2">
            <a:extLst>
              <a:ext uri="{FF2B5EF4-FFF2-40B4-BE49-F238E27FC236}">
                <a16:creationId xmlns:a16="http://schemas.microsoft.com/office/drawing/2014/main" id="{400BD1EF-A294-9F4E-91EE-47D4920E2961}"/>
              </a:ext>
            </a:extLst>
          </p:cNvPr>
          <p:cNvSpPr>
            <a:spLocks noGrp="1"/>
          </p:cNvSpPr>
          <p:nvPr>
            <p:ph sz="quarter" idx="13"/>
          </p:nvPr>
        </p:nvSpPr>
        <p:spPr>
          <a:xfrm>
            <a:off x="6240380" y="1944689"/>
            <a:ext cx="3214427" cy="2119227"/>
          </a:xfrm>
          <a:prstGeom prst="rect">
            <a:avLst/>
          </a:prstGeom>
        </p:spPr>
        <p:txBody>
          <a:bodyPr/>
          <a:lstStyle>
            <a:lvl1pPr marL="0" marR="0" indent="0" algn="l" defTabSz="914201" rtl="0" eaLnBrk="1" fontAlgn="auto" latinLnBrk="0" hangingPunct="1">
              <a:lnSpc>
                <a:spcPct val="100000"/>
              </a:lnSpc>
              <a:spcBef>
                <a:spcPts val="600"/>
              </a:spcBef>
              <a:spcAft>
                <a:spcPts val="0"/>
              </a:spcAft>
              <a:buClr>
                <a:srgbClr val="4E3EB1"/>
              </a:buClr>
              <a:buSzPct val="120000"/>
              <a:buFontTx/>
              <a:buNone/>
              <a:tabLst/>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marL="342900" marR="0" lvl="0" indent="-342900" algn="l" defTabSz="914201" rtl="0" eaLnBrk="1" fontAlgn="auto" latinLnBrk="0" hangingPunct="1">
              <a:lnSpc>
                <a:spcPct val="100000"/>
              </a:lnSpc>
              <a:spcBef>
                <a:spcPts val="0"/>
              </a:spcBef>
              <a:spcAft>
                <a:spcPts val="0"/>
              </a:spcAft>
              <a:buClrTx/>
              <a:buSzTx/>
              <a:tabLst/>
              <a:defRPr/>
            </a:pPr>
            <a:r>
              <a:rPr lang="en-US" sz="2000"/>
              <a:t>Click to edit Master text styles</a:t>
            </a:r>
          </a:p>
        </p:txBody>
      </p:sp>
      <p:sp>
        <p:nvSpPr>
          <p:cNvPr id="13" name="Content Placeholder 2">
            <a:extLst>
              <a:ext uri="{FF2B5EF4-FFF2-40B4-BE49-F238E27FC236}">
                <a16:creationId xmlns:a16="http://schemas.microsoft.com/office/drawing/2014/main" id="{A5DAD33D-A956-C242-A4BE-9A541E5C322F}"/>
              </a:ext>
            </a:extLst>
          </p:cNvPr>
          <p:cNvSpPr>
            <a:spLocks noGrp="1"/>
          </p:cNvSpPr>
          <p:nvPr>
            <p:ph sz="quarter" idx="14"/>
          </p:nvPr>
        </p:nvSpPr>
        <p:spPr>
          <a:xfrm>
            <a:off x="9561158" y="1944689"/>
            <a:ext cx="1850279" cy="2119227"/>
          </a:xfrm>
          <a:prstGeom prst="rect">
            <a:avLst/>
          </a:prstGeom>
        </p:spPr>
        <p:txBody>
          <a:bodyPr/>
          <a:lstStyle>
            <a:lvl1pPr marL="0" marR="0" indent="0" algn="l" defTabSz="914201" rtl="0" eaLnBrk="1" fontAlgn="auto" latinLnBrk="0" hangingPunct="1">
              <a:lnSpc>
                <a:spcPct val="100000"/>
              </a:lnSpc>
              <a:spcBef>
                <a:spcPts val="600"/>
              </a:spcBef>
              <a:spcAft>
                <a:spcPts val="0"/>
              </a:spcAft>
              <a:buClr>
                <a:srgbClr val="4E3EB1"/>
              </a:buClr>
              <a:buSzPct val="120000"/>
              <a:buFontTx/>
              <a:buNone/>
              <a:tabLst/>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marL="342900" marR="0" lvl="0" indent="-342900" algn="l" defTabSz="914201" rtl="0" eaLnBrk="1" fontAlgn="auto" latinLnBrk="0" hangingPunct="1">
              <a:lnSpc>
                <a:spcPct val="100000"/>
              </a:lnSpc>
              <a:spcBef>
                <a:spcPts val="0"/>
              </a:spcBef>
              <a:spcAft>
                <a:spcPts val="0"/>
              </a:spcAft>
              <a:buClrTx/>
              <a:buSzTx/>
              <a:tabLst/>
              <a:defRPr/>
            </a:pPr>
            <a:r>
              <a:rPr lang="en-US" sz="2000"/>
              <a:t>Click to edit Master text styles</a:t>
            </a:r>
          </a:p>
        </p:txBody>
      </p:sp>
      <p:sp>
        <p:nvSpPr>
          <p:cNvPr id="14" name="Content Placeholder 2">
            <a:extLst>
              <a:ext uri="{FF2B5EF4-FFF2-40B4-BE49-F238E27FC236}">
                <a16:creationId xmlns:a16="http://schemas.microsoft.com/office/drawing/2014/main" id="{840C3044-EB04-8B43-AE73-3D958FC9D905}"/>
              </a:ext>
            </a:extLst>
          </p:cNvPr>
          <p:cNvSpPr>
            <a:spLocks noGrp="1"/>
          </p:cNvSpPr>
          <p:nvPr>
            <p:ph sz="quarter" idx="15"/>
          </p:nvPr>
        </p:nvSpPr>
        <p:spPr>
          <a:xfrm>
            <a:off x="6240381" y="4178603"/>
            <a:ext cx="5171057" cy="1701337"/>
          </a:xfrm>
          <a:prstGeom prst="rect">
            <a:avLst/>
          </a:prstGeom>
        </p:spPr>
        <p:txBody>
          <a:bodyPr/>
          <a:lstStyle>
            <a:lvl1pPr marL="0" marR="0" indent="0" algn="l" defTabSz="914201" rtl="0" eaLnBrk="1" fontAlgn="auto" latinLnBrk="0" hangingPunct="1">
              <a:lnSpc>
                <a:spcPct val="100000"/>
              </a:lnSpc>
              <a:spcBef>
                <a:spcPts val="600"/>
              </a:spcBef>
              <a:spcAft>
                <a:spcPts val="0"/>
              </a:spcAft>
              <a:buClr>
                <a:srgbClr val="4E3EB1"/>
              </a:buClr>
              <a:buSzPct val="120000"/>
              <a:buFontTx/>
              <a:buNone/>
              <a:tabLst/>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marL="342900" marR="0" lvl="0" indent="-342900" algn="l" defTabSz="914201" rtl="0" eaLnBrk="1" fontAlgn="auto" latinLnBrk="0" hangingPunct="1">
              <a:lnSpc>
                <a:spcPct val="100000"/>
              </a:lnSpc>
              <a:spcBef>
                <a:spcPts val="0"/>
              </a:spcBef>
              <a:spcAft>
                <a:spcPts val="0"/>
              </a:spcAft>
              <a:buClrTx/>
              <a:buSzTx/>
              <a:tabLst/>
              <a:defRPr/>
            </a:pPr>
            <a:r>
              <a:rPr lang="en-US" sz="2000"/>
              <a:t>Click to edit Master text styles</a:t>
            </a:r>
          </a:p>
        </p:txBody>
      </p:sp>
      <p:sp>
        <p:nvSpPr>
          <p:cNvPr id="11" name="Title Placeholder 1">
            <a:extLst>
              <a:ext uri="{FF2B5EF4-FFF2-40B4-BE49-F238E27FC236}">
                <a16:creationId xmlns:a16="http://schemas.microsoft.com/office/drawing/2014/main" id="{15AA113F-46B6-8242-8692-942A523C82AD}"/>
              </a:ext>
            </a:extLst>
          </p:cNvPr>
          <p:cNvSpPr>
            <a:spLocks noGrp="1"/>
          </p:cNvSpPr>
          <p:nvPr>
            <p:ph type="title"/>
          </p:nvPr>
        </p:nvSpPr>
        <p:spPr>
          <a:xfrm>
            <a:off x="-1" y="585216"/>
            <a:ext cx="12192000" cy="399130"/>
          </a:xfrm>
          <a:prstGeom prst="rect">
            <a:avLst/>
          </a:prstGeom>
        </p:spPr>
        <p:txBody>
          <a:bodyPr vert="horz" lIns="91440" tIns="45720" rIns="91440" bIns="45720" rtlCol="0" anchor="t" anchorCtr="0">
            <a:noAutofit/>
          </a:bodyPr>
          <a:lstStyle/>
          <a:p>
            <a:pPr lvl="0"/>
            <a:r>
              <a:rPr lang="en-US"/>
              <a:t>Title, </a:t>
            </a:r>
            <a:r>
              <a:rPr lang="en-US" err="1"/>
              <a:t>AppD</a:t>
            </a:r>
            <a:r>
              <a:rPr lang="en-US"/>
              <a:t> Regular, 32pt, 1 line</a:t>
            </a:r>
          </a:p>
        </p:txBody>
      </p:sp>
    </p:spTree>
    <p:extLst>
      <p:ext uri="{BB962C8B-B14F-4D97-AF65-F5344CB8AC3E}">
        <p14:creationId xmlns:p14="http://schemas.microsoft.com/office/powerpoint/2010/main" val="306667006"/>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Chart">
    <p:bg>
      <p:bgPr>
        <a:solidFill>
          <a:schemeClr val="bg1"/>
        </a:solidFill>
        <a:effectLst/>
      </p:bgPr>
    </p:bg>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1" y="1085568"/>
            <a:ext cx="12191999" cy="426709"/>
          </a:xfrm>
          <a:prstGeom prst="rect">
            <a:avLst/>
          </a:prstGeom>
        </p:spPr>
        <p:txBody>
          <a:bodyPr tIns="0"/>
          <a:lstStyle>
            <a:lvl1pPr marL="0" marR="0" indent="0" algn="ctr" defTabSz="914201" rtl="0" eaLnBrk="1" fontAlgn="auto" latinLnBrk="0" hangingPunct="1">
              <a:lnSpc>
                <a:spcPct val="100000"/>
              </a:lnSpc>
              <a:spcBef>
                <a:spcPts val="600"/>
              </a:spcBef>
              <a:spcAft>
                <a:spcPts val="0"/>
              </a:spcAft>
              <a:buClr>
                <a:srgbClr val="4E3EB1"/>
              </a:buClr>
              <a:buSzPct val="120000"/>
              <a:buFont typeface="Arial" panose="020B0604020202020204" pitchFamily="34" charset="0"/>
              <a:buNone/>
              <a:tabLst/>
              <a:defRPr kumimoji="0" lang="en-US" sz="2400" b="0" i="0" u="none" strike="noStrike" cap="none" spc="0" normalizeH="0" baseline="0">
                <a:ln>
                  <a:noFill/>
                </a:ln>
                <a:solidFill>
                  <a:schemeClr val="accent2"/>
                </a:solidFill>
                <a:effectLst/>
                <a:uFillTx/>
                <a:latin typeface="AppD Sans Light" pitchFamily="2" charset="77"/>
                <a:ea typeface="AppD Sans Light" pitchFamily="2" charset="77"/>
                <a:cs typeface="AppD Sans Light" pitchFamily="2" charset="77"/>
                <a:sym typeface="BrownStd-Light"/>
              </a:defRPr>
            </a:lvl1pPr>
          </a:lstStyle>
          <a:p>
            <a:pPr lvl="0"/>
            <a:r>
              <a:rPr lang="en-US" b="0" i="0">
                <a:latin typeface="AppD Sans" pitchFamily="2" charset="77"/>
              </a:rPr>
              <a:t>1 line subtitle goes here</a:t>
            </a:r>
            <a:endParaRPr lang="en-US"/>
          </a:p>
        </p:txBody>
      </p:sp>
      <p:sp>
        <p:nvSpPr>
          <p:cNvPr id="3" name="Content Placeholder 2">
            <a:extLst>
              <a:ext uri="{FF2B5EF4-FFF2-40B4-BE49-F238E27FC236}">
                <a16:creationId xmlns:a16="http://schemas.microsoft.com/office/drawing/2014/main" id="{C7C0C410-9CCC-C743-8F60-B02EC938D957}"/>
              </a:ext>
            </a:extLst>
          </p:cNvPr>
          <p:cNvSpPr>
            <a:spLocks noGrp="1"/>
          </p:cNvSpPr>
          <p:nvPr>
            <p:ph sz="quarter" idx="12"/>
          </p:nvPr>
        </p:nvSpPr>
        <p:spPr>
          <a:xfrm>
            <a:off x="760612" y="1771068"/>
            <a:ext cx="10539223" cy="3993124"/>
          </a:xfrm>
          <a:prstGeom prst="rect">
            <a:avLst/>
          </a:prstGeom>
        </p:spPr>
        <p:txBody>
          <a:bodyPr/>
          <a:lstStyle>
            <a:lvl1pPr marL="530352" marR="0" indent="-137160" algn="l" defTabSz="914201" rtl="0" eaLnBrk="1" fontAlgn="auto" latinLnBrk="0" hangingPunct="1">
              <a:lnSpc>
                <a:spcPct val="100000"/>
              </a:lnSpc>
              <a:spcBef>
                <a:spcPts val="600"/>
              </a:spcBef>
              <a:spcAft>
                <a:spcPts val="0"/>
              </a:spcAft>
              <a:buClr>
                <a:srgbClr val="4E3EB1"/>
              </a:buClr>
              <a:buSzPct val="120000"/>
              <a:buFont typeface="Arial" panose="020B0604020202020204" pitchFamily="34" charset="0"/>
              <a:buChar char="•"/>
              <a:tabLst/>
              <a:defRPr sz="1800"/>
            </a:lvl1pPr>
            <a:lvl2pPr marL="685800" marR="0" indent="-137160" algn="l" defTabSz="914201" rtl="0" eaLnBrk="1" fontAlgn="auto" latinLnBrk="0" hangingPunct="1">
              <a:lnSpc>
                <a:spcPct val="100000"/>
              </a:lnSpc>
              <a:spcBef>
                <a:spcPts val="600"/>
              </a:spcBef>
              <a:spcAft>
                <a:spcPts val="0"/>
              </a:spcAft>
              <a:buClr>
                <a:srgbClr val="4E3EB1"/>
              </a:buClr>
              <a:buSzPct val="90000"/>
              <a:buFont typeface="Courier New" panose="02070309020205020404" pitchFamily="49" charset="0"/>
              <a:buChar char="o"/>
              <a:tabLst/>
              <a:defRPr/>
            </a:lvl2pPr>
            <a:lvl3pPr marL="914400" marR="0" indent="-137160" algn="l" defTabSz="914201" rtl="0" eaLnBrk="1" fontAlgn="auto" latinLnBrk="0" hangingPunct="1">
              <a:lnSpc>
                <a:spcPct val="100000"/>
              </a:lnSpc>
              <a:spcBef>
                <a:spcPts val="600"/>
              </a:spcBef>
              <a:spcAft>
                <a:spcPts val="0"/>
              </a:spcAft>
              <a:buClr>
                <a:srgbClr val="4E3EB1"/>
              </a:buClr>
              <a:buSzPct val="90000"/>
              <a:buFont typeface="Wingdings" pitchFamily="2" charset="2"/>
              <a:buChar char="§"/>
              <a:tabLst/>
              <a:defRPr/>
            </a:lvl3pPr>
            <a:lvl4pPr marL="1069848" marR="0" indent="-146304" algn="l" defTabSz="914201" rtl="0" eaLnBrk="1" fontAlgn="auto" latinLnBrk="0" hangingPunct="1">
              <a:lnSpc>
                <a:spcPct val="100000"/>
              </a:lnSpc>
              <a:spcBef>
                <a:spcPts val="600"/>
              </a:spcBef>
              <a:spcAft>
                <a:spcPts val="0"/>
              </a:spcAft>
              <a:buClr>
                <a:srgbClr val="4E3EB1"/>
              </a:buClr>
              <a:buSzPct val="90000"/>
              <a:buFont typeface="Wingdings" pitchFamily="2" charset="2"/>
              <a:buChar char="§"/>
              <a:tabLst/>
              <a:defRPr/>
            </a:lvl4pPr>
            <a:lvl5pPr>
              <a:lnSpc>
                <a:spcPct val="100000"/>
              </a:lnSpc>
              <a:defRPr/>
            </a:lvl5p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35860"/>
              </a:solidFill>
              <a:effectLst/>
              <a:uLnTx/>
              <a:uFillTx/>
              <a:latin typeface="AppD Sans Light" pitchFamily="2" charset="77"/>
              <a:ea typeface="+mn-ea"/>
              <a:cs typeface="+mn-cs"/>
            </a:endParaRPr>
          </a:p>
        </p:txBody>
      </p:sp>
      <p:sp>
        <p:nvSpPr>
          <p:cNvPr id="8" name="Title Placeholder 1">
            <a:extLst>
              <a:ext uri="{FF2B5EF4-FFF2-40B4-BE49-F238E27FC236}">
                <a16:creationId xmlns:a16="http://schemas.microsoft.com/office/drawing/2014/main" id="{EA3951FC-8607-C14E-8A79-D17D7279095D}"/>
              </a:ext>
            </a:extLst>
          </p:cNvPr>
          <p:cNvSpPr>
            <a:spLocks noGrp="1"/>
          </p:cNvSpPr>
          <p:nvPr>
            <p:ph type="title"/>
          </p:nvPr>
        </p:nvSpPr>
        <p:spPr>
          <a:xfrm>
            <a:off x="-1" y="585216"/>
            <a:ext cx="12192000" cy="399130"/>
          </a:xfrm>
          <a:prstGeom prst="rect">
            <a:avLst/>
          </a:prstGeom>
        </p:spPr>
        <p:txBody>
          <a:bodyPr vert="horz" lIns="91440" tIns="45720" rIns="91440" bIns="45720" rtlCol="0" anchor="t" anchorCtr="0">
            <a:noAutofit/>
          </a:bodyPr>
          <a:lstStyle/>
          <a:p>
            <a:pPr lvl="0"/>
            <a:r>
              <a:rPr lang="en-US"/>
              <a:t>Title, </a:t>
            </a:r>
            <a:r>
              <a:rPr lang="en-US" err="1"/>
              <a:t>AppD</a:t>
            </a:r>
            <a:r>
              <a:rPr lang="en-US"/>
              <a:t> Regular, 32pt, 1 line</a:t>
            </a:r>
          </a:p>
        </p:txBody>
      </p:sp>
    </p:spTree>
    <p:extLst>
      <p:ext uri="{BB962C8B-B14F-4D97-AF65-F5344CB8AC3E}">
        <p14:creationId xmlns:p14="http://schemas.microsoft.com/office/powerpoint/2010/main" val="3022907949"/>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8296" y="1115568"/>
            <a:ext cx="3329283" cy="1792224"/>
          </a:xfrm>
        </p:spPr>
        <p:txBody>
          <a:bodyPr lIns="0" tIns="0" rIns="0" bIns="0" anchor="t">
            <a:noAutofit/>
          </a:bodyPr>
          <a:lstStyle>
            <a:lvl1pPr algn="l">
              <a:lnSpc>
                <a:spcPct val="100000"/>
              </a:lnSpc>
              <a:defRPr sz="4000" b="0" i="0">
                <a:solidFill>
                  <a:schemeClr val="tx2"/>
                </a:solidFill>
                <a:latin typeface="AppD Sans" pitchFamily="2" charset="77"/>
              </a:defRPr>
            </a:lvl1pPr>
          </a:lstStyle>
          <a:p>
            <a:r>
              <a:rPr lang="en-US"/>
              <a:t>Title, </a:t>
            </a:r>
            <a:r>
              <a:rPr lang="en-US" err="1"/>
              <a:t>AppD</a:t>
            </a:r>
            <a:r>
              <a:rPr lang="en-US"/>
              <a:t> Regular, 40 pt.</a:t>
            </a:r>
          </a:p>
        </p:txBody>
      </p:sp>
      <p:sp>
        <p:nvSpPr>
          <p:cNvPr id="3" name="Content Placeholder 2"/>
          <p:cNvSpPr>
            <a:spLocks noGrp="1"/>
          </p:cNvSpPr>
          <p:nvPr>
            <p:ph idx="1"/>
          </p:nvPr>
        </p:nvSpPr>
        <p:spPr>
          <a:xfrm>
            <a:off x="4600223" y="1115569"/>
            <a:ext cx="7130457" cy="4904232"/>
          </a:xfrm>
          <a:prstGeom prst="rect">
            <a:avLst/>
          </a:prstGeom>
        </p:spPr>
        <p:txBody>
          <a:bodyPr/>
          <a:lstStyle>
            <a:lvl1pPr marL="530352" marR="0" indent="-137160" algn="l" defTabSz="914201" rtl="0" eaLnBrk="1" fontAlgn="auto" latinLnBrk="0" hangingPunct="1">
              <a:lnSpc>
                <a:spcPct val="100000"/>
              </a:lnSpc>
              <a:spcBef>
                <a:spcPts val="600"/>
              </a:spcBef>
              <a:spcAft>
                <a:spcPts val="0"/>
              </a:spcAft>
              <a:buClr>
                <a:srgbClr val="4E3EB1"/>
              </a:buClr>
              <a:buSzPct val="120000"/>
              <a:buFont typeface="Arial" panose="020B0604020202020204" pitchFamily="34" charset="0"/>
              <a:buChar char="•"/>
              <a:tabLst/>
              <a:defRPr/>
            </a:lvl1pPr>
            <a:lvl2pPr>
              <a:defRPr/>
            </a:lvl2pPr>
            <a:lvl3pPr>
              <a:defRPr/>
            </a:lvl3pPr>
            <a:lvl4pPr>
              <a:defRPr/>
            </a:lvl4pPr>
          </a:lstStyle>
          <a:p>
            <a:pPr marL="0" marR="0" lvl="0" indent="0" algn="l" defTabSz="914201" rtl="0" eaLnBrk="1" fontAlgn="auto" latinLnBrk="0" hangingPunct="1">
              <a:lnSpc>
                <a:spcPct val="100000"/>
              </a:lnSpc>
              <a:spcBef>
                <a:spcPts val="0"/>
              </a:spcBef>
              <a:spcAft>
                <a:spcPts val="0"/>
              </a:spcAft>
              <a:buClrTx/>
              <a:buSzTx/>
              <a:buFontTx/>
              <a:buNone/>
              <a:tabLst/>
              <a:defRPr/>
            </a:pPr>
            <a:r>
              <a:rPr lang="en-US"/>
              <a:t>Click to edit Master text styles</a:t>
            </a:r>
          </a:p>
        </p:txBody>
      </p:sp>
      <p:sp>
        <p:nvSpPr>
          <p:cNvPr id="4" name="Text Placeholder 2">
            <a:extLst>
              <a:ext uri="{FF2B5EF4-FFF2-40B4-BE49-F238E27FC236}">
                <a16:creationId xmlns:a16="http://schemas.microsoft.com/office/drawing/2014/main" id="{70493CC4-42B4-9447-892F-C07C918937BD}"/>
              </a:ext>
            </a:extLst>
          </p:cNvPr>
          <p:cNvSpPr>
            <a:spLocks noGrp="1"/>
          </p:cNvSpPr>
          <p:nvPr>
            <p:ph type="body" sz="quarter" idx="10" hasCustomPrompt="1"/>
          </p:nvPr>
        </p:nvSpPr>
        <p:spPr>
          <a:xfrm>
            <a:off x="768296" y="3127249"/>
            <a:ext cx="3329283" cy="1180463"/>
          </a:xfrm>
          <a:prstGeom prst="rect">
            <a:avLst/>
          </a:prstGeom>
        </p:spPr>
        <p:txBody>
          <a:bodyPr lIns="0" tIns="0">
            <a:noAutofit/>
          </a:bodyPr>
          <a:lstStyle>
            <a:lvl1pPr marL="11113"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2000" b="0" i="0" u="none" strike="noStrike" cap="none" spc="0" normalizeH="0" baseline="0">
                <a:ln>
                  <a:noFill/>
                </a:ln>
                <a:solidFill>
                  <a:schemeClr val="tx2"/>
                </a:solidFill>
                <a:effectLst/>
                <a:uFillTx/>
                <a:latin typeface="AppD Sans Light" pitchFamily="2" charset="77"/>
                <a:ea typeface="AppD Sans Light" pitchFamily="2" charset="77"/>
                <a:cs typeface="AppD Sans Light" pitchFamily="2" charset="77"/>
                <a:sym typeface="BrownStd-Light"/>
              </a:defRPr>
            </a:lvl1pPr>
          </a:lstStyle>
          <a:p>
            <a:pPr lvl="0"/>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spTree>
    <p:extLst>
      <p:ext uri="{BB962C8B-B14F-4D97-AF65-F5344CB8AC3E}">
        <p14:creationId xmlns:p14="http://schemas.microsoft.com/office/powerpoint/2010/main" val="920425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lumn">
    <p:bg>
      <p:bgPr>
        <a:solidFill>
          <a:srgbClr val="FFFFFF"/>
        </a:solidFill>
        <a:effectLst/>
      </p:bgPr>
    </p:bg>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93525FDD-A9EF-4C17-A1B3-595523C04F66}"/>
              </a:ext>
            </a:extLst>
          </p:cNvPr>
          <p:cNvSpPr>
            <a:spLocks noGrp="1"/>
          </p:cNvSpPr>
          <p:nvPr>
            <p:ph type="body" sz="quarter" idx="15" hasCustomPrompt="1"/>
          </p:nvPr>
        </p:nvSpPr>
        <p:spPr>
          <a:xfrm>
            <a:off x="6012270" y="1430264"/>
            <a:ext cx="92929" cy="5029200"/>
          </a:xfrm>
          <a:blipFill>
            <a:blip r:embed="rId2" cstate="email">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
        <p:nvSpPr>
          <p:cNvPr id="7" name="Text Placeholder 2"/>
          <p:cNvSpPr>
            <a:spLocks noGrp="1"/>
          </p:cNvSpPr>
          <p:nvPr>
            <p:ph type="body" sz="quarter" idx="10" hasCustomPrompt="1"/>
          </p:nvPr>
        </p:nvSpPr>
        <p:spPr>
          <a:xfrm>
            <a:off x="489179" y="1104618"/>
            <a:ext cx="11143143" cy="246221"/>
          </a:xfrm>
          <a:prstGeom prst="rect">
            <a:avLst/>
          </a:prstGeom>
        </p:spPr>
        <p:txBody>
          <a:bodyPr tIns="0">
            <a:spAutoFit/>
          </a:bodyPr>
          <a:lstStyle>
            <a:lvl1pPr marL="0" indent="0" algn="l">
              <a:lnSpc>
                <a:spcPct val="100000"/>
              </a:lnSpc>
              <a:spcBef>
                <a:spcPts val="0"/>
              </a:spcBef>
              <a:spcAft>
                <a:spcPts val="600"/>
              </a:spcAft>
              <a:buNone/>
              <a:defRPr kumimoji="0" lang="en-US" sz="1600" b="0" i="0" u="none" strike="noStrike" cap="none" spc="0" normalizeH="0" baseline="0" dirty="0">
                <a:ln>
                  <a:noFill/>
                </a:ln>
                <a:solidFill>
                  <a:schemeClr val="bg2">
                    <a:lumMod val="50000"/>
                  </a:schemeClr>
                </a:solidFill>
                <a:effectLst/>
                <a:uFillTx/>
                <a:latin typeface="+mn-lt"/>
                <a:ea typeface="AppD Sans" panose="00000500000000000000" pitchFamily="2" charset="0"/>
                <a:cs typeface="Arial" panose="020B0604020202020204" pitchFamily="34" charset="0"/>
                <a:sym typeface="BrownStd-Light"/>
              </a:defRPr>
            </a:lvl1pPr>
          </a:lstStyle>
          <a:p>
            <a:pPr lvl="0"/>
            <a:r>
              <a:rPr lang="en-US"/>
              <a:t>Subtitle goes here</a:t>
            </a:r>
          </a:p>
        </p:txBody>
      </p:sp>
      <p:sp>
        <p:nvSpPr>
          <p:cNvPr id="6" name="Title 5">
            <a:extLst>
              <a:ext uri="{FF2B5EF4-FFF2-40B4-BE49-F238E27FC236}">
                <a16:creationId xmlns:a16="http://schemas.microsoft.com/office/drawing/2014/main" id="{E344BCB7-9EA2-418F-A5BE-6E9BCAC4D574}"/>
              </a:ext>
            </a:extLst>
          </p:cNvPr>
          <p:cNvSpPr>
            <a:spLocks noGrp="1"/>
          </p:cNvSpPr>
          <p:nvPr>
            <p:ph type="title"/>
          </p:nvPr>
        </p:nvSpPr>
        <p:spPr>
          <a:xfrm>
            <a:off x="489179" y="611010"/>
            <a:ext cx="11143143" cy="443198"/>
          </a:xfrm>
        </p:spPr>
        <p:txBody>
          <a:bodyPr>
            <a:spAutoFit/>
          </a:bodyPr>
          <a:lstStyle>
            <a:lvl1pPr>
              <a:defRPr>
                <a:latin typeface="+mn-lt"/>
              </a:defRPr>
            </a:lvl1pPr>
          </a:lstStyle>
          <a:p>
            <a:r>
              <a:rPr lang="en-US"/>
              <a:t>Click to edit Master title style</a:t>
            </a:r>
          </a:p>
        </p:txBody>
      </p:sp>
      <p:sp>
        <p:nvSpPr>
          <p:cNvPr id="4" name="Content Placeholder 2">
            <a:extLst>
              <a:ext uri="{FF2B5EF4-FFF2-40B4-BE49-F238E27FC236}">
                <a16:creationId xmlns:a16="http://schemas.microsoft.com/office/drawing/2014/main" id="{31E8F483-D5C2-454B-877F-B1CA5A2B5A6B}"/>
              </a:ext>
            </a:extLst>
          </p:cNvPr>
          <p:cNvSpPr>
            <a:spLocks noGrp="1"/>
          </p:cNvSpPr>
          <p:nvPr>
            <p:ph sz="half" idx="1"/>
          </p:nvPr>
        </p:nvSpPr>
        <p:spPr>
          <a:xfrm>
            <a:off x="489178" y="1534438"/>
            <a:ext cx="5111113" cy="4809996"/>
          </a:xfrm>
        </p:spPr>
        <p:txBody>
          <a:bodyPr/>
          <a:lstStyle>
            <a:lvl1pPr>
              <a:defRPr/>
            </a:lvl1pPr>
            <a:lvl2pPr>
              <a:defRPr/>
            </a:lvl2pPr>
            <a:lvl3pPr>
              <a:defRPr/>
            </a:lvl3pPr>
            <a:lvl4pPr>
              <a:spcBef>
                <a:spcPts val="600"/>
              </a:spcBef>
              <a:spcAft>
                <a:spcPts val="0"/>
              </a:spcAft>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Content Placeholder 3">
            <a:extLst>
              <a:ext uri="{FF2B5EF4-FFF2-40B4-BE49-F238E27FC236}">
                <a16:creationId xmlns:a16="http://schemas.microsoft.com/office/drawing/2014/main" id="{5571BB3B-2676-4C5A-9AC4-B72D775B4D44}"/>
              </a:ext>
            </a:extLst>
          </p:cNvPr>
          <p:cNvSpPr>
            <a:spLocks noGrp="1"/>
          </p:cNvSpPr>
          <p:nvPr>
            <p:ph sz="half" idx="2"/>
          </p:nvPr>
        </p:nvSpPr>
        <p:spPr>
          <a:xfrm>
            <a:off x="6517178" y="1534438"/>
            <a:ext cx="5111113" cy="480999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704884574"/>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ntent_with_Browser_1a">
    <p:spTree>
      <p:nvGrpSpPr>
        <p:cNvPr id="1" name=""/>
        <p:cNvGrpSpPr/>
        <p:nvPr/>
      </p:nvGrpSpPr>
      <p:grpSpPr>
        <a:xfrm>
          <a:off x="0" y="0"/>
          <a:ext cx="0" cy="0"/>
          <a:chOff x="0" y="0"/>
          <a:chExt cx="0" cy="0"/>
        </a:xfrm>
      </p:grpSpPr>
      <p:sp>
        <p:nvSpPr>
          <p:cNvPr id="6" name="Shape 72">
            <a:extLst>
              <a:ext uri="{FF2B5EF4-FFF2-40B4-BE49-F238E27FC236}">
                <a16:creationId xmlns:a16="http://schemas.microsoft.com/office/drawing/2014/main" id="{28B1F39C-0677-7B41-B604-6A2FD891076F}"/>
              </a:ext>
            </a:extLst>
          </p:cNvPr>
          <p:cNvSpPr>
            <a:spLocks noGrp="1"/>
          </p:cNvSpPr>
          <p:nvPr>
            <p:ph type="title" hasCustomPrompt="1"/>
          </p:nvPr>
        </p:nvSpPr>
        <p:spPr>
          <a:xfrm>
            <a:off x="766431" y="1115568"/>
            <a:ext cx="3329283" cy="1792224"/>
          </a:xfrm>
          <a:prstGeom prst="rect">
            <a:avLst/>
          </a:prstGeom>
        </p:spPr>
        <p:txBody>
          <a:bodyPr lIns="0" tIns="0" rIns="0" bIns="0" anchor="t"/>
          <a:lstStyle>
            <a:lvl1pPr algn="l">
              <a:lnSpc>
                <a:spcPct val="100000"/>
              </a:lnSpc>
              <a:spcAft>
                <a:spcPts val="1200"/>
              </a:spcAft>
              <a:defRPr sz="4000" b="0" i="0" spc="0">
                <a:solidFill>
                  <a:schemeClr val="tx2"/>
                </a:solidFill>
                <a:latin typeface="AppD Sans" pitchFamily="2" charset="77"/>
              </a:defRPr>
            </a:lvl1pPr>
          </a:lstStyle>
          <a:p>
            <a:r>
              <a:rPr lang="en-US"/>
              <a:t>Title, </a:t>
            </a:r>
            <a:r>
              <a:rPr lang="en-US" err="1"/>
              <a:t>AppD</a:t>
            </a:r>
            <a:r>
              <a:rPr lang="en-US"/>
              <a:t> Regular, 40 pt.</a:t>
            </a:r>
            <a:endParaRPr/>
          </a:p>
        </p:txBody>
      </p:sp>
      <p:sp>
        <p:nvSpPr>
          <p:cNvPr id="9" name="Shape 73">
            <a:extLst>
              <a:ext uri="{FF2B5EF4-FFF2-40B4-BE49-F238E27FC236}">
                <a16:creationId xmlns:a16="http://schemas.microsoft.com/office/drawing/2014/main" id="{2B2CDC83-F182-0646-9014-F3FC967868A5}"/>
              </a:ext>
            </a:extLst>
          </p:cNvPr>
          <p:cNvSpPr>
            <a:spLocks noGrp="1"/>
          </p:cNvSpPr>
          <p:nvPr>
            <p:ph type="body" sz="quarter" idx="10" hasCustomPrompt="1"/>
          </p:nvPr>
        </p:nvSpPr>
        <p:spPr>
          <a:xfrm>
            <a:off x="766429" y="3127248"/>
            <a:ext cx="3329283" cy="1838940"/>
          </a:xfrm>
          <a:prstGeom prst="rect">
            <a:avLst/>
          </a:prstGeom>
        </p:spPr>
        <p:txBody>
          <a:bodyPr lIns="0" tIns="0" rIns="0" bIns="0" anchor="t">
            <a:noAutofit/>
          </a:bodyPr>
          <a:lstStyle>
            <a:lvl1pPr marL="11113"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2000" b="0" i="0" spc="0">
                <a:solidFill>
                  <a:schemeClr val="tx2"/>
                </a:solidFill>
                <a:latin typeface="AppD Sans Light" pitchFamily="2" charset="77"/>
                <a:ea typeface="AppD Sans Light" pitchFamily="2" charset="77"/>
                <a:cs typeface="AppD Sans Light" pitchFamily="2" charset="77"/>
                <a:sym typeface="Lato Regular"/>
              </a:defRPr>
            </a:lvl1pPr>
            <a:lvl2pPr marL="0" indent="317421">
              <a:lnSpc>
                <a:spcPct val="110000"/>
              </a:lnSpc>
              <a:spcBef>
                <a:spcPts val="2999"/>
              </a:spcBef>
              <a:buSzTx/>
              <a:buNone/>
              <a:defRPr sz="1700">
                <a:solidFill>
                  <a:srgbClr val="76838E"/>
                </a:solidFill>
                <a:latin typeface="Lato Regular"/>
                <a:ea typeface="Lato Regular"/>
                <a:cs typeface="Lato Regular"/>
                <a:sym typeface="Lato Regular"/>
              </a:defRPr>
            </a:lvl2pPr>
            <a:lvl3pPr marL="0" indent="634841">
              <a:lnSpc>
                <a:spcPct val="110000"/>
              </a:lnSpc>
              <a:spcBef>
                <a:spcPts val="2999"/>
              </a:spcBef>
              <a:buSzTx/>
              <a:buNone/>
              <a:defRPr sz="1700">
                <a:solidFill>
                  <a:srgbClr val="76838E"/>
                </a:solidFill>
                <a:latin typeface="Lato Regular"/>
                <a:ea typeface="Lato Regular"/>
                <a:cs typeface="Lato Regular"/>
                <a:sym typeface="Lato Regular"/>
              </a:defRPr>
            </a:lvl3pPr>
            <a:lvl4pPr marL="0" indent="952262">
              <a:lnSpc>
                <a:spcPct val="110000"/>
              </a:lnSpc>
              <a:spcBef>
                <a:spcPts val="2999"/>
              </a:spcBef>
              <a:buSzTx/>
              <a:buNone/>
              <a:defRPr sz="1700">
                <a:solidFill>
                  <a:srgbClr val="76838E"/>
                </a:solidFill>
                <a:latin typeface="Lato Regular"/>
                <a:ea typeface="Lato Regular"/>
                <a:cs typeface="Lato Regular"/>
                <a:sym typeface="Lato Regular"/>
              </a:defRPr>
            </a:lvl4pPr>
            <a:lvl5pPr marL="0" indent="1269683">
              <a:lnSpc>
                <a:spcPct val="110000"/>
              </a:lnSpc>
              <a:spcBef>
                <a:spcPts val="2999"/>
              </a:spcBef>
              <a:buSzTx/>
              <a:buNone/>
              <a:defRPr sz="1700">
                <a:solidFill>
                  <a:srgbClr val="76838E"/>
                </a:solidFill>
                <a:latin typeface="Lato Regular"/>
                <a:ea typeface="Lato Regular"/>
                <a:cs typeface="Lato Regular"/>
                <a:sym typeface="Lato Regular"/>
              </a:defRPr>
            </a:lvl5pPr>
          </a:lstStyle>
          <a:p>
            <a:pPr lvl="0"/>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a:p>
            <a:endParaRPr/>
          </a:p>
        </p:txBody>
      </p:sp>
      <p:pic>
        <p:nvPicPr>
          <p:cNvPr id="7" name="Picture 6">
            <a:extLst>
              <a:ext uri="{FF2B5EF4-FFF2-40B4-BE49-F238E27FC236}">
                <a16:creationId xmlns:a16="http://schemas.microsoft.com/office/drawing/2014/main" id="{477544BC-3D71-F74C-8F76-90EA13ECF0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36665" y="-256853"/>
            <a:ext cx="10379511" cy="7286070"/>
          </a:xfrm>
          <a:prstGeom prst="rect">
            <a:avLst/>
          </a:prstGeom>
        </p:spPr>
      </p:pic>
      <p:sp>
        <p:nvSpPr>
          <p:cNvPr id="8" name="Picture Placeholder 9">
            <a:extLst>
              <a:ext uri="{FF2B5EF4-FFF2-40B4-BE49-F238E27FC236}">
                <a16:creationId xmlns:a16="http://schemas.microsoft.com/office/drawing/2014/main" id="{77825B57-2269-6547-89C4-C214A69AB74D}"/>
              </a:ext>
            </a:extLst>
          </p:cNvPr>
          <p:cNvSpPr>
            <a:spLocks noGrp="1"/>
          </p:cNvSpPr>
          <p:nvPr>
            <p:ph type="pic" sz="quarter" idx="11"/>
          </p:nvPr>
        </p:nvSpPr>
        <p:spPr>
          <a:xfrm>
            <a:off x="4600223" y="1115569"/>
            <a:ext cx="7591777" cy="4904232"/>
          </a:xfrm>
          <a:prstGeom prst="rect">
            <a:avLst/>
          </a:prstGeom>
          <a:solidFill>
            <a:srgbClr val="FFFFFF"/>
          </a:solidFill>
        </p:spPr>
        <p:txBody>
          <a:bodyPr/>
          <a:lstStyle>
            <a:lvl1pPr marL="393192" indent="0">
              <a:buNone/>
              <a:defRPr sz="2000"/>
            </a:lvl1pPr>
          </a:lstStyle>
          <a:p>
            <a:r>
              <a:rPr lang="en-US"/>
              <a:t>Click icon to add picture</a:t>
            </a:r>
          </a:p>
        </p:txBody>
      </p:sp>
    </p:spTree>
    <p:extLst>
      <p:ext uri="{BB962C8B-B14F-4D97-AF65-F5344CB8AC3E}">
        <p14:creationId xmlns:p14="http://schemas.microsoft.com/office/powerpoint/2010/main" val="2983612344"/>
      </p:ext>
    </p:extLst>
  </p:cSld>
  <p:clrMapOvr>
    <a:masterClrMapping/>
  </p:clrMapOvr>
  <p:extLst>
    <p:ext uri="{DCECCB84-F9BA-43D5-87BE-67443E8EF086}">
      <p15:sldGuideLst xmlns:p15="http://schemas.microsoft.com/office/powerpoint/2012/main">
        <p15:guide id="1" pos="290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t_with_Mobile_1a">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89F429-59B9-D549-BAFB-BC89327254F9}"/>
              </a:ext>
            </a:extLst>
          </p:cNvPr>
          <p:cNvPicPr>
            <a:picLocks noChangeAspect="1"/>
          </p:cNvPicPr>
          <p:nvPr userDrawn="1"/>
        </p:nvPicPr>
        <p:blipFill>
          <a:blip r:embed="rId2">
            <a:alphaModFix amt="7000"/>
          </a:blip>
          <a:stretch>
            <a:fillRect/>
          </a:stretch>
        </p:blipFill>
        <p:spPr>
          <a:xfrm>
            <a:off x="8213558" y="0"/>
            <a:ext cx="3978442" cy="3978442"/>
          </a:xfrm>
          <a:prstGeom prst="rect">
            <a:avLst/>
          </a:prstGeom>
        </p:spPr>
      </p:pic>
      <p:sp>
        <p:nvSpPr>
          <p:cNvPr id="4" name="Shape 72">
            <a:extLst>
              <a:ext uri="{FF2B5EF4-FFF2-40B4-BE49-F238E27FC236}">
                <a16:creationId xmlns:a16="http://schemas.microsoft.com/office/drawing/2014/main" id="{EEDD844F-0D30-3946-9FD4-C5821968E525}"/>
              </a:ext>
            </a:extLst>
          </p:cNvPr>
          <p:cNvSpPr>
            <a:spLocks noGrp="1"/>
          </p:cNvSpPr>
          <p:nvPr>
            <p:ph type="title" hasCustomPrompt="1"/>
          </p:nvPr>
        </p:nvSpPr>
        <p:spPr>
          <a:xfrm>
            <a:off x="766432" y="1115568"/>
            <a:ext cx="3329283" cy="1845347"/>
          </a:xfrm>
          <a:prstGeom prst="rect">
            <a:avLst/>
          </a:prstGeom>
        </p:spPr>
        <p:txBody>
          <a:bodyPr lIns="0" tIns="0" rIns="0" bIns="0" anchor="t"/>
          <a:lstStyle>
            <a:lvl1pPr algn="l">
              <a:lnSpc>
                <a:spcPct val="100000"/>
              </a:lnSpc>
              <a:spcAft>
                <a:spcPts val="1200"/>
              </a:spcAft>
              <a:defRPr sz="4000" b="0" i="0" spc="0">
                <a:solidFill>
                  <a:schemeClr val="tx2"/>
                </a:solidFill>
                <a:latin typeface="AppD Sans" pitchFamily="2" charset="77"/>
              </a:defRPr>
            </a:lvl1pPr>
          </a:lstStyle>
          <a:p>
            <a:r>
              <a:rPr lang="en-US"/>
              <a:t>Title, </a:t>
            </a:r>
            <a:r>
              <a:rPr lang="en-US" err="1"/>
              <a:t>AppD</a:t>
            </a:r>
            <a:r>
              <a:rPr lang="en-US"/>
              <a:t> Regular, 40 pt.</a:t>
            </a:r>
            <a:endParaRPr/>
          </a:p>
        </p:txBody>
      </p:sp>
      <p:sp>
        <p:nvSpPr>
          <p:cNvPr id="5" name="Text Placeholder 3">
            <a:extLst>
              <a:ext uri="{FF2B5EF4-FFF2-40B4-BE49-F238E27FC236}">
                <a16:creationId xmlns:a16="http://schemas.microsoft.com/office/drawing/2014/main" id="{085F9F1C-7D8F-A840-99D5-0604FEA0DF3A}"/>
              </a:ext>
            </a:extLst>
          </p:cNvPr>
          <p:cNvSpPr>
            <a:spLocks noGrp="1"/>
          </p:cNvSpPr>
          <p:nvPr>
            <p:ph type="body" sz="half" idx="2" hasCustomPrompt="1"/>
          </p:nvPr>
        </p:nvSpPr>
        <p:spPr>
          <a:xfrm>
            <a:off x="768296" y="3126377"/>
            <a:ext cx="3329283" cy="2509624"/>
          </a:xfrm>
          <a:prstGeom prst="rect">
            <a:avLst/>
          </a:prstGeom>
        </p:spPr>
        <p:txBody>
          <a:bodyPr lIns="0">
            <a:normAutofit/>
          </a:bodyPr>
          <a:lstStyle>
            <a:lvl1pPr marL="11113"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2000" b="0" i="0">
                <a:solidFill>
                  <a:schemeClr val="tx2"/>
                </a:solidFill>
                <a:latin typeface="AppD Sans Light" pitchFamily="2" charset="77"/>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pic>
        <p:nvPicPr>
          <p:cNvPr id="2" name="Picture 1">
            <a:extLst>
              <a:ext uri="{FF2B5EF4-FFF2-40B4-BE49-F238E27FC236}">
                <a16:creationId xmlns:a16="http://schemas.microsoft.com/office/drawing/2014/main" id="{98F539B6-BEDF-B845-87B9-F78D1D39EF8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892087" y="444417"/>
            <a:ext cx="2755708" cy="5578777"/>
          </a:xfrm>
          <a:prstGeom prst="rect">
            <a:avLst/>
          </a:prstGeom>
          <a:effectLst>
            <a:outerShdw blurRad="266700" sx="101000" sy="101000" algn="ctr" rotWithShape="0">
              <a:prstClr val="black">
                <a:alpha val="13000"/>
              </a:prstClr>
            </a:outerShdw>
          </a:effectLst>
        </p:spPr>
      </p:pic>
      <p:sp>
        <p:nvSpPr>
          <p:cNvPr id="6" name="Picture Placeholder 5">
            <a:extLst>
              <a:ext uri="{FF2B5EF4-FFF2-40B4-BE49-F238E27FC236}">
                <a16:creationId xmlns:a16="http://schemas.microsoft.com/office/drawing/2014/main" id="{449EA67C-3598-EF4F-9D5F-10823A7AD11B}"/>
              </a:ext>
            </a:extLst>
          </p:cNvPr>
          <p:cNvSpPr>
            <a:spLocks noGrp="1"/>
          </p:cNvSpPr>
          <p:nvPr>
            <p:ph type="pic" sz="quarter" idx="10"/>
          </p:nvPr>
        </p:nvSpPr>
        <p:spPr>
          <a:xfrm>
            <a:off x="7032812" y="551329"/>
            <a:ext cx="2474259" cy="5338484"/>
          </a:xfrm>
          <a:prstGeom prst="roundRect">
            <a:avLst>
              <a:gd name="adj" fmla="val 10832"/>
            </a:avLst>
          </a:prstGeom>
          <a:solidFill>
            <a:schemeClr val="bg1"/>
          </a:solidFill>
        </p:spPr>
        <p:txBody>
          <a:bodyPr/>
          <a:lstStyle>
            <a:lvl1pPr marL="0" indent="0">
              <a:buNone/>
              <a:defRPr/>
            </a:lvl1pPr>
          </a:lstStyle>
          <a:p>
            <a:endParaRPr lang="en-US"/>
          </a:p>
        </p:txBody>
      </p:sp>
    </p:spTree>
    <p:extLst>
      <p:ext uri="{BB962C8B-B14F-4D97-AF65-F5344CB8AC3E}">
        <p14:creationId xmlns:p14="http://schemas.microsoft.com/office/powerpoint/2010/main" val="138056074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itle_and_Content_1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8296" y="1115568"/>
            <a:ext cx="4529845" cy="1792224"/>
          </a:xfrm>
        </p:spPr>
        <p:txBody>
          <a:bodyPr lIns="0" tIns="0" rIns="0" bIns="0" anchor="t">
            <a:noAutofit/>
          </a:bodyPr>
          <a:lstStyle>
            <a:lvl1pPr algn="l">
              <a:lnSpc>
                <a:spcPct val="100000"/>
              </a:lnSpc>
              <a:defRPr sz="4000" b="0" i="0">
                <a:solidFill>
                  <a:schemeClr val="tx2"/>
                </a:solidFill>
                <a:latin typeface="AppD Sans" pitchFamily="2" charset="77"/>
              </a:defRPr>
            </a:lvl1pPr>
          </a:lstStyle>
          <a:p>
            <a:r>
              <a:rPr lang="en-US"/>
              <a:t>Title, </a:t>
            </a:r>
            <a:r>
              <a:rPr lang="en-US" err="1"/>
              <a:t>AppD</a:t>
            </a:r>
            <a:r>
              <a:rPr lang="en-US"/>
              <a:t> Regular, 40 pt.</a:t>
            </a:r>
          </a:p>
        </p:txBody>
      </p:sp>
      <p:sp>
        <p:nvSpPr>
          <p:cNvPr id="4" name="Text Placeholder 2">
            <a:extLst>
              <a:ext uri="{FF2B5EF4-FFF2-40B4-BE49-F238E27FC236}">
                <a16:creationId xmlns:a16="http://schemas.microsoft.com/office/drawing/2014/main" id="{70493CC4-42B4-9447-892F-C07C918937BD}"/>
              </a:ext>
            </a:extLst>
          </p:cNvPr>
          <p:cNvSpPr>
            <a:spLocks noGrp="1"/>
          </p:cNvSpPr>
          <p:nvPr>
            <p:ph type="body" sz="quarter" idx="10" hasCustomPrompt="1"/>
          </p:nvPr>
        </p:nvSpPr>
        <p:spPr>
          <a:xfrm>
            <a:off x="768296" y="3127249"/>
            <a:ext cx="4529845" cy="1180463"/>
          </a:xfrm>
          <a:prstGeom prst="rect">
            <a:avLst/>
          </a:prstGeom>
        </p:spPr>
        <p:txBody>
          <a:bodyPr lIns="0" tIns="0">
            <a:noAutofit/>
          </a:bodyPr>
          <a:lstStyle>
            <a:lvl1pPr marL="11113"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2000" b="0" i="0" u="none" strike="noStrike" cap="none" spc="0" normalizeH="0" baseline="0">
                <a:ln>
                  <a:noFill/>
                </a:ln>
                <a:solidFill>
                  <a:schemeClr val="tx2"/>
                </a:solidFill>
                <a:effectLst/>
                <a:uFillTx/>
                <a:latin typeface="AppD Sans Light" pitchFamily="2" charset="77"/>
                <a:ea typeface="AppD Sans Light" pitchFamily="2" charset="77"/>
                <a:cs typeface="AppD Sans Light" pitchFamily="2" charset="77"/>
                <a:sym typeface="BrownStd-Light"/>
              </a:defRPr>
            </a:lvl1pPr>
          </a:lstStyle>
          <a:p>
            <a:pPr lvl="0"/>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sp>
        <p:nvSpPr>
          <p:cNvPr id="5" name="Rectangle 4">
            <a:extLst>
              <a:ext uri="{FF2B5EF4-FFF2-40B4-BE49-F238E27FC236}">
                <a16:creationId xmlns:a16="http://schemas.microsoft.com/office/drawing/2014/main" id="{33975485-178D-2942-B0A0-3979AAD41545}"/>
              </a:ext>
            </a:extLst>
          </p:cNvPr>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FCCFD17F-4FC9-2A48-84EA-A49EA0A69DFE}"/>
              </a:ext>
            </a:extLst>
          </p:cNvPr>
          <p:cNvSpPr>
            <a:spLocks noGrp="1"/>
          </p:cNvSpPr>
          <p:nvPr>
            <p:ph type="body" sz="quarter" idx="11" hasCustomPrompt="1"/>
          </p:nvPr>
        </p:nvSpPr>
        <p:spPr>
          <a:xfrm>
            <a:off x="6777318" y="1115568"/>
            <a:ext cx="4646386" cy="483535"/>
          </a:xfrm>
          <a:prstGeom prst="rect">
            <a:avLst/>
          </a:prstGeom>
        </p:spPr>
        <p:txBody>
          <a:bodyPr/>
          <a:lstStyle>
            <a:lvl1pPr marL="0" indent="0">
              <a:buNone/>
              <a:defRPr sz="2000">
                <a:solidFill>
                  <a:schemeClr val="bg1"/>
                </a:solidFill>
              </a:defRPr>
            </a:lvl1pPr>
          </a:lstStyle>
          <a:p>
            <a:pPr lvl="0"/>
            <a:r>
              <a:rPr lang="en-US"/>
              <a:t>Subhead, </a:t>
            </a:r>
            <a:r>
              <a:rPr lang="en-US" err="1"/>
              <a:t>AppD</a:t>
            </a:r>
            <a:r>
              <a:rPr lang="en-US"/>
              <a:t> Reg., 22 pt.</a:t>
            </a:r>
          </a:p>
        </p:txBody>
      </p:sp>
      <p:sp>
        <p:nvSpPr>
          <p:cNvPr id="9" name="Text Placeholder 8">
            <a:extLst>
              <a:ext uri="{FF2B5EF4-FFF2-40B4-BE49-F238E27FC236}">
                <a16:creationId xmlns:a16="http://schemas.microsoft.com/office/drawing/2014/main" id="{4E365B75-4839-5B45-807D-4A1988F65275}"/>
              </a:ext>
            </a:extLst>
          </p:cNvPr>
          <p:cNvSpPr>
            <a:spLocks noGrp="1"/>
          </p:cNvSpPr>
          <p:nvPr>
            <p:ph type="body" sz="quarter" idx="12" hasCustomPrompt="1"/>
          </p:nvPr>
        </p:nvSpPr>
        <p:spPr>
          <a:xfrm>
            <a:off x="6777038" y="1598613"/>
            <a:ext cx="4646612" cy="996669"/>
          </a:xfrm>
          <a:prstGeom prst="rect">
            <a:avLst/>
          </a:prstGeom>
        </p:spPr>
        <p:txBody>
          <a:bodyPr>
            <a:normAutofit/>
          </a:bodyPr>
          <a:lstStyle>
            <a:lvl1pPr marL="0" indent="0">
              <a:buNone/>
              <a:defRPr lang="en-US" sz="1400" b="0" i="0" smtClean="0">
                <a:solidFill>
                  <a:schemeClr val="bg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0" name="Text Placeholder 6">
            <a:extLst>
              <a:ext uri="{FF2B5EF4-FFF2-40B4-BE49-F238E27FC236}">
                <a16:creationId xmlns:a16="http://schemas.microsoft.com/office/drawing/2014/main" id="{3258B1FF-8C2C-174A-9C37-73BA727AF79E}"/>
              </a:ext>
            </a:extLst>
          </p:cNvPr>
          <p:cNvSpPr>
            <a:spLocks noGrp="1"/>
          </p:cNvSpPr>
          <p:nvPr>
            <p:ph type="body" sz="quarter" idx="13" hasCustomPrompt="1"/>
          </p:nvPr>
        </p:nvSpPr>
        <p:spPr>
          <a:xfrm>
            <a:off x="6777318" y="2890580"/>
            <a:ext cx="4646386" cy="483535"/>
          </a:xfrm>
          <a:prstGeom prst="rect">
            <a:avLst/>
          </a:prstGeom>
        </p:spPr>
        <p:txBody>
          <a:bodyPr/>
          <a:lstStyle>
            <a:lvl1pPr marL="0" indent="0">
              <a:buNone/>
              <a:defRPr sz="2000">
                <a:solidFill>
                  <a:schemeClr val="bg1"/>
                </a:solidFill>
              </a:defRPr>
            </a:lvl1pPr>
          </a:lstStyle>
          <a:p>
            <a:pPr lvl="0"/>
            <a:r>
              <a:rPr lang="en-US"/>
              <a:t>Subhead, </a:t>
            </a:r>
            <a:r>
              <a:rPr lang="en-US" err="1"/>
              <a:t>AppD</a:t>
            </a:r>
            <a:r>
              <a:rPr lang="en-US"/>
              <a:t> Reg., 22 pt.</a:t>
            </a:r>
          </a:p>
        </p:txBody>
      </p:sp>
      <p:sp>
        <p:nvSpPr>
          <p:cNvPr id="11" name="Text Placeholder 8">
            <a:extLst>
              <a:ext uri="{FF2B5EF4-FFF2-40B4-BE49-F238E27FC236}">
                <a16:creationId xmlns:a16="http://schemas.microsoft.com/office/drawing/2014/main" id="{C9A75558-5C4F-5D41-B5E2-498048E59CAB}"/>
              </a:ext>
            </a:extLst>
          </p:cNvPr>
          <p:cNvSpPr>
            <a:spLocks noGrp="1"/>
          </p:cNvSpPr>
          <p:nvPr>
            <p:ph type="body" sz="quarter" idx="14" hasCustomPrompt="1"/>
          </p:nvPr>
        </p:nvSpPr>
        <p:spPr>
          <a:xfrm>
            <a:off x="6777038" y="3373625"/>
            <a:ext cx="4646612" cy="996669"/>
          </a:xfrm>
          <a:prstGeom prst="rect">
            <a:avLst/>
          </a:prstGeom>
        </p:spPr>
        <p:txBody>
          <a:bodyPr>
            <a:normAutofit/>
          </a:bodyPr>
          <a:lstStyle>
            <a:lvl1pPr marL="0" indent="0">
              <a:buNone/>
              <a:defRPr lang="en-US" sz="1400" b="0" i="0" smtClean="0">
                <a:solidFill>
                  <a:schemeClr val="bg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2" name="Text Placeholder 6">
            <a:extLst>
              <a:ext uri="{FF2B5EF4-FFF2-40B4-BE49-F238E27FC236}">
                <a16:creationId xmlns:a16="http://schemas.microsoft.com/office/drawing/2014/main" id="{DC8B4E73-119F-8F4D-B83B-394FECEF7D81}"/>
              </a:ext>
            </a:extLst>
          </p:cNvPr>
          <p:cNvSpPr>
            <a:spLocks noGrp="1"/>
          </p:cNvSpPr>
          <p:nvPr>
            <p:ph type="body" sz="quarter" idx="15" hasCustomPrompt="1"/>
          </p:nvPr>
        </p:nvSpPr>
        <p:spPr>
          <a:xfrm>
            <a:off x="6777318" y="4638697"/>
            <a:ext cx="4646386" cy="483535"/>
          </a:xfrm>
          <a:prstGeom prst="rect">
            <a:avLst/>
          </a:prstGeom>
        </p:spPr>
        <p:txBody>
          <a:bodyPr/>
          <a:lstStyle>
            <a:lvl1pPr marL="0" indent="0">
              <a:buNone/>
              <a:defRPr sz="2000">
                <a:solidFill>
                  <a:schemeClr val="bg1"/>
                </a:solidFill>
              </a:defRPr>
            </a:lvl1pPr>
          </a:lstStyle>
          <a:p>
            <a:pPr lvl="0"/>
            <a:r>
              <a:rPr lang="en-US"/>
              <a:t>Subhead, </a:t>
            </a:r>
            <a:r>
              <a:rPr lang="en-US" err="1"/>
              <a:t>AppD</a:t>
            </a:r>
            <a:r>
              <a:rPr lang="en-US"/>
              <a:t> Reg., 22 pt.</a:t>
            </a:r>
          </a:p>
        </p:txBody>
      </p:sp>
      <p:sp>
        <p:nvSpPr>
          <p:cNvPr id="13" name="Text Placeholder 8">
            <a:extLst>
              <a:ext uri="{FF2B5EF4-FFF2-40B4-BE49-F238E27FC236}">
                <a16:creationId xmlns:a16="http://schemas.microsoft.com/office/drawing/2014/main" id="{0B030E81-D32C-8E46-AA22-BDAC573C01F9}"/>
              </a:ext>
            </a:extLst>
          </p:cNvPr>
          <p:cNvSpPr>
            <a:spLocks noGrp="1"/>
          </p:cNvSpPr>
          <p:nvPr>
            <p:ph type="body" sz="quarter" idx="16" hasCustomPrompt="1"/>
          </p:nvPr>
        </p:nvSpPr>
        <p:spPr>
          <a:xfrm>
            <a:off x="6777038" y="5121742"/>
            <a:ext cx="4646612" cy="996669"/>
          </a:xfrm>
          <a:prstGeom prst="rect">
            <a:avLst/>
          </a:prstGeom>
        </p:spPr>
        <p:txBody>
          <a:bodyPr>
            <a:normAutofit/>
          </a:bodyPr>
          <a:lstStyle>
            <a:lvl1pPr marL="0" indent="0">
              <a:buNone/>
              <a:defRPr lang="en-US" sz="1400" b="0" i="0" smtClean="0">
                <a:solidFill>
                  <a:schemeClr val="bg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Tree>
    <p:extLst>
      <p:ext uri="{BB962C8B-B14F-4D97-AF65-F5344CB8AC3E}">
        <p14:creationId xmlns:p14="http://schemas.microsoft.com/office/powerpoint/2010/main" val="104912604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1_Title_and_Content_1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77038" y="1115568"/>
            <a:ext cx="4529845" cy="1792224"/>
          </a:xfrm>
        </p:spPr>
        <p:txBody>
          <a:bodyPr lIns="0" tIns="0" rIns="0" bIns="0" anchor="t">
            <a:noAutofit/>
          </a:bodyPr>
          <a:lstStyle>
            <a:lvl1pPr algn="l">
              <a:lnSpc>
                <a:spcPct val="100000"/>
              </a:lnSpc>
              <a:defRPr sz="4000" b="0" i="0">
                <a:solidFill>
                  <a:schemeClr val="tx2"/>
                </a:solidFill>
                <a:latin typeface="AppD Sans" pitchFamily="2" charset="77"/>
              </a:defRPr>
            </a:lvl1pPr>
          </a:lstStyle>
          <a:p>
            <a:r>
              <a:rPr lang="en-US"/>
              <a:t>Title, </a:t>
            </a:r>
            <a:r>
              <a:rPr lang="en-US" err="1"/>
              <a:t>AppD</a:t>
            </a:r>
            <a:r>
              <a:rPr lang="en-US"/>
              <a:t> Regular, 40 pt.</a:t>
            </a:r>
          </a:p>
        </p:txBody>
      </p:sp>
      <p:sp>
        <p:nvSpPr>
          <p:cNvPr id="4" name="Text Placeholder 2">
            <a:extLst>
              <a:ext uri="{FF2B5EF4-FFF2-40B4-BE49-F238E27FC236}">
                <a16:creationId xmlns:a16="http://schemas.microsoft.com/office/drawing/2014/main" id="{70493CC4-42B4-9447-892F-C07C918937BD}"/>
              </a:ext>
            </a:extLst>
          </p:cNvPr>
          <p:cNvSpPr>
            <a:spLocks noGrp="1"/>
          </p:cNvSpPr>
          <p:nvPr>
            <p:ph type="body" sz="quarter" idx="10" hasCustomPrompt="1"/>
          </p:nvPr>
        </p:nvSpPr>
        <p:spPr>
          <a:xfrm>
            <a:off x="6777038" y="3127249"/>
            <a:ext cx="4529845" cy="1180463"/>
          </a:xfrm>
          <a:prstGeom prst="rect">
            <a:avLst/>
          </a:prstGeom>
        </p:spPr>
        <p:txBody>
          <a:bodyPr lIns="0" tIns="0">
            <a:noAutofit/>
          </a:bodyPr>
          <a:lstStyle>
            <a:lvl1pPr marL="11113"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2000" b="0" i="0" u="none" strike="noStrike" cap="none" spc="0" normalizeH="0" baseline="0">
                <a:ln>
                  <a:noFill/>
                </a:ln>
                <a:solidFill>
                  <a:schemeClr val="tx2"/>
                </a:solidFill>
                <a:effectLst/>
                <a:uFillTx/>
                <a:latin typeface="AppD Sans Light" pitchFamily="2" charset="77"/>
                <a:ea typeface="AppD Sans Light" pitchFamily="2" charset="77"/>
                <a:cs typeface="AppD Sans Light" pitchFamily="2" charset="77"/>
                <a:sym typeface="BrownStd-Light"/>
              </a:defRPr>
            </a:lvl1pPr>
          </a:lstStyle>
          <a:p>
            <a:pPr lvl="0"/>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sp>
        <p:nvSpPr>
          <p:cNvPr id="5" name="Rectangle 4">
            <a:extLst>
              <a:ext uri="{FF2B5EF4-FFF2-40B4-BE49-F238E27FC236}">
                <a16:creationId xmlns:a16="http://schemas.microsoft.com/office/drawing/2014/main" id="{33975485-178D-2942-B0A0-3979AAD41545}"/>
              </a:ext>
            </a:extLst>
          </p:cNvPr>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FCCFD17F-4FC9-2A48-84EA-A49EA0A69DFE}"/>
              </a:ext>
            </a:extLst>
          </p:cNvPr>
          <p:cNvSpPr>
            <a:spLocks noGrp="1"/>
          </p:cNvSpPr>
          <p:nvPr>
            <p:ph type="body" sz="quarter" idx="11" hasCustomPrompt="1"/>
          </p:nvPr>
        </p:nvSpPr>
        <p:spPr>
          <a:xfrm>
            <a:off x="681318" y="1115568"/>
            <a:ext cx="4646386" cy="483535"/>
          </a:xfrm>
          <a:prstGeom prst="rect">
            <a:avLst/>
          </a:prstGeom>
        </p:spPr>
        <p:txBody>
          <a:bodyPr/>
          <a:lstStyle>
            <a:lvl1pPr marL="0" indent="0">
              <a:buNone/>
              <a:defRPr sz="2000">
                <a:solidFill>
                  <a:schemeClr val="bg1"/>
                </a:solidFill>
              </a:defRPr>
            </a:lvl1pPr>
          </a:lstStyle>
          <a:p>
            <a:pPr lvl="0"/>
            <a:r>
              <a:rPr lang="en-US"/>
              <a:t>Subhead, </a:t>
            </a:r>
            <a:r>
              <a:rPr lang="en-US" err="1"/>
              <a:t>AppD</a:t>
            </a:r>
            <a:r>
              <a:rPr lang="en-US"/>
              <a:t> Reg., 22 pt.</a:t>
            </a:r>
          </a:p>
        </p:txBody>
      </p:sp>
      <p:sp>
        <p:nvSpPr>
          <p:cNvPr id="9" name="Text Placeholder 8">
            <a:extLst>
              <a:ext uri="{FF2B5EF4-FFF2-40B4-BE49-F238E27FC236}">
                <a16:creationId xmlns:a16="http://schemas.microsoft.com/office/drawing/2014/main" id="{4E365B75-4839-5B45-807D-4A1988F65275}"/>
              </a:ext>
            </a:extLst>
          </p:cNvPr>
          <p:cNvSpPr>
            <a:spLocks noGrp="1"/>
          </p:cNvSpPr>
          <p:nvPr>
            <p:ph type="body" sz="quarter" idx="12" hasCustomPrompt="1"/>
          </p:nvPr>
        </p:nvSpPr>
        <p:spPr>
          <a:xfrm>
            <a:off x="681038" y="1598613"/>
            <a:ext cx="4646612" cy="996669"/>
          </a:xfrm>
          <a:prstGeom prst="rect">
            <a:avLst/>
          </a:prstGeom>
        </p:spPr>
        <p:txBody>
          <a:bodyPr>
            <a:normAutofit/>
          </a:bodyPr>
          <a:lstStyle>
            <a:lvl1pPr marL="0" indent="0">
              <a:buNone/>
              <a:defRPr lang="en-US" sz="1400" b="0" i="0" smtClean="0">
                <a:solidFill>
                  <a:schemeClr val="bg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0" name="Text Placeholder 6">
            <a:extLst>
              <a:ext uri="{FF2B5EF4-FFF2-40B4-BE49-F238E27FC236}">
                <a16:creationId xmlns:a16="http://schemas.microsoft.com/office/drawing/2014/main" id="{3258B1FF-8C2C-174A-9C37-73BA727AF79E}"/>
              </a:ext>
            </a:extLst>
          </p:cNvPr>
          <p:cNvSpPr>
            <a:spLocks noGrp="1"/>
          </p:cNvSpPr>
          <p:nvPr>
            <p:ph type="body" sz="quarter" idx="13" hasCustomPrompt="1"/>
          </p:nvPr>
        </p:nvSpPr>
        <p:spPr>
          <a:xfrm>
            <a:off x="681318" y="2890580"/>
            <a:ext cx="4646386" cy="483535"/>
          </a:xfrm>
          <a:prstGeom prst="rect">
            <a:avLst/>
          </a:prstGeom>
        </p:spPr>
        <p:txBody>
          <a:bodyPr/>
          <a:lstStyle>
            <a:lvl1pPr marL="0" indent="0">
              <a:buNone/>
              <a:defRPr sz="2000">
                <a:solidFill>
                  <a:schemeClr val="bg1"/>
                </a:solidFill>
              </a:defRPr>
            </a:lvl1pPr>
          </a:lstStyle>
          <a:p>
            <a:pPr lvl="0"/>
            <a:r>
              <a:rPr lang="en-US"/>
              <a:t>Subhead, </a:t>
            </a:r>
            <a:r>
              <a:rPr lang="en-US" err="1"/>
              <a:t>AppD</a:t>
            </a:r>
            <a:r>
              <a:rPr lang="en-US"/>
              <a:t> Reg., 22 pt.</a:t>
            </a:r>
          </a:p>
        </p:txBody>
      </p:sp>
      <p:sp>
        <p:nvSpPr>
          <p:cNvPr id="11" name="Text Placeholder 8">
            <a:extLst>
              <a:ext uri="{FF2B5EF4-FFF2-40B4-BE49-F238E27FC236}">
                <a16:creationId xmlns:a16="http://schemas.microsoft.com/office/drawing/2014/main" id="{C9A75558-5C4F-5D41-B5E2-498048E59CAB}"/>
              </a:ext>
            </a:extLst>
          </p:cNvPr>
          <p:cNvSpPr>
            <a:spLocks noGrp="1"/>
          </p:cNvSpPr>
          <p:nvPr>
            <p:ph type="body" sz="quarter" idx="14" hasCustomPrompt="1"/>
          </p:nvPr>
        </p:nvSpPr>
        <p:spPr>
          <a:xfrm>
            <a:off x="681038" y="3373625"/>
            <a:ext cx="4646612" cy="996669"/>
          </a:xfrm>
          <a:prstGeom prst="rect">
            <a:avLst/>
          </a:prstGeom>
        </p:spPr>
        <p:txBody>
          <a:bodyPr>
            <a:normAutofit/>
          </a:bodyPr>
          <a:lstStyle>
            <a:lvl1pPr marL="0" indent="0">
              <a:buNone/>
              <a:defRPr lang="en-US" sz="1400" b="0" i="0" smtClean="0">
                <a:solidFill>
                  <a:schemeClr val="bg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2" name="Text Placeholder 6">
            <a:extLst>
              <a:ext uri="{FF2B5EF4-FFF2-40B4-BE49-F238E27FC236}">
                <a16:creationId xmlns:a16="http://schemas.microsoft.com/office/drawing/2014/main" id="{DC8B4E73-119F-8F4D-B83B-394FECEF7D81}"/>
              </a:ext>
            </a:extLst>
          </p:cNvPr>
          <p:cNvSpPr>
            <a:spLocks noGrp="1"/>
          </p:cNvSpPr>
          <p:nvPr>
            <p:ph type="body" sz="quarter" idx="15" hasCustomPrompt="1"/>
          </p:nvPr>
        </p:nvSpPr>
        <p:spPr>
          <a:xfrm>
            <a:off x="681318" y="4638697"/>
            <a:ext cx="4646386" cy="483535"/>
          </a:xfrm>
          <a:prstGeom prst="rect">
            <a:avLst/>
          </a:prstGeom>
        </p:spPr>
        <p:txBody>
          <a:bodyPr/>
          <a:lstStyle>
            <a:lvl1pPr marL="0" indent="0">
              <a:buNone/>
              <a:defRPr sz="2000">
                <a:solidFill>
                  <a:schemeClr val="bg1"/>
                </a:solidFill>
              </a:defRPr>
            </a:lvl1pPr>
          </a:lstStyle>
          <a:p>
            <a:pPr lvl="0"/>
            <a:r>
              <a:rPr lang="en-US"/>
              <a:t>Subhead, </a:t>
            </a:r>
            <a:r>
              <a:rPr lang="en-US" err="1"/>
              <a:t>AppD</a:t>
            </a:r>
            <a:r>
              <a:rPr lang="en-US"/>
              <a:t> Reg., 22 pt.</a:t>
            </a:r>
          </a:p>
        </p:txBody>
      </p:sp>
      <p:sp>
        <p:nvSpPr>
          <p:cNvPr id="13" name="Text Placeholder 8">
            <a:extLst>
              <a:ext uri="{FF2B5EF4-FFF2-40B4-BE49-F238E27FC236}">
                <a16:creationId xmlns:a16="http://schemas.microsoft.com/office/drawing/2014/main" id="{0B030E81-D32C-8E46-AA22-BDAC573C01F9}"/>
              </a:ext>
            </a:extLst>
          </p:cNvPr>
          <p:cNvSpPr>
            <a:spLocks noGrp="1"/>
          </p:cNvSpPr>
          <p:nvPr>
            <p:ph type="body" sz="quarter" idx="16" hasCustomPrompt="1"/>
          </p:nvPr>
        </p:nvSpPr>
        <p:spPr>
          <a:xfrm>
            <a:off x="681038" y="5121742"/>
            <a:ext cx="4646612" cy="996669"/>
          </a:xfrm>
          <a:prstGeom prst="rect">
            <a:avLst/>
          </a:prstGeom>
        </p:spPr>
        <p:txBody>
          <a:bodyPr>
            <a:normAutofit/>
          </a:bodyPr>
          <a:lstStyle>
            <a:lvl1pPr marL="0" indent="0">
              <a:buNone/>
              <a:defRPr lang="en-US" sz="1400" b="0" i="0" smtClean="0">
                <a:solidFill>
                  <a:schemeClr val="bg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Tree>
    <p:extLst>
      <p:ext uri="{BB962C8B-B14F-4D97-AF65-F5344CB8AC3E}">
        <p14:creationId xmlns:p14="http://schemas.microsoft.com/office/powerpoint/2010/main" val="347414475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1_Title_and_Content_2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8296" y="1115568"/>
            <a:ext cx="4529845" cy="1792224"/>
          </a:xfrm>
        </p:spPr>
        <p:txBody>
          <a:bodyPr lIns="0" tIns="0" rIns="0" bIns="0" anchor="t">
            <a:noAutofit/>
          </a:bodyPr>
          <a:lstStyle>
            <a:lvl1pPr algn="l">
              <a:lnSpc>
                <a:spcPct val="100000"/>
              </a:lnSpc>
              <a:defRPr sz="4000" b="0" i="0">
                <a:solidFill>
                  <a:schemeClr val="tx2"/>
                </a:solidFill>
                <a:latin typeface="AppD Sans" pitchFamily="2" charset="77"/>
              </a:defRPr>
            </a:lvl1pPr>
          </a:lstStyle>
          <a:p>
            <a:r>
              <a:rPr lang="en-US"/>
              <a:t>Title, </a:t>
            </a:r>
            <a:r>
              <a:rPr lang="en-US" err="1"/>
              <a:t>AppD</a:t>
            </a:r>
            <a:r>
              <a:rPr lang="en-US"/>
              <a:t> Regular, 40 pt.</a:t>
            </a:r>
          </a:p>
        </p:txBody>
      </p:sp>
      <p:sp>
        <p:nvSpPr>
          <p:cNvPr id="4" name="Text Placeholder 2">
            <a:extLst>
              <a:ext uri="{FF2B5EF4-FFF2-40B4-BE49-F238E27FC236}">
                <a16:creationId xmlns:a16="http://schemas.microsoft.com/office/drawing/2014/main" id="{70493CC4-42B4-9447-892F-C07C918937BD}"/>
              </a:ext>
            </a:extLst>
          </p:cNvPr>
          <p:cNvSpPr>
            <a:spLocks noGrp="1"/>
          </p:cNvSpPr>
          <p:nvPr>
            <p:ph type="body" sz="quarter" idx="10" hasCustomPrompt="1"/>
          </p:nvPr>
        </p:nvSpPr>
        <p:spPr>
          <a:xfrm>
            <a:off x="768296" y="3127249"/>
            <a:ext cx="4529845" cy="1180463"/>
          </a:xfrm>
          <a:prstGeom prst="rect">
            <a:avLst/>
          </a:prstGeom>
        </p:spPr>
        <p:txBody>
          <a:bodyPr lIns="0" tIns="0">
            <a:noAutofit/>
          </a:bodyPr>
          <a:lstStyle>
            <a:lvl1pPr marL="11113"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2000" b="0" i="0" u="none" strike="noStrike" cap="none" spc="0" normalizeH="0" baseline="0">
                <a:ln>
                  <a:noFill/>
                </a:ln>
                <a:solidFill>
                  <a:schemeClr val="tx2"/>
                </a:solidFill>
                <a:effectLst/>
                <a:uFillTx/>
                <a:latin typeface="AppD Sans Light" pitchFamily="2" charset="77"/>
                <a:ea typeface="AppD Sans Light" pitchFamily="2" charset="77"/>
                <a:cs typeface="AppD Sans Light" pitchFamily="2" charset="77"/>
                <a:sym typeface="BrownStd-Light"/>
              </a:defRPr>
            </a:lvl1pPr>
          </a:lstStyle>
          <a:p>
            <a:pPr lvl="0"/>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sp>
        <p:nvSpPr>
          <p:cNvPr id="5" name="Rectangle 4">
            <a:extLst>
              <a:ext uri="{FF2B5EF4-FFF2-40B4-BE49-F238E27FC236}">
                <a16:creationId xmlns:a16="http://schemas.microsoft.com/office/drawing/2014/main" id="{33975485-178D-2942-B0A0-3979AAD41545}"/>
              </a:ext>
            </a:extLst>
          </p:cNvPr>
          <p:cNvSpPr/>
          <p:nvPr userDrawn="1"/>
        </p:nvSpPr>
        <p:spPr>
          <a:xfrm>
            <a:off x="609600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FCCFD17F-4FC9-2A48-84EA-A49EA0A69DFE}"/>
              </a:ext>
            </a:extLst>
          </p:cNvPr>
          <p:cNvSpPr>
            <a:spLocks noGrp="1"/>
          </p:cNvSpPr>
          <p:nvPr>
            <p:ph type="body" sz="quarter" idx="11" hasCustomPrompt="1"/>
          </p:nvPr>
        </p:nvSpPr>
        <p:spPr>
          <a:xfrm>
            <a:off x="6777318" y="1115568"/>
            <a:ext cx="4646386" cy="483535"/>
          </a:xfrm>
          <a:prstGeom prst="rect">
            <a:avLst/>
          </a:prstGeom>
        </p:spPr>
        <p:txBody>
          <a:bodyPr/>
          <a:lstStyle>
            <a:lvl1pPr marL="0" indent="0">
              <a:buNone/>
              <a:defRPr sz="2000">
                <a:solidFill>
                  <a:schemeClr val="tx2"/>
                </a:solidFill>
              </a:defRPr>
            </a:lvl1pPr>
          </a:lstStyle>
          <a:p>
            <a:pPr lvl="0"/>
            <a:r>
              <a:rPr lang="en-US"/>
              <a:t>Subhead, </a:t>
            </a:r>
            <a:r>
              <a:rPr lang="en-US" err="1"/>
              <a:t>AppD</a:t>
            </a:r>
            <a:r>
              <a:rPr lang="en-US"/>
              <a:t> Reg., 22 pt.</a:t>
            </a:r>
          </a:p>
        </p:txBody>
      </p:sp>
      <p:sp>
        <p:nvSpPr>
          <p:cNvPr id="9" name="Text Placeholder 8">
            <a:extLst>
              <a:ext uri="{FF2B5EF4-FFF2-40B4-BE49-F238E27FC236}">
                <a16:creationId xmlns:a16="http://schemas.microsoft.com/office/drawing/2014/main" id="{4E365B75-4839-5B45-807D-4A1988F65275}"/>
              </a:ext>
            </a:extLst>
          </p:cNvPr>
          <p:cNvSpPr>
            <a:spLocks noGrp="1"/>
          </p:cNvSpPr>
          <p:nvPr>
            <p:ph type="body" sz="quarter" idx="12" hasCustomPrompt="1"/>
          </p:nvPr>
        </p:nvSpPr>
        <p:spPr>
          <a:xfrm>
            <a:off x="6777038" y="1598613"/>
            <a:ext cx="4646612" cy="996669"/>
          </a:xfrm>
          <a:prstGeom prst="rect">
            <a:avLst/>
          </a:prstGeom>
        </p:spPr>
        <p:txBody>
          <a:bodyPr>
            <a:normAutofit/>
          </a:bodyPr>
          <a:lstStyle>
            <a:lvl1pPr marL="0" indent="0">
              <a:buNone/>
              <a:defRPr lang="en-US" sz="1400" b="0" i="0" smtClean="0">
                <a:solidFill>
                  <a:schemeClr val="tx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0" name="Text Placeholder 6">
            <a:extLst>
              <a:ext uri="{FF2B5EF4-FFF2-40B4-BE49-F238E27FC236}">
                <a16:creationId xmlns:a16="http://schemas.microsoft.com/office/drawing/2014/main" id="{3258B1FF-8C2C-174A-9C37-73BA727AF79E}"/>
              </a:ext>
            </a:extLst>
          </p:cNvPr>
          <p:cNvSpPr>
            <a:spLocks noGrp="1"/>
          </p:cNvSpPr>
          <p:nvPr>
            <p:ph type="body" sz="quarter" idx="13" hasCustomPrompt="1"/>
          </p:nvPr>
        </p:nvSpPr>
        <p:spPr>
          <a:xfrm>
            <a:off x="6777318" y="2890580"/>
            <a:ext cx="4646386" cy="483535"/>
          </a:xfrm>
          <a:prstGeom prst="rect">
            <a:avLst/>
          </a:prstGeom>
        </p:spPr>
        <p:txBody>
          <a:bodyPr/>
          <a:lstStyle>
            <a:lvl1pPr marL="0" indent="0">
              <a:buNone/>
              <a:defRPr sz="2000">
                <a:solidFill>
                  <a:schemeClr val="tx2"/>
                </a:solidFill>
              </a:defRPr>
            </a:lvl1pPr>
          </a:lstStyle>
          <a:p>
            <a:pPr lvl="0"/>
            <a:r>
              <a:rPr lang="en-US"/>
              <a:t>Subhead, </a:t>
            </a:r>
            <a:r>
              <a:rPr lang="en-US" err="1"/>
              <a:t>AppD</a:t>
            </a:r>
            <a:r>
              <a:rPr lang="en-US"/>
              <a:t> Reg., 22 pt.</a:t>
            </a:r>
          </a:p>
        </p:txBody>
      </p:sp>
      <p:sp>
        <p:nvSpPr>
          <p:cNvPr id="11" name="Text Placeholder 8">
            <a:extLst>
              <a:ext uri="{FF2B5EF4-FFF2-40B4-BE49-F238E27FC236}">
                <a16:creationId xmlns:a16="http://schemas.microsoft.com/office/drawing/2014/main" id="{C9A75558-5C4F-5D41-B5E2-498048E59CAB}"/>
              </a:ext>
            </a:extLst>
          </p:cNvPr>
          <p:cNvSpPr>
            <a:spLocks noGrp="1"/>
          </p:cNvSpPr>
          <p:nvPr>
            <p:ph type="body" sz="quarter" idx="14" hasCustomPrompt="1"/>
          </p:nvPr>
        </p:nvSpPr>
        <p:spPr>
          <a:xfrm>
            <a:off x="6777038" y="3373625"/>
            <a:ext cx="4646612" cy="996669"/>
          </a:xfrm>
          <a:prstGeom prst="rect">
            <a:avLst/>
          </a:prstGeom>
        </p:spPr>
        <p:txBody>
          <a:bodyPr>
            <a:normAutofit/>
          </a:bodyPr>
          <a:lstStyle>
            <a:lvl1pPr marL="0" indent="0">
              <a:buNone/>
              <a:defRPr lang="en-US" sz="1400" b="0" i="0" smtClean="0">
                <a:solidFill>
                  <a:schemeClr val="tx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2" name="Text Placeholder 6">
            <a:extLst>
              <a:ext uri="{FF2B5EF4-FFF2-40B4-BE49-F238E27FC236}">
                <a16:creationId xmlns:a16="http://schemas.microsoft.com/office/drawing/2014/main" id="{DC8B4E73-119F-8F4D-B83B-394FECEF7D81}"/>
              </a:ext>
            </a:extLst>
          </p:cNvPr>
          <p:cNvSpPr>
            <a:spLocks noGrp="1"/>
          </p:cNvSpPr>
          <p:nvPr>
            <p:ph type="body" sz="quarter" idx="15" hasCustomPrompt="1"/>
          </p:nvPr>
        </p:nvSpPr>
        <p:spPr>
          <a:xfrm>
            <a:off x="6777318" y="4638697"/>
            <a:ext cx="4646386" cy="483535"/>
          </a:xfrm>
          <a:prstGeom prst="rect">
            <a:avLst/>
          </a:prstGeom>
        </p:spPr>
        <p:txBody>
          <a:bodyPr/>
          <a:lstStyle>
            <a:lvl1pPr marL="0" indent="0">
              <a:buNone/>
              <a:defRPr sz="2000">
                <a:solidFill>
                  <a:schemeClr val="tx2"/>
                </a:solidFill>
              </a:defRPr>
            </a:lvl1pPr>
          </a:lstStyle>
          <a:p>
            <a:pPr lvl="0"/>
            <a:r>
              <a:rPr lang="en-US"/>
              <a:t>Subhead, </a:t>
            </a:r>
            <a:r>
              <a:rPr lang="en-US" err="1"/>
              <a:t>AppD</a:t>
            </a:r>
            <a:r>
              <a:rPr lang="en-US"/>
              <a:t> Reg., 22 pt.</a:t>
            </a:r>
          </a:p>
        </p:txBody>
      </p:sp>
      <p:sp>
        <p:nvSpPr>
          <p:cNvPr id="13" name="Text Placeholder 8">
            <a:extLst>
              <a:ext uri="{FF2B5EF4-FFF2-40B4-BE49-F238E27FC236}">
                <a16:creationId xmlns:a16="http://schemas.microsoft.com/office/drawing/2014/main" id="{0B030E81-D32C-8E46-AA22-BDAC573C01F9}"/>
              </a:ext>
            </a:extLst>
          </p:cNvPr>
          <p:cNvSpPr>
            <a:spLocks noGrp="1"/>
          </p:cNvSpPr>
          <p:nvPr>
            <p:ph type="body" sz="quarter" idx="16" hasCustomPrompt="1"/>
          </p:nvPr>
        </p:nvSpPr>
        <p:spPr>
          <a:xfrm>
            <a:off x="6777038" y="5121742"/>
            <a:ext cx="4646612" cy="996669"/>
          </a:xfrm>
          <a:prstGeom prst="rect">
            <a:avLst/>
          </a:prstGeom>
        </p:spPr>
        <p:txBody>
          <a:bodyPr>
            <a:normAutofit/>
          </a:bodyPr>
          <a:lstStyle>
            <a:lvl1pPr marL="0" indent="0">
              <a:buNone/>
              <a:defRPr lang="en-US" sz="1400" b="0" i="0" smtClean="0">
                <a:solidFill>
                  <a:schemeClr val="tx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Tree>
    <p:extLst>
      <p:ext uri="{BB962C8B-B14F-4D97-AF65-F5344CB8AC3E}">
        <p14:creationId xmlns:p14="http://schemas.microsoft.com/office/powerpoint/2010/main" val="274418813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2_Title_and_Content_2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77038" y="1115568"/>
            <a:ext cx="4529845" cy="1792224"/>
          </a:xfrm>
        </p:spPr>
        <p:txBody>
          <a:bodyPr lIns="0" tIns="0" rIns="0" bIns="0" anchor="t">
            <a:noAutofit/>
          </a:bodyPr>
          <a:lstStyle>
            <a:lvl1pPr algn="l">
              <a:lnSpc>
                <a:spcPct val="100000"/>
              </a:lnSpc>
              <a:defRPr sz="4000" b="0" i="0">
                <a:solidFill>
                  <a:schemeClr val="tx2"/>
                </a:solidFill>
                <a:latin typeface="AppD Sans" pitchFamily="2" charset="77"/>
              </a:defRPr>
            </a:lvl1pPr>
          </a:lstStyle>
          <a:p>
            <a:r>
              <a:rPr lang="en-US"/>
              <a:t>Title, </a:t>
            </a:r>
            <a:r>
              <a:rPr lang="en-US" err="1"/>
              <a:t>AppD</a:t>
            </a:r>
            <a:r>
              <a:rPr lang="en-US"/>
              <a:t> Regular, 40 pt.</a:t>
            </a:r>
          </a:p>
        </p:txBody>
      </p:sp>
      <p:sp>
        <p:nvSpPr>
          <p:cNvPr id="4" name="Text Placeholder 2">
            <a:extLst>
              <a:ext uri="{FF2B5EF4-FFF2-40B4-BE49-F238E27FC236}">
                <a16:creationId xmlns:a16="http://schemas.microsoft.com/office/drawing/2014/main" id="{70493CC4-42B4-9447-892F-C07C918937BD}"/>
              </a:ext>
            </a:extLst>
          </p:cNvPr>
          <p:cNvSpPr>
            <a:spLocks noGrp="1"/>
          </p:cNvSpPr>
          <p:nvPr>
            <p:ph type="body" sz="quarter" idx="10" hasCustomPrompt="1"/>
          </p:nvPr>
        </p:nvSpPr>
        <p:spPr>
          <a:xfrm>
            <a:off x="6777038" y="3127249"/>
            <a:ext cx="4529845" cy="1180463"/>
          </a:xfrm>
          <a:prstGeom prst="rect">
            <a:avLst/>
          </a:prstGeom>
        </p:spPr>
        <p:txBody>
          <a:bodyPr lIns="0" tIns="0">
            <a:noAutofit/>
          </a:bodyPr>
          <a:lstStyle>
            <a:lvl1pPr marL="11113"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2000" b="0" i="0" u="none" strike="noStrike" cap="none" spc="0" normalizeH="0" baseline="0">
                <a:ln>
                  <a:noFill/>
                </a:ln>
                <a:solidFill>
                  <a:schemeClr val="tx2"/>
                </a:solidFill>
                <a:effectLst/>
                <a:uFillTx/>
                <a:latin typeface="AppD Sans Light" pitchFamily="2" charset="77"/>
                <a:ea typeface="AppD Sans Light" pitchFamily="2" charset="77"/>
                <a:cs typeface="AppD Sans Light" pitchFamily="2" charset="77"/>
                <a:sym typeface="BrownStd-Light"/>
              </a:defRPr>
            </a:lvl1pPr>
          </a:lstStyle>
          <a:p>
            <a:pPr lvl="0"/>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sp>
        <p:nvSpPr>
          <p:cNvPr id="5" name="Rectangle 4">
            <a:extLst>
              <a:ext uri="{FF2B5EF4-FFF2-40B4-BE49-F238E27FC236}">
                <a16:creationId xmlns:a16="http://schemas.microsoft.com/office/drawing/2014/main" id="{33975485-178D-2942-B0A0-3979AAD41545}"/>
              </a:ext>
            </a:extLst>
          </p:cNvPr>
          <p:cNvSpPr/>
          <p:nvPr userDrawn="1"/>
        </p:nvSpPr>
        <p:spPr>
          <a:xfrm>
            <a:off x="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FCCFD17F-4FC9-2A48-84EA-A49EA0A69DFE}"/>
              </a:ext>
            </a:extLst>
          </p:cNvPr>
          <p:cNvSpPr>
            <a:spLocks noGrp="1"/>
          </p:cNvSpPr>
          <p:nvPr>
            <p:ph type="body" sz="quarter" idx="11" hasCustomPrompt="1"/>
          </p:nvPr>
        </p:nvSpPr>
        <p:spPr>
          <a:xfrm>
            <a:off x="681318" y="1115568"/>
            <a:ext cx="4646386" cy="483535"/>
          </a:xfrm>
          <a:prstGeom prst="rect">
            <a:avLst/>
          </a:prstGeom>
        </p:spPr>
        <p:txBody>
          <a:bodyPr/>
          <a:lstStyle>
            <a:lvl1pPr marL="0" indent="0">
              <a:buNone/>
              <a:defRPr sz="2000">
                <a:solidFill>
                  <a:schemeClr val="tx2"/>
                </a:solidFill>
              </a:defRPr>
            </a:lvl1pPr>
          </a:lstStyle>
          <a:p>
            <a:pPr lvl="0"/>
            <a:r>
              <a:rPr lang="en-US"/>
              <a:t>Subhead, </a:t>
            </a:r>
            <a:r>
              <a:rPr lang="en-US" err="1"/>
              <a:t>AppD</a:t>
            </a:r>
            <a:r>
              <a:rPr lang="en-US"/>
              <a:t> Reg., 22 pt.</a:t>
            </a:r>
          </a:p>
        </p:txBody>
      </p:sp>
      <p:sp>
        <p:nvSpPr>
          <p:cNvPr id="9" name="Text Placeholder 8">
            <a:extLst>
              <a:ext uri="{FF2B5EF4-FFF2-40B4-BE49-F238E27FC236}">
                <a16:creationId xmlns:a16="http://schemas.microsoft.com/office/drawing/2014/main" id="{4E365B75-4839-5B45-807D-4A1988F65275}"/>
              </a:ext>
            </a:extLst>
          </p:cNvPr>
          <p:cNvSpPr>
            <a:spLocks noGrp="1"/>
          </p:cNvSpPr>
          <p:nvPr>
            <p:ph type="body" sz="quarter" idx="12" hasCustomPrompt="1"/>
          </p:nvPr>
        </p:nvSpPr>
        <p:spPr>
          <a:xfrm>
            <a:off x="681038" y="1598613"/>
            <a:ext cx="4646612" cy="996669"/>
          </a:xfrm>
          <a:prstGeom prst="rect">
            <a:avLst/>
          </a:prstGeom>
        </p:spPr>
        <p:txBody>
          <a:bodyPr>
            <a:normAutofit/>
          </a:bodyPr>
          <a:lstStyle>
            <a:lvl1pPr marL="0" indent="0">
              <a:buNone/>
              <a:defRPr lang="en-US" sz="1400" b="0" i="0" smtClean="0">
                <a:solidFill>
                  <a:schemeClr val="tx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0" name="Text Placeholder 6">
            <a:extLst>
              <a:ext uri="{FF2B5EF4-FFF2-40B4-BE49-F238E27FC236}">
                <a16:creationId xmlns:a16="http://schemas.microsoft.com/office/drawing/2014/main" id="{3258B1FF-8C2C-174A-9C37-73BA727AF79E}"/>
              </a:ext>
            </a:extLst>
          </p:cNvPr>
          <p:cNvSpPr>
            <a:spLocks noGrp="1"/>
          </p:cNvSpPr>
          <p:nvPr>
            <p:ph type="body" sz="quarter" idx="13" hasCustomPrompt="1"/>
          </p:nvPr>
        </p:nvSpPr>
        <p:spPr>
          <a:xfrm>
            <a:off x="681318" y="2890580"/>
            <a:ext cx="4646386" cy="483535"/>
          </a:xfrm>
          <a:prstGeom prst="rect">
            <a:avLst/>
          </a:prstGeom>
        </p:spPr>
        <p:txBody>
          <a:bodyPr/>
          <a:lstStyle>
            <a:lvl1pPr marL="0" indent="0">
              <a:buNone/>
              <a:defRPr sz="2000">
                <a:solidFill>
                  <a:schemeClr val="tx2"/>
                </a:solidFill>
              </a:defRPr>
            </a:lvl1pPr>
          </a:lstStyle>
          <a:p>
            <a:pPr lvl="0"/>
            <a:r>
              <a:rPr lang="en-US"/>
              <a:t>Subhead, </a:t>
            </a:r>
            <a:r>
              <a:rPr lang="en-US" err="1"/>
              <a:t>AppD</a:t>
            </a:r>
            <a:r>
              <a:rPr lang="en-US"/>
              <a:t> Reg., 22 pt.</a:t>
            </a:r>
          </a:p>
        </p:txBody>
      </p:sp>
      <p:sp>
        <p:nvSpPr>
          <p:cNvPr id="11" name="Text Placeholder 8">
            <a:extLst>
              <a:ext uri="{FF2B5EF4-FFF2-40B4-BE49-F238E27FC236}">
                <a16:creationId xmlns:a16="http://schemas.microsoft.com/office/drawing/2014/main" id="{C9A75558-5C4F-5D41-B5E2-498048E59CAB}"/>
              </a:ext>
            </a:extLst>
          </p:cNvPr>
          <p:cNvSpPr>
            <a:spLocks noGrp="1"/>
          </p:cNvSpPr>
          <p:nvPr>
            <p:ph type="body" sz="quarter" idx="14" hasCustomPrompt="1"/>
          </p:nvPr>
        </p:nvSpPr>
        <p:spPr>
          <a:xfrm>
            <a:off x="681038" y="3373625"/>
            <a:ext cx="4646612" cy="996669"/>
          </a:xfrm>
          <a:prstGeom prst="rect">
            <a:avLst/>
          </a:prstGeom>
        </p:spPr>
        <p:txBody>
          <a:bodyPr>
            <a:normAutofit/>
          </a:bodyPr>
          <a:lstStyle>
            <a:lvl1pPr marL="0" indent="0">
              <a:buNone/>
              <a:defRPr lang="en-US" sz="1400" b="0" i="0" smtClean="0">
                <a:solidFill>
                  <a:schemeClr val="tx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2" name="Text Placeholder 6">
            <a:extLst>
              <a:ext uri="{FF2B5EF4-FFF2-40B4-BE49-F238E27FC236}">
                <a16:creationId xmlns:a16="http://schemas.microsoft.com/office/drawing/2014/main" id="{DC8B4E73-119F-8F4D-B83B-394FECEF7D81}"/>
              </a:ext>
            </a:extLst>
          </p:cNvPr>
          <p:cNvSpPr>
            <a:spLocks noGrp="1"/>
          </p:cNvSpPr>
          <p:nvPr>
            <p:ph type="body" sz="quarter" idx="15" hasCustomPrompt="1"/>
          </p:nvPr>
        </p:nvSpPr>
        <p:spPr>
          <a:xfrm>
            <a:off x="681318" y="4638697"/>
            <a:ext cx="4646386" cy="483535"/>
          </a:xfrm>
          <a:prstGeom prst="rect">
            <a:avLst/>
          </a:prstGeom>
        </p:spPr>
        <p:txBody>
          <a:bodyPr/>
          <a:lstStyle>
            <a:lvl1pPr marL="0" indent="0">
              <a:buNone/>
              <a:defRPr sz="2000">
                <a:solidFill>
                  <a:schemeClr val="tx2"/>
                </a:solidFill>
              </a:defRPr>
            </a:lvl1pPr>
          </a:lstStyle>
          <a:p>
            <a:pPr lvl="0"/>
            <a:r>
              <a:rPr lang="en-US"/>
              <a:t>Subhead, </a:t>
            </a:r>
            <a:r>
              <a:rPr lang="en-US" err="1"/>
              <a:t>AppD</a:t>
            </a:r>
            <a:r>
              <a:rPr lang="en-US"/>
              <a:t> Reg., 22 pt.</a:t>
            </a:r>
          </a:p>
        </p:txBody>
      </p:sp>
      <p:sp>
        <p:nvSpPr>
          <p:cNvPr id="13" name="Text Placeholder 8">
            <a:extLst>
              <a:ext uri="{FF2B5EF4-FFF2-40B4-BE49-F238E27FC236}">
                <a16:creationId xmlns:a16="http://schemas.microsoft.com/office/drawing/2014/main" id="{0B030E81-D32C-8E46-AA22-BDAC573C01F9}"/>
              </a:ext>
            </a:extLst>
          </p:cNvPr>
          <p:cNvSpPr>
            <a:spLocks noGrp="1"/>
          </p:cNvSpPr>
          <p:nvPr>
            <p:ph type="body" sz="quarter" idx="16" hasCustomPrompt="1"/>
          </p:nvPr>
        </p:nvSpPr>
        <p:spPr>
          <a:xfrm>
            <a:off x="681038" y="5121742"/>
            <a:ext cx="4646612" cy="996669"/>
          </a:xfrm>
          <a:prstGeom prst="rect">
            <a:avLst/>
          </a:prstGeom>
        </p:spPr>
        <p:txBody>
          <a:bodyPr>
            <a:normAutofit/>
          </a:bodyPr>
          <a:lstStyle>
            <a:lvl1pPr marL="0" indent="0">
              <a:buNone/>
              <a:defRPr lang="en-US" sz="1400" b="0" i="0" smtClean="0">
                <a:solidFill>
                  <a:schemeClr val="tx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Tree>
    <p:extLst>
      <p:ext uri="{BB962C8B-B14F-4D97-AF65-F5344CB8AC3E}">
        <p14:creationId xmlns:p14="http://schemas.microsoft.com/office/powerpoint/2010/main" val="355668082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_and_Content_3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8296" y="1115568"/>
            <a:ext cx="4529845" cy="1792224"/>
          </a:xfrm>
        </p:spPr>
        <p:txBody>
          <a:bodyPr lIns="0" tIns="0" rIns="0" bIns="0" anchor="t">
            <a:noAutofit/>
          </a:bodyPr>
          <a:lstStyle>
            <a:lvl1pPr algn="l">
              <a:lnSpc>
                <a:spcPct val="100000"/>
              </a:lnSpc>
              <a:defRPr sz="4000" b="0" i="0">
                <a:solidFill>
                  <a:schemeClr val="tx2"/>
                </a:solidFill>
                <a:latin typeface="AppD Sans" pitchFamily="2" charset="77"/>
              </a:defRPr>
            </a:lvl1pPr>
          </a:lstStyle>
          <a:p>
            <a:r>
              <a:rPr lang="en-US"/>
              <a:t>Title, </a:t>
            </a:r>
            <a:r>
              <a:rPr lang="en-US" err="1"/>
              <a:t>AppD</a:t>
            </a:r>
            <a:r>
              <a:rPr lang="en-US"/>
              <a:t> Regular, 40 pt.</a:t>
            </a:r>
          </a:p>
        </p:txBody>
      </p:sp>
      <p:sp>
        <p:nvSpPr>
          <p:cNvPr id="4" name="Text Placeholder 2">
            <a:extLst>
              <a:ext uri="{FF2B5EF4-FFF2-40B4-BE49-F238E27FC236}">
                <a16:creationId xmlns:a16="http://schemas.microsoft.com/office/drawing/2014/main" id="{70493CC4-42B4-9447-892F-C07C918937BD}"/>
              </a:ext>
            </a:extLst>
          </p:cNvPr>
          <p:cNvSpPr>
            <a:spLocks noGrp="1"/>
          </p:cNvSpPr>
          <p:nvPr>
            <p:ph type="body" sz="quarter" idx="10" hasCustomPrompt="1"/>
          </p:nvPr>
        </p:nvSpPr>
        <p:spPr>
          <a:xfrm>
            <a:off x="768296" y="3127249"/>
            <a:ext cx="4529845" cy="1180463"/>
          </a:xfrm>
          <a:prstGeom prst="rect">
            <a:avLst/>
          </a:prstGeom>
        </p:spPr>
        <p:txBody>
          <a:bodyPr lIns="0" tIns="0">
            <a:noAutofit/>
          </a:bodyPr>
          <a:lstStyle>
            <a:lvl1pPr marL="11113"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2000" b="0" i="0" u="none" strike="noStrike" cap="none" spc="0" normalizeH="0" baseline="0">
                <a:ln>
                  <a:noFill/>
                </a:ln>
                <a:solidFill>
                  <a:schemeClr val="tx2"/>
                </a:solidFill>
                <a:effectLst/>
                <a:uFillTx/>
                <a:latin typeface="AppD Sans Light" pitchFamily="2" charset="77"/>
                <a:ea typeface="AppD Sans Light" pitchFamily="2" charset="77"/>
                <a:cs typeface="AppD Sans Light" pitchFamily="2" charset="77"/>
                <a:sym typeface="BrownStd-Light"/>
              </a:defRPr>
            </a:lvl1pPr>
          </a:lstStyle>
          <a:p>
            <a:pPr lvl="0"/>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sp>
        <p:nvSpPr>
          <p:cNvPr id="7" name="Text Placeholder 6">
            <a:extLst>
              <a:ext uri="{FF2B5EF4-FFF2-40B4-BE49-F238E27FC236}">
                <a16:creationId xmlns:a16="http://schemas.microsoft.com/office/drawing/2014/main" id="{FCCFD17F-4FC9-2A48-84EA-A49EA0A69DFE}"/>
              </a:ext>
            </a:extLst>
          </p:cNvPr>
          <p:cNvSpPr>
            <a:spLocks noGrp="1"/>
          </p:cNvSpPr>
          <p:nvPr>
            <p:ph type="body" sz="quarter" idx="11" hasCustomPrompt="1"/>
          </p:nvPr>
        </p:nvSpPr>
        <p:spPr>
          <a:xfrm>
            <a:off x="6777318" y="1115568"/>
            <a:ext cx="4646386" cy="483535"/>
          </a:xfrm>
          <a:prstGeom prst="rect">
            <a:avLst/>
          </a:prstGeom>
        </p:spPr>
        <p:txBody>
          <a:bodyPr/>
          <a:lstStyle>
            <a:lvl1pPr marL="0" indent="0">
              <a:buNone/>
              <a:defRPr sz="2000">
                <a:solidFill>
                  <a:schemeClr val="tx1"/>
                </a:solidFill>
              </a:defRPr>
            </a:lvl1pPr>
          </a:lstStyle>
          <a:p>
            <a:pPr lvl="0"/>
            <a:r>
              <a:rPr lang="en-US"/>
              <a:t>Subhead, </a:t>
            </a:r>
            <a:r>
              <a:rPr lang="en-US" err="1"/>
              <a:t>AppD</a:t>
            </a:r>
            <a:r>
              <a:rPr lang="en-US"/>
              <a:t> Reg., 22 pt.</a:t>
            </a:r>
          </a:p>
        </p:txBody>
      </p:sp>
      <p:sp>
        <p:nvSpPr>
          <p:cNvPr id="9" name="Text Placeholder 8">
            <a:extLst>
              <a:ext uri="{FF2B5EF4-FFF2-40B4-BE49-F238E27FC236}">
                <a16:creationId xmlns:a16="http://schemas.microsoft.com/office/drawing/2014/main" id="{4E365B75-4839-5B45-807D-4A1988F65275}"/>
              </a:ext>
            </a:extLst>
          </p:cNvPr>
          <p:cNvSpPr>
            <a:spLocks noGrp="1"/>
          </p:cNvSpPr>
          <p:nvPr>
            <p:ph type="body" sz="quarter" idx="12" hasCustomPrompt="1"/>
          </p:nvPr>
        </p:nvSpPr>
        <p:spPr>
          <a:xfrm>
            <a:off x="6777038" y="1598613"/>
            <a:ext cx="4646612" cy="996669"/>
          </a:xfrm>
          <a:prstGeom prst="rect">
            <a:avLst/>
          </a:prstGeom>
        </p:spPr>
        <p:txBody>
          <a:bodyPr>
            <a:normAutofit/>
          </a:bodyPr>
          <a:lstStyle>
            <a:lvl1pPr marL="0" indent="0">
              <a:buNone/>
              <a:defRPr lang="en-US" sz="1400" b="0" i="0" smtClean="0">
                <a:solidFill>
                  <a:schemeClr val="tx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0" name="Text Placeholder 6">
            <a:extLst>
              <a:ext uri="{FF2B5EF4-FFF2-40B4-BE49-F238E27FC236}">
                <a16:creationId xmlns:a16="http://schemas.microsoft.com/office/drawing/2014/main" id="{3258B1FF-8C2C-174A-9C37-73BA727AF79E}"/>
              </a:ext>
            </a:extLst>
          </p:cNvPr>
          <p:cNvSpPr>
            <a:spLocks noGrp="1"/>
          </p:cNvSpPr>
          <p:nvPr>
            <p:ph type="body" sz="quarter" idx="13" hasCustomPrompt="1"/>
          </p:nvPr>
        </p:nvSpPr>
        <p:spPr>
          <a:xfrm>
            <a:off x="6777318" y="2890580"/>
            <a:ext cx="4646386" cy="483535"/>
          </a:xfrm>
          <a:prstGeom prst="rect">
            <a:avLst/>
          </a:prstGeom>
        </p:spPr>
        <p:txBody>
          <a:bodyPr/>
          <a:lstStyle>
            <a:lvl1pPr marL="0" indent="0">
              <a:buNone/>
              <a:defRPr sz="2000">
                <a:solidFill>
                  <a:schemeClr val="tx1"/>
                </a:solidFill>
              </a:defRPr>
            </a:lvl1pPr>
          </a:lstStyle>
          <a:p>
            <a:pPr lvl="0"/>
            <a:r>
              <a:rPr lang="en-US"/>
              <a:t>Subhead, </a:t>
            </a:r>
            <a:r>
              <a:rPr lang="en-US" err="1"/>
              <a:t>AppD</a:t>
            </a:r>
            <a:r>
              <a:rPr lang="en-US"/>
              <a:t> Reg., 22 pt.</a:t>
            </a:r>
          </a:p>
        </p:txBody>
      </p:sp>
      <p:sp>
        <p:nvSpPr>
          <p:cNvPr id="11" name="Text Placeholder 8">
            <a:extLst>
              <a:ext uri="{FF2B5EF4-FFF2-40B4-BE49-F238E27FC236}">
                <a16:creationId xmlns:a16="http://schemas.microsoft.com/office/drawing/2014/main" id="{C9A75558-5C4F-5D41-B5E2-498048E59CAB}"/>
              </a:ext>
            </a:extLst>
          </p:cNvPr>
          <p:cNvSpPr>
            <a:spLocks noGrp="1"/>
          </p:cNvSpPr>
          <p:nvPr>
            <p:ph type="body" sz="quarter" idx="14" hasCustomPrompt="1"/>
          </p:nvPr>
        </p:nvSpPr>
        <p:spPr>
          <a:xfrm>
            <a:off x="6777038" y="3373625"/>
            <a:ext cx="4646612" cy="996669"/>
          </a:xfrm>
          <a:prstGeom prst="rect">
            <a:avLst/>
          </a:prstGeom>
        </p:spPr>
        <p:txBody>
          <a:bodyPr>
            <a:normAutofit/>
          </a:bodyPr>
          <a:lstStyle>
            <a:lvl1pPr marL="0" indent="0">
              <a:buNone/>
              <a:defRPr lang="en-US" sz="1400" b="0" i="0" smtClean="0">
                <a:solidFill>
                  <a:schemeClr val="tx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2" name="Text Placeholder 6">
            <a:extLst>
              <a:ext uri="{FF2B5EF4-FFF2-40B4-BE49-F238E27FC236}">
                <a16:creationId xmlns:a16="http://schemas.microsoft.com/office/drawing/2014/main" id="{DC8B4E73-119F-8F4D-B83B-394FECEF7D81}"/>
              </a:ext>
            </a:extLst>
          </p:cNvPr>
          <p:cNvSpPr>
            <a:spLocks noGrp="1"/>
          </p:cNvSpPr>
          <p:nvPr>
            <p:ph type="body" sz="quarter" idx="15" hasCustomPrompt="1"/>
          </p:nvPr>
        </p:nvSpPr>
        <p:spPr>
          <a:xfrm>
            <a:off x="6777318" y="4638697"/>
            <a:ext cx="4646386" cy="483535"/>
          </a:xfrm>
          <a:prstGeom prst="rect">
            <a:avLst/>
          </a:prstGeom>
        </p:spPr>
        <p:txBody>
          <a:bodyPr/>
          <a:lstStyle>
            <a:lvl1pPr marL="0" indent="0">
              <a:buNone/>
              <a:defRPr sz="2000">
                <a:solidFill>
                  <a:schemeClr val="tx1"/>
                </a:solidFill>
              </a:defRPr>
            </a:lvl1pPr>
          </a:lstStyle>
          <a:p>
            <a:pPr lvl="0"/>
            <a:r>
              <a:rPr lang="en-US"/>
              <a:t>Subhead, </a:t>
            </a:r>
            <a:r>
              <a:rPr lang="en-US" err="1"/>
              <a:t>AppD</a:t>
            </a:r>
            <a:r>
              <a:rPr lang="en-US"/>
              <a:t> Reg., 22 pt.</a:t>
            </a:r>
          </a:p>
        </p:txBody>
      </p:sp>
      <p:sp>
        <p:nvSpPr>
          <p:cNvPr id="13" name="Text Placeholder 8">
            <a:extLst>
              <a:ext uri="{FF2B5EF4-FFF2-40B4-BE49-F238E27FC236}">
                <a16:creationId xmlns:a16="http://schemas.microsoft.com/office/drawing/2014/main" id="{0B030E81-D32C-8E46-AA22-BDAC573C01F9}"/>
              </a:ext>
            </a:extLst>
          </p:cNvPr>
          <p:cNvSpPr>
            <a:spLocks noGrp="1"/>
          </p:cNvSpPr>
          <p:nvPr>
            <p:ph type="body" sz="quarter" idx="16" hasCustomPrompt="1"/>
          </p:nvPr>
        </p:nvSpPr>
        <p:spPr>
          <a:xfrm>
            <a:off x="6777038" y="5121742"/>
            <a:ext cx="4646612" cy="996669"/>
          </a:xfrm>
          <a:prstGeom prst="rect">
            <a:avLst/>
          </a:prstGeom>
        </p:spPr>
        <p:txBody>
          <a:bodyPr>
            <a:normAutofit/>
          </a:bodyPr>
          <a:lstStyle>
            <a:lvl1pPr marL="0" indent="0">
              <a:buNone/>
              <a:defRPr lang="en-US" sz="1400" b="0" i="0" smtClean="0">
                <a:solidFill>
                  <a:schemeClr val="tx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cxnSp>
        <p:nvCxnSpPr>
          <p:cNvPr id="14" name="Straight Connector 13">
            <a:extLst>
              <a:ext uri="{FF2B5EF4-FFF2-40B4-BE49-F238E27FC236}">
                <a16:creationId xmlns:a16="http://schemas.microsoft.com/office/drawing/2014/main" id="{149C18D2-0B7A-E04C-B1AA-00012AA33676}"/>
              </a:ext>
            </a:extLst>
          </p:cNvPr>
          <p:cNvCxnSpPr>
            <a:cxnSpLocks/>
          </p:cNvCxnSpPr>
          <p:nvPr userDrawn="1"/>
        </p:nvCxnSpPr>
        <p:spPr>
          <a:xfrm>
            <a:off x="6076844" y="1115568"/>
            <a:ext cx="0" cy="4801138"/>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5443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_and_Content_3b">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8296" y="1115568"/>
            <a:ext cx="4529845" cy="1792224"/>
          </a:xfrm>
        </p:spPr>
        <p:txBody>
          <a:bodyPr lIns="0" tIns="0" rIns="0" bIns="0" anchor="t">
            <a:noAutofit/>
          </a:bodyPr>
          <a:lstStyle>
            <a:lvl1pPr algn="l">
              <a:lnSpc>
                <a:spcPct val="100000"/>
              </a:lnSpc>
              <a:defRPr sz="4000" b="0" i="0">
                <a:solidFill>
                  <a:schemeClr val="bg1"/>
                </a:solidFill>
                <a:latin typeface="AppD Sans" pitchFamily="2" charset="77"/>
              </a:defRPr>
            </a:lvl1pPr>
          </a:lstStyle>
          <a:p>
            <a:r>
              <a:rPr lang="en-US"/>
              <a:t>Title, </a:t>
            </a:r>
            <a:r>
              <a:rPr lang="en-US" err="1"/>
              <a:t>AppD</a:t>
            </a:r>
            <a:r>
              <a:rPr lang="en-US"/>
              <a:t> Regular, 40 pt.</a:t>
            </a:r>
          </a:p>
        </p:txBody>
      </p:sp>
      <p:sp>
        <p:nvSpPr>
          <p:cNvPr id="4" name="Text Placeholder 2">
            <a:extLst>
              <a:ext uri="{FF2B5EF4-FFF2-40B4-BE49-F238E27FC236}">
                <a16:creationId xmlns:a16="http://schemas.microsoft.com/office/drawing/2014/main" id="{70493CC4-42B4-9447-892F-C07C918937BD}"/>
              </a:ext>
            </a:extLst>
          </p:cNvPr>
          <p:cNvSpPr>
            <a:spLocks noGrp="1"/>
          </p:cNvSpPr>
          <p:nvPr>
            <p:ph type="body" sz="quarter" idx="10" hasCustomPrompt="1"/>
          </p:nvPr>
        </p:nvSpPr>
        <p:spPr>
          <a:xfrm>
            <a:off x="768296" y="3127249"/>
            <a:ext cx="4529845" cy="1180463"/>
          </a:xfrm>
          <a:prstGeom prst="rect">
            <a:avLst/>
          </a:prstGeom>
        </p:spPr>
        <p:txBody>
          <a:bodyPr lIns="0" tIns="0">
            <a:noAutofit/>
          </a:bodyPr>
          <a:lstStyle>
            <a:lvl1pPr marL="11113"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2000" b="0" i="0" u="none" strike="noStrike" cap="none" spc="0" normalizeH="0" baseline="0">
                <a:ln>
                  <a:noFill/>
                </a:ln>
                <a:solidFill>
                  <a:schemeClr val="bg1"/>
                </a:solidFill>
                <a:effectLst/>
                <a:uFillTx/>
                <a:latin typeface="AppD Sans Light" pitchFamily="2" charset="77"/>
                <a:ea typeface="AppD Sans Light" pitchFamily="2" charset="77"/>
                <a:cs typeface="AppD Sans Light" pitchFamily="2" charset="77"/>
                <a:sym typeface="BrownStd-Light"/>
              </a:defRPr>
            </a:lvl1pPr>
          </a:lstStyle>
          <a:p>
            <a:pPr lvl="0"/>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sp>
        <p:nvSpPr>
          <p:cNvPr id="7" name="Text Placeholder 6">
            <a:extLst>
              <a:ext uri="{FF2B5EF4-FFF2-40B4-BE49-F238E27FC236}">
                <a16:creationId xmlns:a16="http://schemas.microsoft.com/office/drawing/2014/main" id="{FCCFD17F-4FC9-2A48-84EA-A49EA0A69DFE}"/>
              </a:ext>
            </a:extLst>
          </p:cNvPr>
          <p:cNvSpPr>
            <a:spLocks noGrp="1"/>
          </p:cNvSpPr>
          <p:nvPr>
            <p:ph type="body" sz="quarter" idx="11" hasCustomPrompt="1"/>
          </p:nvPr>
        </p:nvSpPr>
        <p:spPr>
          <a:xfrm>
            <a:off x="6777318" y="1115568"/>
            <a:ext cx="4646386" cy="483535"/>
          </a:xfrm>
          <a:prstGeom prst="rect">
            <a:avLst/>
          </a:prstGeom>
        </p:spPr>
        <p:txBody>
          <a:bodyPr/>
          <a:lstStyle>
            <a:lvl1pPr marL="0" indent="0">
              <a:buNone/>
              <a:defRPr sz="2000">
                <a:solidFill>
                  <a:schemeClr val="accent3"/>
                </a:solidFill>
              </a:defRPr>
            </a:lvl1pPr>
          </a:lstStyle>
          <a:p>
            <a:pPr lvl="0"/>
            <a:r>
              <a:rPr lang="en-US"/>
              <a:t>Subhead, </a:t>
            </a:r>
            <a:r>
              <a:rPr lang="en-US" err="1"/>
              <a:t>AppD</a:t>
            </a:r>
            <a:r>
              <a:rPr lang="en-US"/>
              <a:t> Reg., 22 pt.</a:t>
            </a:r>
          </a:p>
        </p:txBody>
      </p:sp>
      <p:sp>
        <p:nvSpPr>
          <p:cNvPr id="9" name="Text Placeholder 8">
            <a:extLst>
              <a:ext uri="{FF2B5EF4-FFF2-40B4-BE49-F238E27FC236}">
                <a16:creationId xmlns:a16="http://schemas.microsoft.com/office/drawing/2014/main" id="{4E365B75-4839-5B45-807D-4A1988F65275}"/>
              </a:ext>
            </a:extLst>
          </p:cNvPr>
          <p:cNvSpPr>
            <a:spLocks noGrp="1"/>
          </p:cNvSpPr>
          <p:nvPr>
            <p:ph type="body" sz="quarter" idx="12" hasCustomPrompt="1"/>
          </p:nvPr>
        </p:nvSpPr>
        <p:spPr>
          <a:xfrm>
            <a:off x="6777038" y="1598613"/>
            <a:ext cx="4646612" cy="996669"/>
          </a:xfrm>
          <a:prstGeom prst="rect">
            <a:avLst/>
          </a:prstGeom>
        </p:spPr>
        <p:txBody>
          <a:bodyPr>
            <a:normAutofit/>
          </a:bodyPr>
          <a:lstStyle>
            <a:lvl1pPr marL="0" indent="0">
              <a:buNone/>
              <a:defRPr lang="en-US" sz="1400" b="0" i="0" smtClean="0">
                <a:solidFill>
                  <a:schemeClr val="bg1"/>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0" name="Text Placeholder 6">
            <a:extLst>
              <a:ext uri="{FF2B5EF4-FFF2-40B4-BE49-F238E27FC236}">
                <a16:creationId xmlns:a16="http://schemas.microsoft.com/office/drawing/2014/main" id="{3258B1FF-8C2C-174A-9C37-73BA727AF79E}"/>
              </a:ext>
            </a:extLst>
          </p:cNvPr>
          <p:cNvSpPr>
            <a:spLocks noGrp="1"/>
          </p:cNvSpPr>
          <p:nvPr>
            <p:ph type="body" sz="quarter" idx="13" hasCustomPrompt="1"/>
          </p:nvPr>
        </p:nvSpPr>
        <p:spPr>
          <a:xfrm>
            <a:off x="6777318" y="2890580"/>
            <a:ext cx="4646386" cy="483535"/>
          </a:xfrm>
          <a:prstGeom prst="rect">
            <a:avLst/>
          </a:prstGeom>
        </p:spPr>
        <p:txBody>
          <a:bodyPr/>
          <a:lstStyle>
            <a:lvl1pPr marL="0" indent="0">
              <a:buNone/>
              <a:defRPr sz="2000">
                <a:solidFill>
                  <a:schemeClr val="accent3"/>
                </a:solidFill>
              </a:defRPr>
            </a:lvl1pPr>
          </a:lstStyle>
          <a:p>
            <a:pPr lvl="0"/>
            <a:r>
              <a:rPr lang="en-US"/>
              <a:t>Subhead, </a:t>
            </a:r>
            <a:r>
              <a:rPr lang="en-US" err="1"/>
              <a:t>AppD</a:t>
            </a:r>
            <a:r>
              <a:rPr lang="en-US"/>
              <a:t> Reg., 22 pt.</a:t>
            </a:r>
          </a:p>
        </p:txBody>
      </p:sp>
      <p:sp>
        <p:nvSpPr>
          <p:cNvPr id="11" name="Text Placeholder 8">
            <a:extLst>
              <a:ext uri="{FF2B5EF4-FFF2-40B4-BE49-F238E27FC236}">
                <a16:creationId xmlns:a16="http://schemas.microsoft.com/office/drawing/2014/main" id="{C9A75558-5C4F-5D41-B5E2-498048E59CAB}"/>
              </a:ext>
            </a:extLst>
          </p:cNvPr>
          <p:cNvSpPr>
            <a:spLocks noGrp="1"/>
          </p:cNvSpPr>
          <p:nvPr>
            <p:ph type="body" sz="quarter" idx="14" hasCustomPrompt="1"/>
          </p:nvPr>
        </p:nvSpPr>
        <p:spPr>
          <a:xfrm>
            <a:off x="6777038" y="3373625"/>
            <a:ext cx="4646612" cy="996669"/>
          </a:xfrm>
          <a:prstGeom prst="rect">
            <a:avLst/>
          </a:prstGeom>
        </p:spPr>
        <p:txBody>
          <a:bodyPr>
            <a:normAutofit/>
          </a:bodyPr>
          <a:lstStyle>
            <a:lvl1pPr marL="0" indent="0">
              <a:buNone/>
              <a:defRPr lang="en-US" sz="1400" b="0" i="0" smtClean="0">
                <a:solidFill>
                  <a:schemeClr val="bg1"/>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2" name="Text Placeholder 6">
            <a:extLst>
              <a:ext uri="{FF2B5EF4-FFF2-40B4-BE49-F238E27FC236}">
                <a16:creationId xmlns:a16="http://schemas.microsoft.com/office/drawing/2014/main" id="{DC8B4E73-119F-8F4D-B83B-394FECEF7D81}"/>
              </a:ext>
            </a:extLst>
          </p:cNvPr>
          <p:cNvSpPr>
            <a:spLocks noGrp="1"/>
          </p:cNvSpPr>
          <p:nvPr>
            <p:ph type="body" sz="quarter" idx="15" hasCustomPrompt="1"/>
          </p:nvPr>
        </p:nvSpPr>
        <p:spPr>
          <a:xfrm>
            <a:off x="6777318" y="4638697"/>
            <a:ext cx="4646386" cy="483535"/>
          </a:xfrm>
          <a:prstGeom prst="rect">
            <a:avLst/>
          </a:prstGeom>
        </p:spPr>
        <p:txBody>
          <a:bodyPr/>
          <a:lstStyle>
            <a:lvl1pPr marL="0" indent="0">
              <a:buNone/>
              <a:defRPr sz="2000">
                <a:solidFill>
                  <a:schemeClr val="accent3"/>
                </a:solidFill>
              </a:defRPr>
            </a:lvl1pPr>
          </a:lstStyle>
          <a:p>
            <a:pPr lvl="0"/>
            <a:r>
              <a:rPr lang="en-US"/>
              <a:t>Subhead, </a:t>
            </a:r>
            <a:r>
              <a:rPr lang="en-US" err="1"/>
              <a:t>AppD</a:t>
            </a:r>
            <a:r>
              <a:rPr lang="en-US"/>
              <a:t> Reg., 22 pt.</a:t>
            </a:r>
          </a:p>
        </p:txBody>
      </p:sp>
      <p:sp>
        <p:nvSpPr>
          <p:cNvPr id="13" name="Text Placeholder 8">
            <a:extLst>
              <a:ext uri="{FF2B5EF4-FFF2-40B4-BE49-F238E27FC236}">
                <a16:creationId xmlns:a16="http://schemas.microsoft.com/office/drawing/2014/main" id="{0B030E81-D32C-8E46-AA22-BDAC573C01F9}"/>
              </a:ext>
            </a:extLst>
          </p:cNvPr>
          <p:cNvSpPr>
            <a:spLocks noGrp="1"/>
          </p:cNvSpPr>
          <p:nvPr>
            <p:ph type="body" sz="quarter" idx="16" hasCustomPrompt="1"/>
          </p:nvPr>
        </p:nvSpPr>
        <p:spPr>
          <a:xfrm>
            <a:off x="6777038" y="5121742"/>
            <a:ext cx="4646612" cy="996669"/>
          </a:xfrm>
          <a:prstGeom prst="rect">
            <a:avLst/>
          </a:prstGeom>
        </p:spPr>
        <p:txBody>
          <a:bodyPr>
            <a:normAutofit/>
          </a:bodyPr>
          <a:lstStyle>
            <a:lvl1pPr marL="0" indent="0">
              <a:buNone/>
              <a:defRPr lang="en-US" sz="1400" b="0" i="0" smtClean="0">
                <a:solidFill>
                  <a:schemeClr val="bg1"/>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cxnSp>
        <p:nvCxnSpPr>
          <p:cNvPr id="14" name="Straight Connector 13">
            <a:extLst>
              <a:ext uri="{FF2B5EF4-FFF2-40B4-BE49-F238E27FC236}">
                <a16:creationId xmlns:a16="http://schemas.microsoft.com/office/drawing/2014/main" id="{149C18D2-0B7A-E04C-B1AA-00012AA33676}"/>
              </a:ext>
            </a:extLst>
          </p:cNvPr>
          <p:cNvCxnSpPr>
            <a:cxnSpLocks/>
          </p:cNvCxnSpPr>
          <p:nvPr userDrawn="1"/>
        </p:nvCxnSpPr>
        <p:spPr>
          <a:xfrm>
            <a:off x="6076844" y="1115568"/>
            <a:ext cx="0" cy="48011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55625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_and_Content_3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8296" y="601944"/>
            <a:ext cx="8537069" cy="996669"/>
          </a:xfrm>
        </p:spPr>
        <p:txBody>
          <a:bodyPr lIns="0" tIns="0" rIns="0" bIns="0" anchor="t">
            <a:noAutofit/>
          </a:bodyPr>
          <a:lstStyle>
            <a:lvl1pPr algn="l">
              <a:lnSpc>
                <a:spcPct val="100000"/>
              </a:lnSpc>
              <a:defRPr sz="4000" b="0" i="0">
                <a:solidFill>
                  <a:schemeClr val="tx2"/>
                </a:solidFill>
                <a:latin typeface="AppD Sans" pitchFamily="2" charset="77"/>
              </a:defRPr>
            </a:lvl1pPr>
          </a:lstStyle>
          <a:p>
            <a:r>
              <a:rPr lang="en-US"/>
              <a:t>Title, </a:t>
            </a:r>
            <a:r>
              <a:rPr lang="en-US" err="1"/>
              <a:t>AppD</a:t>
            </a:r>
            <a:r>
              <a:rPr lang="en-US"/>
              <a:t> Regular, 40 pt.</a:t>
            </a:r>
          </a:p>
        </p:txBody>
      </p:sp>
      <p:sp>
        <p:nvSpPr>
          <p:cNvPr id="7" name="Text Placeholder 6">
            <a:extLst>
              <a:ext uri="{FF2B5EF4-FFF2-40B4-BE49-F238E27FC236}">
                <a16:creationId xmlns:a16="http://schemas.microsoft.com/office/drawing/2014/main" id="{FCCFD17F-4FC9-2A48-84EA-A49EA0A69DFE}"/>
              </a:ext>
            </a:extLst>
          </p:cNvPr>
          <p:cNvSpPr>
            <a:spLocks noGrp="1"/>
          </p:cNvSpPr>
          <p:nvPr>
            <p:ph type="body" sz="quarter" idx="11" hasCustomPrompt="1"/>
          </p:nvPr>
        </p:nvSpPr>
        <p:spPr>
          <a:xfrm>
            <a:off x="768241" y="3052503"/>
            <a:ext cx="3481030" cy="483535"/>
          </a:xfrm>
          <a:prstGeom prst="rect">
            <a:avLst/>
          </a:prstGeom>
        </p:spPr>
        <p:txBody>
          <a:bodyPr/>
          <a:lstStyle>
            <a:lvl1pPr marL="0" indent="0">
              <a:buNone/>
              <a:defRPr sz="1800">
                <a:solidFill>
                  <a:schemeClr val="tx1"/>
                </a:solidFill>
              </a:defRPr>
            </a:lvl1pPr>
          </a:lstStyle>
          <a:p>
            <a:pPr lvl="0"/>
            <a:r>
              <a:rPr lang="en-US"/>
              <a:t>Subhead, </a:t>
            </a:r>
            <a:r>
              <a:rPr lang="en-US" err="1"/>
              <a:t>AppD</a:t>
            </a:r>
            <a:r>
              <a:rPr lang="en-US"/>
              <a:t> Reg., 18 pt.</a:t>
            </a:r>
          </a:p>
        </p:txBody>
      </p:sp>
      <p:sp>
        <p:nvSpPr>
          <p:cNvPr id="9" name="Text Placeholder 8">
            <a:extLst>
              <a:ext uri="{FF2B5EF4-FFF2-40B4-BE49-F238E27FC236}">
                <a16:creationId xmlns:a16="http://schemas.microsoft.com/office/drawing/2014/main" id="{4E365B75-4839-5B45-807D-4A1988F65275}"/>
              </a:ext>
            </a:extLst>
          </p:cNvPr>
          <p:cNvSpPr>
            <a:spLocks noGrp="1"/>
          </p:cNvSpPr>
          <p:nvPr>
            <p:ph type="body" sz="quarter" idx="12" hasCustomPrompt="1"/>
          </p:nvPr>
        </p:nvSpPr>
        <p:spPr>
          <a:xfrm>
            <a:off x="768241" y="3549485"/>
            <a:ext cx="3481030" cy="2084831"/>
          </a:xfrm>
          <a:prstGeom prst="rect">
            <a:avLst/>
          </a:prstGeom>
        </p:spPr>
        <p:txBody>
          <a:bodyPr/>
          <a:lstStyle>
            <a:lvl1pPr marL="0" marR="0" indent="0" algn="l" defTabSz="914201" rtl="0" eaLnBrk="1" fontAlgn="auto" latinLnBrk="0" hangingPunct="1">
              <a:lnSpc>
                <a:spcPct val="100000"/>
              </a:lnSpc>
              <a:spcBef>
                <a:spcPts val="1200"/>
              </a:spcBef>
              <a:spcAft>
                <a:spcPts val="1200"/>
              </a:spcAft>
              <a:buClr>
                <a:schemeClr val="accent1"/>
              </a:buClr>
              <a:buSzPct val="120000"/>
              <a:buFont typeface="Arial" panose="020B0604020202020204" pitchFamily="34" charset="0"/>
              <a:buNone/>
              <a:tabLst/>
              <a:defRPr lang="en-US" sz="1400" b="0" i="0" smtClean="0">
                <a:solidFill>
                  <a:schemeClr val="tx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marL="0" marR="0" lvl="0" indent="0" algn="l" defTabSz="914201" rtl="0" eaLnBrk="1" fontAlgn="auto" latinLnBrk="0" hangingPunct="1">
              <a:lnSpc>
                <a:spcPct val="100000"/>
              </a:lnSpc>
              <a:spcBef>
                <a:spcPts val="600"/>
              </a:spcBef>
              <a:spcAft>
                <a:spcPts val="0"/>
              </a:spcAft>
              <a:buClr>
                <a:schemeClr val="accent1"/>
              </a:buClr>
              <a:buSzPct val="120000"/>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marL="0" marR="0" lvl="0" indent="0" algn="l" defTabSz="914201" rtl="0" eaLnBrk="1" fontAlgn="auto" latinLnBrk="0" hangingPunct="1">
              <a:lnSpc>
                <a:spcPct val="100000"/>
              </a:lnSpc>
              <a:spcBef>
                <a:spcPts val="600"/>
              </a:spcBef>
              <a:spcAft>
                <a:spcPts val="0"/>
              </a:spcAft>
              <a:buClr>
                <a:schemeClr val="accent1"/>
              </a:buClr>
              <a:buSzPct val="120000"/>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5" name="Text Placeholder 8">
            <a:extLst>
              <a:ext uri="{FF2B5EF4-FFF2-40B4-BE49-F238E27FC236}">
                <a16:creationId xmlns:a16="http://schemas.microsoft.com/office/drawing/2014/main" id="{A8DD9036-4F47-A947-AB6C-34A9A7497340}"/>
              </a:ext>
            </a:extLst>
          </p:cNvPr>
          <p:cNvSpPr>
            <a:spLocks noGrp="1"/>
          </p:cNvSpPr>
          <p:nvPr>
            <p:ph type="body" sz="quarter" idx="17" hasCustomPrompt="1"/>
          </p:nvPr>
        </p:nvSpPr>
        <p:spPr>
          <a:xfrm>
            <a:off x="768241" y="1598613"/>
            <a:ext cx="8537069" cy="996669"/>
          </a:xfrm>
          <a:prstGeom prst="rect">
            <a:avLst/>
          </a:prstGeom>
        </p:spPr>
        <p:txBody>
          <a:bodyPr lIns="0"/>
          <a:lstStyle>
            <a:lvl1pPr marL="0" indent="0">
              <a:buNone/>
              <a:defRPr lang="en-US" b="0" i="0" smtClean="0">
                <a:solidFill>
                  <a:schemeClr val="accent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6" name="Text Placeholder 6">
            <a:extLst>
              <a:ext uri="{FF2B5EF4-FFF2-40B4-BE49-F238E27FC236}">
                <a16:creationId xmlns:a16="http://schemas.microsoft.com/office/drawing/2014/main" id="{8AE9DEB4-14B3-5341-8765-0F0C33A78755}"/>
              </a:ext>
            </a:extLst>
          </p:cNvPr>
          <p:cNvSpPr>
            <a:spLocks noGrp="1"/>
          </p:cNvSpPr>
          <p:nvPr>
            <p:ph type="body" sz="quarter" idx="18" hasCustomPrompt="1"/>
          </p:nvPr>
        </p:nvSpPr>
        <p:spPr>
          <a:xfrm>
            <a:off x="4419117" y="3052503"/>
            <a:ext cx="3481030" cy="483535"/>
          </a:xfrm>
          <a:prstGeom prst="rect">
            <a:avLst/>
          </a:prstGeom>
        </p:spPr>
        <p:txBody>
          <a:bodyPr/>
          <a:lstStyle>
            <a:lvl1pPr marL="0" indent="0">
              <a:buNone/>
              <a:defRPr sz="1800">
                <a:solidFill>
                  <a:schemeClr val="tx1"/>
                </a:solidFill>
              </a:defRPr>
            </a:lvl1pPr>
          </a:lstStyle>
          <a:p>
            <a:pPr lvl="0"/>
            <a:r>
              <a:rPr lang="en-US"/>
              <a:t>Subhead, </a:t>
            </a:r>
            <a:r>
              <a:rPr lang="en-US" err="1"/>
              <a:t>AppD</a:t>
            </a:r>
            <a:r>
              <a:rPr lang="en-US"/>
              <a:t> Reg., 18 pt.</a:t>
            </a:r>
          </a:p>
        </p:txBody>
      </p:sp>
      <p:sp>
        <p:nvSpPr>
          <p:cNvPr id="17" name="Text Placeholder 8">
            <a:extLst>
              <a:ext uri="{FF2B5EF4-FFF2-40B4-BE49-F238E27FC236}">
                <a16:creationId xmlns:a16="http://schemas.microsoft.com/office/drawing/2014/main" id="{D2C1372F-2E22-F342-A255-490B54A6526C}"/>
              </a:ext>
            </a:extLst>
          </p:cNvPr>
          <p:cNvSpPr>
            <a:spLocks noGrp="1"/>
          </p:cNvSpPr>
          <p:nvPr>
            <p:ph type="body" sz="quarter" idx="19" hasCustomPrompt="1"/>
          </p:nvPr>
        </p:nvSpPr>
        <p:spPr>
          <a:xfrm>
            <a:off x="4419117" y="3549485"/>
            <a:ext cx="3481030" cy="2084831"/>
          </a:xfrm>
          <a:prstGeom prst="rect">
            <a:avLst/>
          </a:prstGeom>
        </p:spPr>
        <p:txBody>
          <a:bodyPr/>
          <a:lstStyle>
            <a:lvl1pPr marL="0" marR="0" indent="0" algn="l" defTabSz="914201" rtl="0" eaLnBrk="1" fontAlgn="auto" latinLnBrk="0" hangingPunct="1">
              <a:lnSpc>
                <a:spcPct val="100000"/>
              </a:lnSpc>
              <a:spcBef>
                <a:spcPts val="1200"/>
              </a:spcBef>
              <a:spcAft>
                <a:spcPts val="1200"/>
              </a:spcAft>
              <a:buClr>
                <a:schemeClr val="accent1"/>
              </a:buClr>
              <a:buSzPct val="120000"/>
              <a:buFont typeface="Arial" panose="020B0604020202020204" pitchFamily="34" charset="0"/>
              <a:buNone/>
              <a:tabLst/>
              <a:defRPr lang="en-US" sz="1400" b="0" i="0" smtClean="0">
                <a:solidFill>
                  <a:schemeClr val="tx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marL="0" marR="0" lvl="0" indent="0" algn="l" defTabSz="914201" rtl="0" eaLnBrk="1" fontAlgn="auto" latinLnBrk="0" hangingPunct="1">
              <a:lnSpc>
                <a:spcPct val="100000"/>
              </a:lnSpc>
              <a:spcBef>
                <a:spcPts val="600"/>
              </a:spcBef>
              <a:spcAft>
                <a:spcPts val="0"/>
              </a:spcAft>
              <a:buClr>
                <a:schemeClr val="accent1"/>
              </a:buClr>
              <a:buSzPct val="120000"/>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marL="0" marR="0" lvl="0" indent="0" algn="l" defTabSz="914201" rtl="0" eaLnBrk="1" fontAlgn="auto" latinLnBrk="0" hangingPunct="1">
              <a:lnSpc>
                <a:spcPct val="100000"/>
              </a:lnSpc>
              <a:spcBef>
                <a:spcPts val="600"/>
              </a:spcBef>
              <a:spcAft>
                <a:spcPts val="0"/>
              </a:spcAft>
              <a:buClr>
                <a:schemeClr val="accent1"/>
              </a:buClr>
              <a:buSzPct val="120000"/>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8" name="Text Placeholder 6">
            <a:extLst>
              <a:ext uri="{FF2B5EF4-FFF2-40B4-BE49-F238E27FC236}">
                <a16:creationId xmlns:a16="http://schemas.microsoft.com/office/drawing/2014/main" id="{6B788F1B-FBF7-094A-80BE-993F7CAD1C5A}"/>
              </a:ext>
            </a:extLst>
          </p:cNvPr>
          <p:cNvSpPr>
            <a:spLocks noGrp="1"/>
          </p:cNvSpPr>
          <p:nvPr>
            <p:ph type="body" sz="quarter" idx="20" hasCustomPrompt="1"/>
          </p:nvPr>
        </p:nvSpPr>
        <p:spPr>
          <a:xfrm>
            <a:off x="8069994" y="3052503"/>
            <a:ext cx="3481030" cy="483535"/>
          </a:xfrm>
          <a:prstGeom prst="rect">
            <a:avLst/>
          </a:prstGeom>
        </p:spPr>
        <p:txBody>
          <a:bodyPr/>
          <a:lstStyle>
            <a:lvl1pPr marL="0" indent="0">
              <a:buNone/>
              <a:defRPr sz="1800">
                <a:solidFill>
                  <a:schemeClr val="tx1"/>
                </a:solidFill>
              </a:defRPr>
            </a:lvl1pPr>
          </a:lstStyle>
          <a:p>
            <a:pPr lvl="0"/>
            <a:r>
              <a:rPr lang="en-US"/>
              <a:t>Subhead, </a:t>
            </a:r>
            <a:r>
              <a:rPr lang="en-US" err="1"/>
              <a:t>AppD</a:t>
            </a:r>
            <a:r>
              <a:rPr lang="en-US"/>
              <a:t> Reg., 18 pt.</a:t>
            </a:r>
          </a:p>
        </p:txBody>
      </p:sp>
      <p:sp>
        <p:nvSpPr>
          <p:cNvPr id="19" name="Text Placeholder 8">
            <a:extLst>
              <a:ext uri="{FF2B5EF4-FFF2-40B4-BE49-F238E27FC236}">
                <a16:creationId xmlns:a16="http://schemas.microsoft.com/office/drawing/2014/main" id="{1B721F0B-E91D-6244-879C-AFACBCE476BA}"/>
              </a:ext>
            </a:extLst>
          </p:cNvPr>
          <p:cNvSpPr>
            <a:spLocks noGrp="1"/>
          </p:cNvSpPr>
          <p:nvPr>
            <p:ph type="body" sz="quarter" idx="21" hasCustomPrompt="1"/>
          </p:nvPr>
        </p:nvSpPr>
        <p:spPr>
          <a:xfrm>
            <a:off x="8069994" y="3549485"/>
            <a:ext cx="3481030" cy="2084831"/>
          </a:xfrm>
          <a:prstGeom prst="rect">
            <a:avLst/>
          </a:prstGeom>
        </p:spPr>
        <p:txBody>
          <a:bodyPr/>
          <a:lstStyle>
            <a:lvl1pPr marL="0" marR="0" indent="0" algn="l" defTabSz="914201" rtl="0" eaLnBrk="1" fontAlgn="auto" latinLnBrk="0" hangingPunct="1">
              <a:lnSpc>
                <a:spcPct val="100000"/>
              </a:lnSpc>
              <a:spcBef>
                <a:spcPts val="1200"/>
              </a:spcBef>
              <a:spcAft>
                <a:spcPts val="1200"/>
              </a:spcAft>
              <a:buClr>
                <a:schemeClr val="accent1"/>
              </a:buClr>
              <a:buSzPct val="120000"/>
              <a:buFont typeface="Arial" panose="020B0604020202020204" pitchFamily="34" charset="0"/>
              <a:buNone/>
              <a:tabLst/>
              <a:defRPr lang="en-US" sz="1400" b="0" i="0" smtClean="0">
                <a:solidFill>
                  <a:schemeClr val="tx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marL="0" marR="0" lvl="0" indent="0" algn="l" defTabSz="914201" rtl="0" eaLnBrk="1" fontAlgn="auto" latinLnBrk="0" hangingPunct="1">
              <a:lnSpc>
                <a:spcPct val="100000"/>
              </a:lnSpc>
              <a:spcBef>
                <a:spcPts val="600"/>
              </a:spcBef>
              <a:spcAft>
                <a:spcPts val="0"/>
              </a:spcAft>
              <a:buClr>
                <a:schemeClr val="accent1"/>
              </a:buClr>
              <a:buSzPct val="120000"/>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marL="0" marR="0" lvl="0" indent="0" algn="l" defTabSz="914201" rtl="0" eaLnBrk="1" fontAlgn="auto" latinLnBrk="0" hangingPunct="1">
              <a:lnSpc>
                <a:spcPct val="100000"/>
              </a:lnSpc>
              <a:spcBef>
                <a:spcPts val="600"/>
              </a:spcBef>
              <a:spcAft>
                <a:spcPts val="0"/>
              </a:spcAft>
              <a:buClr>
                <a:schemeClr val="accent1"/>
              </a:buClr>
              <a:buSzPct val="120000"/>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cxnSp>
        <p:nvCxnSpPr>
          <p:cNvPr id="8" name="Straight Connector 7">
            <a:extLst>
              <a:ext uri="{FF2B5EF4-FFF2-40B4-BE49-F238E27FC236}">
                <a16:creationId xmlns:a16="http://schemas.microsoft.com/office/drawing/2014/main" id="{15D48033-1898-2A40-8702-E501DE965197}"/>
              </a:ext>
            </a:extLst>
          </p:cNvPr>
          <p:cNvCxnSpPr/>
          <p:nvPr userDrawn="1"/>
        </p:nvCxnSpPr>
        <p:spPr>
          <a:xfrm>
            <a:off x="768241" y="2796988"/>
            <a:ext cx="10782783" cy="0"/>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4967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_and_Content_3a">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8296" y="601944"/>
            <a:ext cx="8537069" cy="996669"/>
          </a:xfrm>
        </p:spPr>
        <p:txBody>
          <a:bodyPr lIns="0" tIns="0" rIns="0" bIns="0" anchor="t">
            <a:noAutofit/>
          </a:bodyPr>
          <a:lstStyle>
            <a:lvl1pPr algn="l">
              <a:lnSpc>
                <a:spcPct val="100000"/>
              </a:lnSpc>
              <a:defRPr sz="4000" b="0" i="0">
                <a:solidFill>
                  <a:schemeClr val="bg1"/>
                </a:solidFill>
                <a:latin typeface="AppD Sans" pitchFamily="2" charset="77"/>
              </a:defRPr>
            </a:lvl1pPr>
          </a:lstStyle>
          <a:p>
            <a:r>
              <a:rPr lang="en-US"/>
              <a:t>Title, </a:t>
            </a:r>
            <a:r>
              <a:rPr lang="en-US" err="1"/>
              <a:t>AppD</a:t>
            </a:r>
            <a:r>
              <a:rPr lang="en-US"/>
              <a:t> Regular, 40 pt.</a:t>
            </a:r>
          </a:p>
        </p:txBody>
      </p:sp>
      <p:sp>
        <p:nvSpPr>
          <p:cNvPr id="7" name="Text Placeholder 6">
            <a:extLst>
              <a:ext uri="{FF2B5EF4-FFF2-40B4-BE49-F238E27FC236}">
                <a16:creationId xmlns:a16="http://schemas.microsoft.com/office/drawing/2014/main" id="{FCCFD17F-4FC9-2A48-84EA-A49EA0A69DFE}"/>
              </a:ext>
            </a:extLst>
          </p:cNvPr>
          <p:cNvSpPr>
            <a:spLocks noGrp="1"/>
          </p:cNvSpPr>
          <p:nvPr>
            <p:ph type="body" sz="quarter" idx="11" hasCustomPrompt="1"/>
          </p:nvPr>
        </p:nvSpPr>
        <p:spPr>
          <a:xfrm>
            <a:off x="768241" y="3052503"/>
            <a:ext cx="3481030" cy="483535"/>
          </a:xfrm>
          <a:prstGeom prst="rect">
            <a:avLst/>
          </a:prstGeom>
        </p:spPr>
        <p:txBody>
          <a:bodyPr/>
          <a:lstStyle>
            <a:lvl1pPr marL="0" indent="0">
              <a:buNone/>
              <a:defRPr sz="1800">
                <a:solidFill>
                  <a:schemeClr val="accent3"/>
                </a:solidFill>
              </a:defRPr>
            </a:lvl1pPr>
          </a:lstStyle>
          <a:p>
            <a:pPr lvl="0"/>
            <a:r>
              <a:rPr lang="en-US"/>
              <a:t>Subhead, </a:t>
            </a:r>
            <a:r>
              <a:rPr lang="en-US" err="1"/>
              <a:t>AppD</a:t>
            </a:r>
            <a:r>
              <a:rPr lang="en-US"/>
              <a:t> Reg., 18 pt.</a:t>
            </a:r>
          </a:p>
        </p:txBody>
      </p:sp>
      <p:sp>
        <p:nvSpPr>
          <p:cNvPr id="9" name="Text Placeholder 8">
            <a:extLst>
              <a:ext uri="{FF2B5EF4-FFF2-40B4-BE49-F238E27FC236}">
                <a16:creationId xmlns:a16="http://schemas.microsoft.com/office/drawing/2014/main" id="{4E365B75-4839-5B45-807D-4A1988F65275}"/>
              </a:ext>
            </a:extLst>
          </p:cNvPr>
          <p:cNvSpPr>
            <a:spLocks noGrp="1"/>
          </p:cNvSpPr>
          <p:nvPr>
            <p:ph type="body" sz="quarter" idx="12" hasCustomPrompt="1"/>
          </p:nvPr>
        </p:nvSpPr>
        <p:spPr>
          <a:xfrm>
            <a:off x="768241" y="3549485"/>
            <a:ext cx="3481030" cy="2084831"/>
          </a:xfrm>
          <a:prstGeom prst="rect">
            <a:avLst/>
          </a:prstGeom>
        </p:spPr>
        <p:txBody>
          <a:bodyPr/>
          <a:lstStyle>
            <a:lvl1pPr marL="0" marR="0" indent="0" algn="l" defTabSz="914201" rtl="0" eaLnBrk="1" fontAlgn="auto" latinLnBrk="0" hangingPunct="1">
              <a:lnSpc>
                <a:spcPct val="100000"/>
              </a:lnSpc>
              <a:spcBef>
                <a:spcPts val="1200"/>
              </a:spcBef>
              <a:spcAft>
                <a:spcPts val="1200"/>
              </a:spcAft>
              <a:buClr>
                <a:schemeClr val="accent1"/>
              </a:buClr>
              <a:buSzPct val="120000"/>
              <a:buFont typeface="Arial" panose="020B0604020202020204" pitchFamily="34" charset="0"/>
              <a:buNone/>
              <a:tabLst/>
              <a:defRPr lang="en-US" sz="1400" b="0" i="0" smtClean="0">
                <a:solidFill>
                  <a:schemeClr val="bg1"/>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marL="0" marR="0" lvl="0" indent="0" algn="l" defTabSz="914201" rtl="0" eaLnBrk="1" fontAlgn="auto" latinLnBrk="0" hangingPunct="1">
              <a:lnSpc>
                <a:spcPct val="100000"/>
              </a:lnSpc>
              <a:spcBef>
                <a:spcPts val="600"/>
              </a:spcBef>
              <a:spcAft>
                <a:spcPts val="0"/>
              </a:spcAft>
              <a:buClr>
                <a:schemeClr val="accent1"/>
              </a:buClr>
              <a:buSzPct val="120000"/>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marL="0" marR="0" lvl="0" indent="0" algn="l" defTabSz="914201" rtl="0" eaLnBrk="1" fontAlgn="auto" latinLnBrk="0" hangingPunct="1">
              <a:lnSpc>
                <a:spcPct val="100000"/>
              </a:lnSpc>
              <a:spcBef>
                <a:spcPts val="600"/>
              </a:spcBef>
              <a:spcAft>
                <a:spcPts val="0"/>
              </a:spcAft>
              <a:buClr>
                <a:schemeClr val="accent1"/>
              </a:buClr>
              <a:buSzPct val="120000"/>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5" name="Text Placeholder 8">
            <a:extLst>
              <a:ext uri="{FF2B5EF4-FFF2-40B4-BE49-F238E27FC236}">
                <a16:creationId xmlns:a16="http://schemas.microsoft.com/office/drawing/2014/main" id="{A8DD9036-4F47-A947-AB6C-34A9A7497340}"/>
              </a:ext>
            </a:extLst>
          </p:cNvPr>
          <p:cNvSpPr>
            <a:spLocks noGrp="1"/>
          </p:cNvSpPr>
          <p:nvPr>
            <p:ph type="body" sz="quarter" idx="17" hasCustomPrompt="1"/>
          </p:nvPr>
        </p:nvSpPr>
        <p:spPr>
          <a:xfrm>
            <a:off x="768241" y="1598613"/>
            <a:ext cx="8537069" cy="996669"/>
          </a:xfrm>
          <a:prstGeom prst="rect">
            <a:avLst/>
          </a:prstGeom>
        </p:spPr>
        <p:txBody>
          <a:bodyPr lIns="0"/>
          <a:lstStyle>
            <a:lvl1pPr marL="0" indent="0">
              <a:buNone/>
              <a:defRPr lang="en-US" b="0" i="0" smtClean="0">
                <a:solidFill>
                  <a:schemeClr val="accent3"/>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6" name="Text Placeholder 6">
            <a:extLst>
              <a:ext uri="{FF2B5EF4-FFF2-40B4-BE49-F238E27FC236}">
                <a16:creationId xmlns:a16="http://schemas.microsoft.com/office/drawing/2014/main" id="{8AE9DEB4-14B3-5341-8765-0F0C33A78755}"/>
              </a:ext>
            </a:extLst>
          </p:cNvPr>
          <p:cNvSpPr>
            <a:spLocks noGrp="1"/>
          </p:cNvSpPr>
          <p:nvPr>
            <p:ph type="body" sz="quarter" idx="18" hasCustomPrompt="1"/>
          </p:nvPr>
        </p:nvSpPr>
        <p:spPr>
          <a:xfrm>
            <a:off x="4419117" y="3052503"/>
            <a:ext cx="3481030" cy="483535"/>
          </a:xfrm>
          <a:prstGeom prst="rect">
            <a:avLst/>
          </a:prstGeom>
        </p:spPr>
        <p:txBody>
          <a:bodyPr/>
          <a:lstStyle>
            <a:lvl1pPr marL="0" indent="0">
              <a:buNone/>
              <a:defRPr sz="1800">
                <a:solidFill>
                  <a:schemeClr val="accent3"/>
                </a:solidFill>
              </a:defRPr>
            </a:lvl1pPr>
          </a:lstStyle>
          <a:p>
            <a:pPr lvl="0"/>
            <a:r>
              <a:rPr lang="en-US"/>
              <a:t>Subhead, </a:t>
            </a:r>
            <a:r>
              <a:rPr lang="en-US" err="1"/>
              <a:t>AppD</a:t>
            </a:r>
            <a:r>
              <a:rPr lang="en-US"/>
              <a:t> Reg., 18 pt.</a:t>
            </a:r>
          </a:p>
        </p:txBody>
      </p:sp>
      <p:sp>
        <p:nvSpPr>
          <p:cNvPr id="17" name="Text Placeholder 8">
            <a:extLst>
              <a:ext uri="{FF2B5EF4-FFF2-40B4-BE49-F238E27FC236}">
                <a16:creationId xmlns:a16="http://schemas.microsoft.com/office/drawing/2014/main" id="{D2C1372F-2E22-F342-A255-490B54A6526C}"/>
              </a:ext>
            </a:extLst>
          </p:cNvPr>
          <p:cNvSpPr>
            <a:spLocks noGrp="1"/>
          </p:cNvSpPr>
          <p:nvPr>
            <p:ph type="body" sz="quarter" idx="19" hasCustomPrompt="1"/>
          </p:nvPr>
        </p:nvSpPr>
        <p:spPr>
          <a:xfrm>
            <a:off x="4419117" y="3549485"/>
            <a:ext cx="3481030" cy="2084831"/>
          </a:xfrm>
          <a:prstGeom prst="rect">
            <a:avLst/>
          </a:prstGeom>
        </p:spPr>
        <p:txBody>
          <a:bodyPr/>
          <a:lstStyle>
            <a:lvl1pPr marL="0" marR="0" indent="0" algn="l" defTabSz="914201" rtl="0" eaLnBrk="1" fontAlgn="auto" latinLnBrk="0" hangingPunct="1">
              <a:lnSpc>
                <a:spcPct val="100000"/>
              </a:lnSpc>
              <a:spcBef>
                <a:spcPts val="1200"/>
              </a:spcBef>
              <a:spcAft>
                <a:spcPts val="1200"/>
              </a:spcAft>
              <a:buClr>
                <a:schemeClr val="accent1"/>
              </a:buClr>
              <a:buSzPct val="120000"/>
              <a:buFont typeface="Arial" panose="020B0604020202020204" pitchFamily="34" charset="0"/>
              <a:buNone/>
              <a:tabLst/>
              <a:defRPr lang="en-US" sz="1400" b="0" i="0" smtClean="0">
                <a:solidFill>
                  <a:schemeClr val="bg1"/>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marL="0" marR="0" lvl="0" indent="0" algn="l" defTabSz="914201" rtl="0" eaLnBrk="1" fontAlgn="auto" latinLnBrk="0" hangingPunct="1">
              <a:lnSpc>
                <a:spcPct val="100000"/>
              </a:lnSpc>
              <a:spcBef>
                <a:spcPts val="600"/>
              </a:spcBef>
              <a:spcAft>
                <a:spcPts val="0"/>
              </a:spcAft>
              <a:buClr>
                <a:schemeClr val="accent1"/>
              </a:buClr>
              <a:buSzPct val="120000"/>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marL="0" marR="0" lvl="0" indent="0" algn="l" defTabSz="914201" rtl="0" eaLnBrk="1" fontAlgn="auto" latinLnBrk="0" hangingPunct="1">
              <a:lnSpc>
                <a:spcPct val="100000"/>
              </a:lnSpc>
              <a:spcBef>
                <a:spcPts val="600"/>
              </a:spcBef>
              <a:spcAft>
                <a:spcPts val="0"/>
              </a:spcAft>
              <a:buClr>
                <a:schemeClr val="accent1"/>
              </a:buClr>
              <a:buSzPct val="120000"/>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8" name="Text Placeholder 6">
            <a:extLst>
              <a:ext uri="{FF2B5EF4-FFF2-40B4-BE49-F238E27FC236}">
                <a16:creationId xmlns:a16="http://schemas.microsoft.com/office/drawing/2014/main" id="{6B788F1B-FBF7-094A-80BE-993F7CAD1C5A}"/>
              </a:ext>
            </a:extLst>
          </p:cNvPr>
          <p:cNvSpPr>
            <a:spLocks noGrp="1"/>
          </p:cNvSpPr>
          <p:nvPr>
            <p:ph type="body" sz="quarter" idx="20" hasCustomPrompt="1"/>
          </p:nvPr>
        </p:nvSpPr>
        <p:spPr>
          <a:xfrm>
            <a:off x="8069994" y="3052503"/>
            <a:ext cx="3481030" cy="483535"/>
          </a:xfrm>
          <a:prstGeom prst="rect">
            <a:avLst/>
          </a:prstGeom>
        </p:spPr>
        <p:txBody>
          <a:bodyPr/>
          <a:lstStyle>
            <a:lvl1pPr marL="0" indent="0">
              <a:buNone/>
              <a:defRPr sz="1800">
                <a:solidFill>
                  <a:schemeClr val="accent3"/>
                </a:solidFill>
              </a:defRPr>
            </a:lvl1pPr>
          </a:lstStyle>
          <a:p>
            <a:pPr lvl="0"/>
            <a:r>
              <a:rPr lang="en-US"/>
              <a:t>Subhead, </a:t>
            </a:r>
            <a:r>
              <a:rPr lang="en-US" err="1"/>
              <a:t>AppD</a:t>
            </a:r>
            <a:r>
              <a:rPr lang="en-US"/>
              <a:t> Reg., 18 pt.</a:t>
            </a:r>
          </a:p>
        </p:txBody>
      </p:sp>
      <p:sp>
        <p:nvSpPr>
          <p:cNvPr id="19" name="Text Placeholder 8">
            <a:extLst>
              <a:ext uri="{FF2B5EF4-FFF2-40B4-BE49-F238E27FC236}">
                <a16:creationId xmlns:a16="http://schemas.microsoft.com/office/drawing/2014/main" id="{1B721F0B-E91D-6244-879C-AFACBCE476BA}"/>
              </a:ext>
            </a:extLst>
          </p:cNvPr>
          <p:cNvSpPr>
            <a:spLocks noGrp="1"/>
          </p:cNvSpPr>
          <p:nvPr>
            <p:ph type="body" sz="quarter" idx="21" hasCustomPrompt="1"/>
          </p:nvPr>
        </p:nvSpPr>
        <p:spPr>
          <a:xfrm>
            <a:off x="8069994" y="3549485"/>
            <a:ext cx="3481030" cy="2084831"/>
          </a:xfrm>
          <a:prstGeom prst="rect">
            <a:avLst/>
          </a:prstGeom>
        </p:spPr>
        <p:txBody>
          <a:bodyPr/>
          <a:lstStyle>
            <a:lvl1pPr marL="0" marR="0" indent="0" algn="l" defTabSz="914201" rtl="0" eaLnBrk="1" fontAlgn="auto" latinLnBrk="0" hangingPunct="1">
              <a:lnSpc>
                <a:spcPct val="100000"/>
              </a:lnSpc>
              <a:spcBef>
                <a:spcPts val="1200"/>
              </a:spcBef>
              <a:spcAft>
                <a:spcPts val="1200"/>
              </a:spcAft>
              <a:buClr>
                <a:schemeClr val="accent1"/>
              </a:buClr>
              <a:buSzPct val="120000"/>
              <a:buFont typeface="Arial" panose="020B0604020202020204" pitchFamily="34" charset="0"/>
              <a:buNone/>
              <a:tabLst/>
              <a:defRPr lang="en-US" sz="1400" b="0" i="0" smtClean="0">
                <a:solidFill>
                  <a:schemeClr val="bg1"/>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marL="0" marR="0" lvl="0" indent="0" algn="l" defTabSz="914201" rtl="0" eaLnBrk="1" fontAlgn="auto" latinLnBrk="0" hangingPunct="1">
              <a:lnSpc>
                <a:spcPct val="100000"/>
              </a:lnSpc>
              <a:spcBef>
                <a:spcPts val="600"/>
              </a:spcBef>
              <a:spcAft>
                <a:spcPts val="0"/>
              </a:spcAft>
              <a:buClr>
                <a:schemeClr val="accent1"/>
              </a:buClr>
              <a:buSzPct val="120000"/>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marL="0" marR="0" lvl="0" indent="0" algn="l" defTabSz="914201" rtl="0" eaLnBrk="1" fontAlgn="auto" latinLnBrk="0" hangingPunct="1">
              <a:lnSpc>
                <a:spcPct val="100000"/>
              </a:lnSpc>
              <a:spcBef>
                <a:spcPts val="600"/>
              </a:spcBef>
              <a:spcAft>
                <a:spcPts val="0"/>
              </a:spcAft>
              <a:buClr>
                <a:schemeClr val="accent1"/>
              </a:buClr>
              <a:buSzPct val="120000"/>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cxnSp>
        <p:nvCxnSpPr>
          <p:cNvPr id="8" name="Straight Connector 7">
            <a:extLst>
              <a:ext uri="{FF2B5EF4-FFF2-40B4-BE49-F238E27FC236}">
                <a16:creationId xmlns:a16="http://schemas.microsoft.com/office/drawing/2014/main" id="{15D48033-1898-2A40-8702-E501DE965197}"/>
              </a:ext>
            </a:extLst>
          </p:cNvPr>
          <p:cNvCxnSpPr/>
          <p:nvPr userDrawn="1"/>
        </p:nvCxnSpPr>
        <p:spPr>
          <a:xfrm>
            <a:off x="768241" y="2796988"/>
            <a:ext cx="1078278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198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Column">
    <p:bg>
      <p:bgPr>
        <a:solidFill>
          <a:srgbClr val="FFFFFF"/>
        </a:solidFill>
        <a:effectLst/>
      </p:bgPr>
    </p:bg>
    <p:spTree>
      <p:nvGrpSpPr>
        <p:cNvPr id="1" name=""/>
        <p:cNvGrpSpPr/>
        <p:nvPr/>
      </p:nvGrpSpPr>
      <p:grpSpPr>
        <a:xfrm>
          <a:off x="0" y="0"/>
          <a:ext cx="0" cy="0"/>
          <a:chOff x="0" y="0"/>
          <a:chExt cx="0" cy="0"/>
        </a:xfrm>
      </p:grpSpPr>
      <p:sp>
        <p:nvSpPr>
          <p:cNvPr id="9" name="Text Placeholder 11">
            <a:extLst>
              <a:ext uri="{FF2B5EF4-FFF2-40B4-BE49-F238E27FC236}">
                <a16:creationId xmlns:a16="http://schemas.microsoft.com/office/drawing/2014/main" id="{0745C3CE-3338-425F-8543-B84F048DFDE3}"/>
              </a:ext>
            </a:extLst>
          </p:cNvPr>
          <p:cNvSpPr>
            <a:spLocks noGrp="1"/>
          </p:cNvSpPr>
          <p:nvPr>
            <p:ph type="body" sz="quarter" idx="17" hasCustomPrompt="1"/>
          </p:nvPr>
        </p:nvSpPr>
        <p:spPr>
          <a:xfrm>
            <a:off x="4037624" y="1430264"/>
            <a:ext cx="92929" cy="5029200"/>
          </a:xfrm>
          <a:blipFill>
            <a:blip r:embed="rId2" cstate="email">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
        <p:nvSpPr>
          <p:cNvPr id="10" name="Text Placeholder 11">
            <a:extLst>
              <a:ext uri="{FF2B5EF4-FFF2-40B4-BE49-F238E27FC236}">
                <a16:creationId xmlns:a16="http://schemas.microsoft.com/office/drawing/2014/main" id="{3795F264-0E3D-49AE-A3F2-CA0F76B8B44F}"/>
              </a:ext>
            </a:extLst>
          </p:cNvPr>
          <p:cNvSpPr>
            <a:spLocks noGrp="1"/>
          </p:cNvSpPr>
          <p:nvPr>
            <p:ph type="body" sz="quarter" idx="18" hasCustomPrompt="1"/>
          </p:nvPr>
        </p:nvSpPr>
        <p:spPr>
          <a:xfrm>
            <a:off x="7993081" y="1430264"/>
            <a:ext cx="92929" cy="5029200"/>
          </a:xfrm>
          <a:blipFill>
            <a:blip r:embed="rId2" cstate="email">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
        <p:nvSpPr>
          <p:cNvPr id="7" name="Text Placeholder 2"/>
          <p:cNvSpPr>
            <a:spLocks noGrp="1"/>
          </p:cNvSpPr>
          <p:nvPr>
            <p:ph type="body" sz="quarter" idx="10" hasCustomPrompt="1"/>
          </p:nvPr>
        </p:nvSpPr>
        <p:spPr>
          <a:xfrm>
            <a:off x="489179" y="1104618"/>
            <a:ext cx="11143143" cy="246221"/>
          </a:xfrm>
          <a:prstGeom prst="rect">
            <a:avLst/>
          </a:prstGeom>
        </p:spPr>
        <p:txBody>
          <a:bodyPr tIns="0">
            <a:spAutoFit/>
          </a:bodyPr>
          <a:lstStyle>
            <a:lvl1pPr marL="0" indent="0" algn="l">
              <a:lnSpc>
                <a:spcPct val="100000"/>
              </a:lnSpc>
              <a:spcBef>
                <a:spcPts val="0"/>
              </a:spcBef>
              <a:spcAft>
                <a:spcPts val="600"/>
              </a:spcAft>
              <a:buNone/>
              <a:defRPr kumimoji="0" lang="en-US" sz="1600" b="0" i="0" u="none" strike="noStrike" cap="none" spc="0" normalizeH="0" baseline="0" dirty="0">
                <a:ln>
                  <a:noFill/>
                </a:ln>
                <a:solidFill>
                  <a:schemeClr val="bg2">
                    <a:lumMod val="50000"/>
                  </a:schemeClr>
                </a:solidFill>
                <a:effectLst/>
                <a:uFillTx/>
                <a:latin typeface="+mn-lt"/>
                <a:ea typeface="AppD Sans" panose="00000500000000000000" pitchFamily="2" charset="0"/>
                <a:cs typeface="Arial" panose="020B0604020202020204" pitchFamily="34" charset="0"/>
                <a:sym typeface="BrownStd-Light"/>
              </a:defRPr>
            </a:lvl1pPr>
          </a:lstStyle>
          <a:p>
            <a:pPr lvl="0"/>
            <a:r>
              <a:rPr lang="en-US"/>
              <a:t>Subtitle goes here</a:t>
            </a:r>
          </a:p>
        </p:txBody>
      </p:sp>
      <p:sp>
        <p:nvSpPr>
          <p:cNvPr id="6" name="Title 5">
            <a:extLst>
              <a:ext uri="{FF2B5EF4-FFF2-40B4-BE49-F238E27FC236}">
                <a16:creationId xmlns:a16="http://schemas.microsoft.com/office/drawing/2014/main" id="{E344BCB7-9EA2-418F-A5BE-6E9BCAC4D574}"/>
              </a:ext>
            </a:extLst>
          </p:cNvPr>
          <p:cNvSpPr>
            <a:spLocks noGrp="1"/>
          </p:cNvSpPr>
          <p:nvPr>
            <p:ph type="title"/>
          </p:nvPr>
        </p:nvSpPr>
        <p:spPr>
          <a:xfrm>
            <a:off x="489179" y="611010"/>
            <a:ext cx="11143143" cy="443198"/>
          </a:xfrm>
        </p:spPr>
        <p:txBody>
          <a:bodyPr>
            <a:spAutoFit/>
          </a:bodyPr>
          <a:lstStyle>
            <a:lvl1pPr>
              <a:defRPr>
                <a:latin typeface="+mn-lt"/>
              </a:defRPr>
            </a:lvl1pPr>
          </a:lstStyle>
          <a:p>
            <a:r>
              <a:rPr lang="en-US"/>
              <a:t>Click to edit Master title style</a:t>
            </a:r>
          </a:p>
        </p:txBody>
      </p:sp>
      <p:sp>
        <p:nvSpPr>
          <p:cNvPr id="15" name="Content Placeholder 2">
            <a:extLst>
              <a:ext uri="{FF2B5EF4-FFF2-40B4-BE49-F238E27FC236}">
                <a16:creationId xmlns:a16="http://schemas.microsoft.com/office/drawing/2014/main" id="{5DFAEE3E-727F-4534-91F8-5C2106B9D65D}"/>
              </a:ext>
            </a:extLst>
          </p:cNvPr>
          <p:cNvSpPr>
            <a:spLocks noGrp="1"/>
          </p:cNvSpPr>
          <p:nvPr>
            <p:ph sz="half" idx="1"/>
          </p:nvPr>
        </p:nvSpPr>
        <p:spPr>
          <a:xfrm>
            <a:off x="489178" y="1534438"/>
            <a:ext cx="3236105" cy="4809996"/>
          </a:xfrm>
        </p:spPr>
        <p:txBody>
          <a:bodyPr/>
          <a:lstStyle>
            <a:lvl1pPr>
              <a:defRPr/>
            </a:lvl1pPr>
            <a:lvl2pPr>
              <a:defRPr/>
            </a:lvl2pPr>
            <a:lvl3pPr>
              <a:defRPr/>
            </a:lvl3pPr>
            <a:lvl4pPr>
              <a:defRPr sz="24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3">
            <a:extLst>
              <a:ext uri="{FF2B5EF4-FFF2-40B4-BE49-F238E27FC236}">
                <a16:creationId xmlns:a16="http://schemas.microsoft.com/office/drawing/2014/main" id="{CE5F0091-208F-451E-B9A1-45A25B836B3C}"/>
              </a:ext>
            </a:extLst>
          </p:cNvPr>
          <p:cNvSpPr>
            <a:spLocks noGrp="1"/>
          </p:cNvSpPr>
          <p:nvPr>
            <p:ph sz="half" idx="2"/>
          </p:nvPr>
        </p:nvSpPr>
        <p:spPr>
          <a:xfrm>
            <a:off x="4443764" y="1534438"/>
            <a:ext cx="3236105" cy="4809996"/>
          </a:xfrm>
        </p:spPr>
        <p:txBody>
          <a:bodyPr/>
          <a:lstStyle>
            <a:lvl1pPr>
              <a:defRPr/>
            </a:lvl1pPr>
            <a:lvl2pPr>
              <a:defRPr/>
            </a:lvl2pPr>
            <a:lvl3pPr>
              <a:defRPr/>
            </a:lvl3pPr>
            <a:lvl4pPr>
              <a:defRPr sz="24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7" name="Content Placeholder 7">
            <a:extLst>
              <a:ext uri="{FF2B5EF4-FFF2-40B4-BE49-F238E27FC236}">
                <a16:creationId xmlns:a16="http://schemas.microsoft.com/office/drawing/2014/main" id="{5D8F8A73-5F0E-439A-A476-2B1FA37AE671}"/>
              </a:ext>
            </a:extLst>
          </p:cNvPr>
          <p:cNvSpPr>
            <a:spLocks noGrp="1"/>
          </p:cNvSpPr>
          <p:nvPr>
            <p:ph sz="quarter" idx="13"/>
          </p:nvPr>
        </p:nvSpPr>
        <p:spPr>
          <a:xfrm>
            <a:off x="8398349" y="1534438"/>
            <a:ext cx="3236105" cy="4809996"/>
          </a:xfrm>
        </p:spPr>
        <p:txBody>
          <a:bodyPr/>
          <a:lstStyle>
            <a:lvl1pPr>
              <a:defRPr/>
            </a:lvl1pPr>
            <a:lvl2pPr>
              <a:defRPr/>
            </a:lvl2pPr>
            <a:lvl3pPr>
              <a:defRPr/>
            </a:lvl3pPr>
            <a:lvl4pPr>
              <a:defRPr sz="24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024652546"/>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_and_Content_4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8296" y="1115568"/>
            <a:ext cx="4529845" cy="1792224"/>
          </a:xfrm>
        </p:spPr>
        <p:txBody>
          <a:bodyPr lIns="0" tIns="0" rIns="0" bIns="0" anchor="t">
            <a:noAutofit/>
          </a:bodyPr>
          <a:lstStyle>
            <a:lvl1pPr algn="l">
              <a:lnSpc>
                <a:spcPct val="100000"/>
              </a:lnSpc>
              <a:defRPr sz="4000" b="0" i="0">
                <a:solidFill>
                  <a:schemeClr val="tx2"/>
                </a:solidFill>
                <a:latin typeface="AppD Sans" pitchFamily="2" charset="77"/>
              </a:defRPr>
            </a:lvl1pPr>
          </a:lstStyle>
          <a:p>
            <a:r>
              <a:rPr lang="en-US"/>
              <a:t>Title, </a:t>
            </a:r>
            <a:r>
              <a:rPr lang="en-US" err="1"/>
              <a:t>AppD</a:t>
            </a:r>
            <a:r>
              <a:rPr lang="en-US"/>
              <a:t> Regular, 40 pt.</a:t>
            </a:r>
          </a:p>
        </p:txBody>
      </p:sp>
      <p:sp>
        <p:nvSpPr>
          <p:cNvPr id="4" name="Text Placeholder 2">
            <a:extLst>
              <a:ext uri="{FF2B5EF4-FFF2-40B4-BE49-F238E27FC236}">
                <a16:creationId xmlns:a16="http://schemas.microsoft.com/office/drawing/2014/main" id="{70493CC4-42B4-9447-892F-C07C918937BD}"/>
              </a:ext>
            </a:extLst>
          </p:cNvPr>
          <p:cNvSpPr>
            <a:spLocks noGrp="1"/>
          </p:cNvSpPr>
          <p:nvPr>
            <p:ph type="body" sz="quarter" idx="10" hasCustomPrompt="1"/>
          </p:nvPr>
        </p:nvSpPr>
        <p:spPr>
          <a:xfrm>
            <a:off x="6777038" y="1606634"/>
            <a:ext cx="4646384" cy="773495"/>
          </a:xfrm>
          <a:prstGeom prst="rect">
            <a:avLst/>
          </a:prstGeom>
        </p:spPr>
        <p:txBody>
          <a:bodyPr lIns="0" tIns="0">
            <a:noAutofit/>
          </a:bodyPr>
          <a:lstStyle>
            <a:lvl1pPr marL="11113"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1600" b="0" i="0" u="none" strike="noStrike" cap="none" spc="0" normalizeH="0" baseline="0">
                <a:ln>
                  <a:noFill/>
                </a:ln>
                <a:solidFill>
                  <a:schemeClr val="tx2"/>
                </a:solidFill>
                <a:effectLst/>
                <a:uFillTx/>
                <a:latin typeface="AppD Sans Light" pitchFamily="2" charset="77"/>
                <a:ea typeface="AppD Sans Light" pitchFamily="2" charset="77"/>
                <a:cs typeface="AppD Sans Light" pitchFamily="2" charset="77"/>
                <a:sym typeface="BrownStd-Light"/>
              </a:defRPr>
            </a:lvl1pPr>
          </a:lstStyle>
          <a:p>
            <a:pPr lvl="0"/>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sp>
        <p:nvSpPr>
          <p:cNvPr id="7" name="Text Placeholder 6">
            <a:extLst>
              <a:ext uri="{FF2B5EF4-FFF2-40B4-BE49-F238E27FC236}">
                <a16:creationId xmlns:a16="http://schemas.microsoft.com/office/drawing/2014/main" id="{FCCFD17F-4FC9-2A48-84EA-A49EA0A69DFE}"/>
              </a:ext>
            </a:extLst>
          </p:cNvPr>
          <p:cNvSpPr>
            <a:spLocks noGrp="1"/>
          </p:cNvSpPr>
          <p:nvPr>
            <p:ph type="body" sz="quarter" idx="11" hasCustomPrompt="1"/>
          </p:nvPr>
        </p:nvSpPr>
        <p:spPr>
          <a:xfrm>
            <a:off x="6777318" y="1115568"/>
            <a:ext cx="4646386" cy="483535"/>
          </a:xfrm>
          <a:prstGeom prst="rect">
            <a:avLst/>
          </a:prstGeom>
        </p:spPr>
        <p:txBody>
          <a:bodyPr lIns="0"/>
          <a:lstStyle>
            <a:lvl1pPr marL="0" indent="0">
              <a:buNone/>
              <a:defRPr sz="2000">
                <a:solidFill>
                  <a:schemeClr val="tx2"/>
                </a:solidFill>
              </a:defRPr>
            </a:lvl1pPr>
          </a:lstStyle>
          <a:p>
            <a:pPr lvl="0"/>
            <a:r>
              <a:rPr lang="en-US"/>
              <a:t>Subhead, </a:t>
            </a:r>
            <a:r>
              <a:rPr lang="en-US" err="1"/>
              <a:t>AppD</a:t>
            </a:r>
            <a:r>
              <a:rPr lang="en-US"/>
              <a:t> Reg., 22 pt.</a:t>
            </a:r>
          </a:p>
        </p:txBody>
      </p:sp>
      <p:sp>
        <p:nvSpPr>
          <p:cNvPr id="9" name="Text Placeholder 8">
            <a:extLst>
              <a:ext uri="{FF2B5EF4-FFF2-40B4-BE49-F238E27FC236}">
                <a16:creationId xmlns:a16="http://schemas.microsoft.com/office/drawing/2014/main" id="{4E365B75-4839-5B45-807D-4A1988F65275}"/>
              </a:ext>
            </a:extLst>
          </p:cNvPr>
          <p:cNvSpPr>
            <a:spLocks noGrp="1"/>
          </p:cNvSpPr>
          <p:nvPr>
            <p:ph type="body" sz="quarter" idx="12" hasCustomPrompt="1"/>
          </p:nvPr>
        </p:nvSpPr>
        <p:spPr>
          <a:xfrm>
            <a:off x="768296" y="2930665"/>
            <a:ext cx="4529842" cy="996669"/>
          </a:xfrm>
          <a:prstGeom prst="rect">
            <a:avLst/>
          </a:prstGeom>
        </p:spPr>
        <p:txBody>
          <a:bodyPr lIns="0"/>
          <a:lstStyle>
            <a:lvl1pPr marL="0" indent="0">
              <a:buNone/>
              <a:defRPr lang="en-US" b="0" i="0" smtClean="0">
                <a:solidFill>
                  <a:schemeClr val="accent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cxnSp>
        <p:nvCxnSpPr>
          <p:cNvPr id="14" name="Straight Connector 13">
            <a:extLst>
              <a:ext uri="{FF2B5EF4-FFF2-40B4-BE49-F238E27FC236}">
                <a16:creationId xmlns:a16="http://schemas.microsoft.com/office/drawing/2014/main" id="{149C18D2-0B7A-E04C-B1AA-00012AA33676}"/>
              </a:ext>
            </a:extLst>
          </p:cNvPr>
          <p:cNvCxnSpPr>
            <a:cxnSpLocks/>
          </p:cNvCxnSpPr>
          <p:nvPr userDrawn="1"/>
        </p:nvCxnSpPr>
        <p:spPr>
          <a:xfrm>
            <a:off x="6076844" y="1115568"/>
            <a:ext cx="0" cy="4801138"/>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F4607118-173C-0C4B-91E6-40092C701794}"/>
              </a:ext>
            </a:extLst>
          </p:cNvPr>
          <p:cNvSpPr>
            <a:spLocks noGrp="1"/>
          </p:cNvSpPr>
          <p:nvPr>
            <p:ph type="body" sz="quarter" idx="13" hasCustomPrompt="1"/>
          </p:nvPr>
        </p:nvSpPr>
        <p:spPr>
          <a:xfrm>
            <a:off x="6777038" y="3354752"/>
            <a:ext cx="4646384" cy="773495"/>
          </a:xfrm>
          <a:prstGeom prst="rect">
            <a:avLst/>
          </a:prstGeom>
        </p:spPr>
        <p:txBody>
          <a:bodyPr lIns="0" tIns="0">
            <a:noAutofit/>
          </a:bodyPr>
          <a:lstStyle>
            <a:lvl1pPr marL="11113"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1600" b="0" i="0" u="none" strike="noStrike" cap="none" spc="0" normalizeH="0" baseline="0">
                <a:ln>
                  <a:noFill/>
                </a:ln>
                <a:solidFill>
                  <a:schemeClr val="tx2"/>
                </a:solidFill>
                <a:effectLst/>
                <a:uFillTx/>
                <a:latin typeface="AppD Sans Light" pitchFamily="2" charset="77"/>
                <a:ea typeface="AppD Sans Light" pitchFamily="2" charset="77"/>
                <a:cs typeface="AppD Sans Light" pitchFamily="2" charset="77"/>
                <a:sym typeface="BrownStd-Light"/>
              </a:defRPr>
            </a:lvl1pPr>
          </a:lstStyle>
          <a:p>
            <a:pPr lvl="0"/>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sp>
        <p:nvSpPr>
          <p:cNvPr id="20" name="Text Placeholder 6">
            <a:extLst>
              <a:ext uri="{FF2B5EF4-FFF2-40B4-BE49-F238E27FC236}">
                <a16:creationId xmlns:a16="http://schemas.microsoft.com/office/drawing/2014/main" id="{72D73935-11D7-2C41-ABE0-3556967DDC87}"/>
              </a:ext>
            </a:extLst>
          </p:cNvPr>
          <p:cNvSpPr>
            <a:spLocks noGrp="1"/>
          </p:cNvSpPr>
          <p:nvPr>
            <p:ph type="body" sz="quarter" idx="14" hasCustomPrompt="1"/>
          </p:nvPr>
        </p:nvSpPr>
        <p:spPr>
          <a:xfrm>
            <a:off x="6777318" y="2863686"/>
            <a:ext cx="4646386" cy="483535"/>
          </a:xfrm>
          <a:prstGeom prst="rect">
            <a:avLst/>
          </a:prstGeom>
        </p:spPr>
        <p:txBody>
          <a:bodyPr lIns="0"/>
          <a:lstStyle>
            <a:lvl1pPr marL="0" indent="0">
              <a:buNone/>
              <a:defRPr sz="2000">
                <a:solidFill>
                  <a:schemeClr val="tx2"/>
                </a:solidFill>
              </a:defRPr>
            </a:lvl1pPr>
          </a:lstStyle>
          <a:p>
            <a:pPr lvl="0"/>
            <a:r>
              <a:rPr lang="en-US"/>
              <a:t>Subhead, </a:t>
            </a:r>
            <a:r>
              <a:rPr lang="en-US" err="1"/>
              <a:t>AppD</a:t>
            </a:r>
            <a:r>
              <a:rPr lang="en-US"/>
              <a:t> Reg., 22 pt.</a:t>
            </a:r>
          </a:p>
        </p:txBody>
      </p:sp>
      <p:sp>
        <p:nvSpPr>
          <p:cNvPr id="21" name="Text Placeholder 2">
            <a:extLst>
              <a:ext uri="{FF2B5EF4-FFF2-40B4-BE49-F238E27FC236}">
                <a16:creationId xmlns:a16="http://schemas.microsoft.com/office/drawing/2014/main" id="{CCA7BE2C-B071-1D42-9E48-B4ADC9A7FD1E}"/>
              </a:ext>
            </a:extLst>
          </p:cNvPr>
          <p:cNvSpPr>
            <a:spLocks noGrp="1"/>
          </p:cNvSpPr>
          <p:nvPr>
            <p:ph type="body" sz="quarter" idx="15" hasCustomPrompt="1"/>
          </p:nvPr>
        </p:nvSpPr>
        <p:spPr>
          <a:xfrm>
            <a:off x="6777038" y="5102870"/>
            <a:ext cx="4646384" cy="773495"/>
          </a:xfrm>
          <a:prstGeom prst="rect">
            <a:avLst/>
          </a:prstGeom>
        </p:spPr>
        <p:txBody>
          <a:bodyPr lIns="0" tIns="0">
            <a:noAutofit/>
          </a:bodyPr>
          <a:lstStyle>
            <a:lvl1pPr marL="11113"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1600" b="0" i="0" u="none" strike="noStrike" cap="none" spc="0" normalizeH="0" baseline="0">
                <a:ln>
                  <a:noFill/>
                </a:ln>
                <a:solidFill>
                  <a:schemeClr val="tx2"/>
                </a:solidFill>
                <a:effectLst/>
                <a:uFillTx/>
                <a:latin typeface="AppD Sans Light" pitchFamily="2" charset="77"/>
                <a:ea typeface="AppD Sans Light" pitchFamily="2" charset="77"/>
                <a:cs typeface="AppD Sans Light" pitchFamily="2" charset="77"/>
                <a:sym typeface="BrownStd-Light"/>
              </a:defRPr>
            </a:lvl1pPr>
          </a:lstStyle>
          <a:p>
            <a:pPr lvl="0"/>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sp>
        <p:nvSpPr>
          <p:cNvPr id="22" name="Text Placeholder 6">
            <a:extLst>
              <a:ext uri="{FF2B5EF4-FFF2-40B4-BE49-F238E27FC236}">
                <a16:creationId xmlns:a16="http://schemas.microsoft.com/office/drawing/2014/main" id="{AF8524F3-FF1F-7A44-8875-C1C382A721F6}"/>
              </a:ext>
            </a:extLst>
          </p:cNvPr>
          <p:cNvSpPr>
            <a:spLocks noGrp="1"/>
          </p:cNvSpPr>
          <p:nvPr>
            <p:ph type="body" sz="quarter" idx="16" hasCustomPrompt="1"/>
          </p:nvPr>
        </p:nvSpPr>
        <p:spPr>
          <a:xfrm>
            <a:off x="6777318" y="4611804"/>
            <a:ext cx="4646386" cy="483535"/>
          </a:xfrm>
          <a:prstGeom prst="rect">
            <a:avLst/>
          </a:prstGeom>
        </p:spPr>
        <p:txBody>
          <a:bodyPr lIns="0"/>
          <a:lstStyle>
            <a:lvl1pPr marL="0" indent="0">
              <a:buNone/>
              <a:defRPr sz="2000">
                <a:solidFill>
                  <a:schemeClr val="tx2"/>
                </a:solidFill>
              </a:defRPr>
            </a:lvl1pPr>
          </a:lstStyle>
          <a:p>
            <a:pPr lvl="0"/>
            <a:r>
              <a:rPr lang="en-US"/>
              <a:t>Subhead, </a:t>
            </a:r>
            <a:r>
              <a:rPr lang="en-US" err="1"/>
              <a:t>AppD</a:t>
            </a:r>
            <a:r>
              <a:rPr lang="en-US"/>
              <a:t> Reg., 22 pt.</a:t>
            </a:r>
          </a:p>
        </p:txBody>
      </p:sp>
    </p:spTree>
    <p:extLst>
      <p:ext uri="{BB962C8B-B14F-4D97-AF65-F5344CB8AC3E}">
        <p14:creationId xmlns:p14="http://schemas.microsoft.com/office/powerpoint/2010/main" val="409093221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_and_Content_4b">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8296" y="1115568"/>
            <a:ext cx="4529845" cy="1792224"/>
          </a:xfrm>
        </p:spPr>
        <p:txBody>
          <a:bodyPr lIns="0" tIns="0" rIns="0" bIns="0" anchor="t">
            <a:noAutofit/>
          </a:bodyPr>
          <a:lstStyle>
            <a:lvl1pPr algn="l">
              <a:lnSpc>
                <a:spcPct val="100000"/>
              </a:lnSpc>
              <a:defRPr sz="4000" b="0" i="0">
                <a:solidFill>
                  <a:schemeClr val="bg1"/>
                </a:solidFill>
                <a:latin typeface="AppD Sans" pitchFamily="2" charset="77"/>
              </a:defRPr>
            </a:lvl1pPr>
          </a:lstStyle>
          <a:p>
            <a:r>
              <a:rPr lang="en-US"/>
              <a:t>Title, </a:t>
            </a:r>
            <a:r>
              <a:rPr lang="en-US" err="1"/>
              <a:t>AppD</a:t>
            </a:r>
            <a:r>
              <a:rPr lang="en-US"/>
              <a:t> Regular, 40 pt.</a:t>
            </a:r>
          </a:p>
        </p:txBody>
      </p:sp>
      <p:sp>
        <p:nvSpPr>
          <p:cNvPr id="4" name="Text Placeholder 2">
            <a:extLst>
              <a:ext uri="{FF2B5EF4-FFF2-40B4-BE49-F238E27FC236}">
                <a16:creationId xmlns:a16="http://schemas.microsoft.com/office/drawing/2014/main" id="{70493CC4-42B4-9447-892F-C07C918937BD}"/>
              </a:ext>
            </a:extLst>
          </p:cNvPr>
          <p:cNvSpPr>
            <a:spLocks noGrp="1"/>
          </p:cNvSpPr>
          <p:nvPr>
            <p:ph type="body" sz="quarter" idx="10" hasCustomPrompt="1"/>
          </p:nvPr>
        </p:nvSpPr>
        <p:spPr>
          <a:xfrm>
            <a:off x="6777038" y="1606634"/>
            <a:ext cx="4646384" cy="773495"/>
          </a:xfrm>
          <a:prstGeom prst="rect">
            <a:avLst/>
          </a:prstGeom>
        </p:spPr>
        <p:txBody>
          <a:bodyPr lIns="0" tIns="0">
            <a:noAutofit/>
          </a:bodyPr>
          <a:lstStyle>
            <a:lvl1pPr marL="11113"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1600" b="0" i="0" u="none" strike="noStrike" cap="none" spc="0" normalizeH="0" baseline="0">
                <a:ln>
                  <a:noFill/>
                </a:ln>
                <a:solidFill>
                  <a:schemeClr val="bg1"/>
                </a:solidFill>
                <a:effectLst/>
                <a:uFillTx/>
                <a:latin typeface="AppD Sans Light" pitchFamily="2" charset="77"/>
                <a:ea typeface="AppD Sans Light" pitchFamily="2" charset="77"/>
                <a:cs typeface="AppD Sans Light" pitchFamily="2" charset="77"/>
                <a:sym typeface="BrownStd-Light"/>
              </a:defRPr>
            </a:lvl1pPr>
          </a:lstStyle>
          <a:p>
            <a:pPr lvl="0"/>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sp>
        <p:nvSpPr>
          <p:cNvPr id="7" name="Text Placeholder 6">
            <a:extLst>
              <a:ext uri="{FF2B5EF4-FFF2-40B4-BE49-F238E27FC236}">
                <a16:creationId xmlns:a16="http://schemas.microsoft.com/office/drawing/2014/main" id="{FCCFD17F-4FC9-2A48-84EA-A49EA0A69DFE}"/>
              </a:ext>
            </a:extLst>
          </p:cNvPr>
          <p:cNvSpPr>
            <a:spLocks noGrp="1"/>
          </p:cNvSpPr>
          <p:nvPr>
            <p:ph type="body" sz="quarter" idx="11" hasCustomPrompt="1"/>
          </p:nvPr>
        </p:nvSpPr>
        <p:spPr>
          <a:xfrm>
            <a:off x="6777318" y="1115568"/>
            <a:ext cx="4646386" cy="483535"/>
          </a:xfrm>
          <a:prstGeom prst="rect">
            <a:avLst/>
          </a:prstGeom>
        </p:spPr>
        <p:txBody>
          <a:bodyPr lIns="0"/>
          <a:lstStyle>
            <a:lvl1pPr marL="0" indent="0">
              <a:buNone/>
              <a:defRPr sz="2000">
                <a:solidFill>
                  <a:schemeClr val="bg1"/>
                </a:solidFill>
              </a:defRPr>
            </a:lvl1pPr>
          </a:lstStyle>
          <a:p>
            <a:pPr lvl="0"/>
            <a:r>
              <a:rPr lang="en-US"/>
              <a:t>Subhead, </a:t>
            </a:r>
            <a:r>
              <a:rPr lang="en-US" err="1"/>
              <a:t>AppD</a:t>
            </a:r>
            <a:r>
              <a:rPr lang="en-US"/>
              <a:t> Reg., 22 pt.</a:t>
            </a:r>
          </a:p>
        </p:txBody>
      </p:sp>
      <p:sp>
        <p:nvSpPr>
          <p:cNvPr id="9" name="Text Placeholder 8">
            <a:extLst>
              <a:ext uri="{FF2B5EF4-FFF2-40B4-BE49-F238E27FC236}">
                <a16:creationId xmlns:a16="http://schemas.microsoft.com/office/drawing/2014/main" id="{4E365B75-4839-5B45-807D-4A1988F65275}"/>
              </a:ext>
            </a:extLst>
          </p:cNvPr>
          <p:cNvSpPr>
            <a:spLocks noGrp="1"/>
          </p:cNvSpPr>
          <p:nvPr>
            <p:ph type="body" sz="quarter" idx="12" hasCustomPrompt="1"/>
          </p:nvPr>
        </p:nvSpPr>
        <p:spPr>
          <a:xfrm>
            <a:off x="768296" y="2930665"/>
            <a:ext cx="4529842" cy="996669"/>
          </a:xfrm>
          <a:prstGeom prst="rect">
            <a:avLst/>
          </a:prstGeom>
        </p:spPr>
        <p:txBody>
          <a:bodyPr lIns="0"/>
          <a:lstStyle>
            <a:lvl1pPr marL="0" indent="0">
              <a:buNone/>
              <a:defRPr lang="en-US" b="0" i="0" smtClean="0">
                <a:solidFill>
                  <a:schemeClr val="accent3">
                    <a:lumMod val="20000"/>
                    <a:lumOff val="80000"/>
                  </a:schemeClr>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cxnSp>
        <p:nvCxnSpPr>
          <p:cNvPr id="14" name="Straight Connector 13">
            <a:extLst>
              <a:ext uri="{FF2B5EF4-FFF2-40B4-BE49-F238E27FC236}">
                <a16:creationId xmlns:a16="http://schemas.microsoft.com/office/drawing/2014/main" id="{149C18D2-0B7A-E04C-B1AA-00012AA33676}"/>
              </a:ext>
            </a:extLst>
          </p:cNvPr>
          <p:cNvCxnSpPr>
            <a:cxnSpLocks/>
          </p:cNvCxnSpPr>
          <p:nvPr userDrawn="1"/>
        </p:nvCxnSpPr>
        <p:spPr>
          <a:xfrm>
            <a:off x="6076844" y="1115568"/>
            <a:ext cx="0" cy="48011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F4607118-173C-0C4B-91E6-40092C701794}"/>
              </a:ext>
            </a:extLst>
          </p:cNvPr>
          <p:cNvSpPr>
            <a:spLocks noGrp="1"/>
          </p:cNvSpPr>
          <p:nvPr>
            <p:ph type="body" sz="quarter" idx="13" hasCustomPrompt="1"/>
          </p:nvPr>
        </p:nvSpPr>
        <p:spPr>
          <a:xfrm>
            <a:off x="6777038" y="3354752"/>
            <a:ext cx="4646384" cy="773495"/>
          </a:xfrm>
          <a:prstGeom prst="rect">
            <a:avLst/>
          </a:prstGeom>
        </p:spPr>
        <p:txBody>
          <a:bodyPr lIns="0" tIns="0">
            <a:noAutofit/>
          </a:bodyPr>
          <a:lstStyle>
            <a:lvl1pPr marL="11113"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1600" b="0" i="0" u="none" strike="noStrike" cap="none" spc="0" normalizeH="0" baseline="0">
                <a:ln>
                  <a:noFill/>
                </a:ln>
                <a:solidFill>
                  <a:schemeClr val="bg1"/>
                </a:solidFill>
                <a:effectLst/>
                <a:uFillTx/>
                <a:latin typeface="AppD Sans Light" pitchFamily="2" charset="77"/>
                <a:ea typeface="AppD Sans Light" pitchFamily="2" charset="77"/>
                <a:cs typeface="AppD Sans Light" pitchFamily="2" charset="77"/>
                <a:sym typeface="BrownStd-Light"/>
              </a:defRPr>
            </a:lvl1pPr>
          </a:lstStyle>
          <a:p>
            <a:pPr lvl="0"/>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sp>
        <p:nvSpPr>
          <p:cNvPr id="20" name="Text Placeholder 6">
            <a:extLst>
              <a:ext uri="{FF2B5EF4-FFF2-40B4-BE49-F238E27FC236}">
                <a16:creationId xmlns:a16="http://schemas.microsoft.com/office/drawing/2014/main" id="{72D73935-11D7-2C41-ABE0-3556967DDC87}"/>
              </a:ext>
            </a:extLst>
          </p:cNvPr>
          <p:cNvSpPr>
            <a:spLocks noGrp="1"/>
          </p:cNvSpPr>
          <p:nvPr>
            <p:ph type="body" sz="quarter" idx="14" hasCustomPrompt="1"/>
          </p:nvPr>
        </p:nvSpPr>
        <p:spPr>
          <a:xfrm>
            <a:off x="6777318" y="2863686"/>
            <a:ext cx="4646386" cy="483535"/>
          </a:xfrm>
          <a:prstGeom prst="rect">
            <a:avLst/>
          </a:prstGeom>
        </p:spPr>
        <p:txBody>
          <a:bodyPr lIns="0"/>
          <a:lstStyle>
            <a:lvl1pPr marL="0" indent="0">
              <a:buNone/>
              <a:defRPr sz="2000">
                <a:solidFill>
                  <a:schemeClr val="bg1"/>
                </a:solidFill>
              </a:defRPr>
            </a:lvl1pPr>
          </a:lstStyle>
          <a:p>
            <a:pPr lvl="0"/>
            <a:r>
              <a:rPr lang="en-US"/>
              <a:t>Subhead, </a:t>
            </a:r>
            <a:r>
              <a:rPr lang="en-US" err="1"/>
              <a:t>AppD</a:t>
            </a:r>
            <a:r>
              <a:rPr lang="en-US"/>
              <a:t> Reg., 22 pt.</a:t>
            </a:r>
          </a:p>
        </p:txBody>
      </p:sp>
      <p:sp>
        <p:nvSpPr>
          <p:cNvPr id="21" name="Text Placeholder 2">
            <a:extLst>
              <a:ext uri="{FF2B5EF4-FFF2-40B4-BE49-F238E27FC236}">
                <a16:creationId xmlns:a16="http://schemas.microsoft.com/office/drawing/2014/main" id="{CCA7BE2C-B071-1D42-9E48-B4ADC9A7FD1E}"/>
              </a:ext>
            </a:extLst>
          </p:cNvPr>
          <p:cNvSpPr>
            <a:spLocks noGrp="1"/>
          </p:cNvSpPr>
          <p:nvPr>
            <p:ph type="body" sz="quarter" idx="15" hasCustomPrompt="1"/>
          </p:nvPr>
        </p:nvSpPr>
        <p:spPr>
          <a:xfrm>
            <a:off x="6777038" y="5102870"/>
            <a:ext cx="4646384" cy="773495"/>
          </a:xfrm>
          <a:prstGeom prst="rect">
            <a:avLst/>
          </a:prstGeom>
        </p:spPr>
        <p:txBody>
          <a:bodyPr lIns="0" tIns="0">
            <a:noAutofit/>
          </a:bodyPr>
          <a:lstStyle>
            <a:lvl1pPr marL="11113"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1600" b="0" i="0" u="none" strike="noStrike" cap="none" spc="0" normalizeH="0" baseline="0">
                <a:ln>
                  <a:noFill/>
                </a:ln>
                <a:solidFill>
                  <a:schemeClr val="bg1"/>
                </a:solidFill>
                <a:effectLst/>
                <a:uFillTx/>
                <a:latin typeface="AppD Sans Light" pitchFamily="2" charset="77"/>
                <a:ea typeface="AppD Sans Light" pitchFamily="2" charset="77"/>
                <a:cs typeface="AppD Sans Light" pitchFamily="2" charset="77"/>
                <a:sym typeface="BrownStd-Light"/>
              </a:defRPr>
            </a:lvl1pPr>
          </a:lstStyle>
          <a:p>
            <a:pPr lvl="0"/>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sp>
        <p:nvSpPr>
          <p:cNvPr id="22" name="Text Placeholder 6">
            <a:extLst>
              <a:ext uri="{FF2B5EF4-FFF2-40B4-BE49-F238E27FC236}">
                <a16:creationId xmlns:a16="http://schemas.microsoft.com/office/drawing/2014/main" id="{AF8524F3-FF1F-7A44-8875-C1C382A721F6}"/>
              </a:ext>
            </a:extLst>
          </p:cNvPr>
          <p:cNvSpPr>
            <a:spLocks noGrp="1"/>
          </p:cNvSpPr>
          <p:nvPr>
            <p:ph type="body" sz="quarter" idx="16" hasCustomPrompt="1"/>
          </p:nvPr>
        </p:nvSpPr>
        <p:spPr>
          <a:xfrm>
            <a:off x="6777318" y="4611804"/>
            <a:ext cx="4646386" cy="483535"/>
          </a:xfrm>
          <a:prstGeom prst="rect">
            <a:avLst/>
          </a:prstGeom>
        </p:spPr>
        <p:txBody>
          <a:bodyPr lIns="0"/>
          <a:lstStyle>
            <a:lvl1pPr marL="0" indent="0">
              <a:buNone/>
              <a:defRPr sz="2000">
                <a:solidFill>
                  <a:schemeClr val="bg1"/>
                </a:solidFill>
              </a:defRPr>
            </a:lvl1pPr>
          </a:lstStyle>
          <a:p>
            <a:pPr lvl="0"/>
            <a:r>
              <a:rPr lang="en-US"/>
              <a:t>Subhead, </a:t>
            </a:r>
            <a:r>
              <a:rPr lang="en-US" err="1"/>
              <a:t>AppD</a:t>
            </a:r>
            <a:r>
              <a:rPr lang="en-US"/>
              <a:t> Reg., 22 pt.</a:t>
            </a:r>
          </a:p>
        </p:txBody>
      </p:sp>
    </p:spTree>
    <p:extLst>
      <p:ext uri="{BB962C8B-B14F-4D97-AF65-F5344CB8AC3E}">
        <p14:creationId xmlns:p14="http://schemas.microsoft.com/office/powerpoint/2010/main" val="242161408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_and_Content_4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8296" y="1115568"/>
            <a:ext cx="4529845" cy="1792224"/>
          </a:xfrm>
        </p:spPr>
        <p:txBody>
          <a:bodyPr lIns="0" tIns="0" rIns="0" bIns="0" anchor="t">
            <a:noAutofit/>
          </a:bodyPr>
          <a:lstStyle>
            <a:lvl1pPr algn="l">
              <a:lnSpc>
                <a:spcPct val="100000"/>
              </a:lnSpc>
              <a:defRPr sz="4000" b="0" i="0">
                <a:solidFill>
                  <a:schemeClr val="tx2"/>
                </a:solidFill>
                <a:latin typeface="AppD Sans" pitchFamily="2" charset="77"/>
              </a:defRPr>
            </a:lvl1pPr>
          </a:lstStyle>
          <a:p>
            <a:r>
              <a:rPr lang="en-US"/>
              <a:t>Title, </a:t>
            </a:r>
            <a:r>
              <a:rPr lang="en-US" err="1"/>
              <a:t>AppD</a:t>
            </a:r>
            <a:r>
              <a:rPr lang="en-US"/>
              <a:t> Regular, 40 pt.</a:t>
            </a:r>
          </a:p>
        </p:txBody>
      </p:sp>
      <p:sp>
        <p:nvSpPr>
          <p:cNvPr id="9" name="Text Placeholder 8">
            <a:extLst>
              <a:ext uri="{FF2B5EF4-FFF2-40B4-BE49-F238E27FC236}">
                <a16:creationId xmlns:a16="http://schemas.microsoft.com/office/drawing/2014/main" id="{4E365B75-4839-5B45-807D-4A1988F65275}"/>
              </a:ext>
            </a:extLst>
          </p:cNvPr>
          <p:cNvSpPr>
            <a:spLocks noGrp="1"/>
          </p:cNvSpPr>
          <p:nvPr>
            <p:ph type="body" sz="quarter" idx="12" hasCustomPrompt="1"/>
          </p:nvPr>
        </p:nvSpPr>
        <p:spPr>
          <a:xfrm>
            <a:off x="768296" y="2930665"/>
            <a:ext cx="4529842" cy="996669"/>
          </a:xfrm>
          <a:prstGeom prst="rect">
            <a:avLst/>
          </a:prstGeom>
        </p:spPr>
        <p:txBody>
          <a:bodyPr lIns="0"/>
          <a:lstStyle>
            <a:lvl1pPr marL="0" indent="0">
              <a:buNone/>
              <a:defRPr lang="en-US" b="0" i="0" smtClean="0">
                <a:solidFill>
                  <a:schemeClr val="accent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cxnSp>
        <p:nvCxnSpPr>
          <p:cNvPr id="14" name="Straight Connector 13">
            <a:extLst>
              <a:ext uri="{FF2B5EF4-FFF2-40B4-BE49-F238E27FC236}">
                <a16:creationId xmlns:a16="http://schemas.microsoft.com/office/drawing/2014/main" id="{149C18D2-0B7A-E04C-B1AA-00012AA33676}"/>
              </a:ext>
            </a:extLst>
          </p:cNvPr>
          <p:cNvCxnSpPr>
            <a:cxnSpLocks/>
          </p:cNvCxnSpPr>
          <p:nvPr userDrawn="1"/>
        </p:nvCxnSpPr>
        <p:spPr>
          <a:xfrm>
            <a:off x="6076844" y="1115568"/>
            <a:ext cx="0" cy="4801138"/>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98036952-7A39-884A-93F6-707DA5F6FCBA}"/>
              </a:ext>
            </a:extLst>
          </p:cNvPr>
          <p:cNvSpPr>
            <a:spLocks noGrp="1"/>
          </p:cNvSpPr>
          <p:nvPr>
            <p:ph type="body" sz="half" idx="2" hasCustomPrompt="1"/>
          </p:nvPr>
        </p:nvSpPr>
        <p:spPr>
          <a:xfrm>
            <a:off x="6855548" y="1115567"/>
            <a:ext cx="4292064" cy="4801137"/>
          </a:xfrm>
          <a:prstGeom prst="rect">
            <a:avLst/>
          </a:prstGeom>
        </p:spPr>
        <p:txBody>
          <a:bodyPr lIns="0">
            <a:normAutofit/>
          </a:bodyPr>
          <a:lstStyle>
            <a:lvl1pPr marL="11113"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2000" b="0" i="0">
                <a:solidFill>
                  <a:schemeClr val="tx2"/>
                </a:solidFill>
                <a:latin typeface="AppD Sans Light" pitchFamily="2" charset="77"/>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spTree>
    <p:extLst>
      <p:ext uri="{BB962C8B-B14F-4D97-AF65-F5344CB8AC3E}">
        <p14:creationId xmlns:p14="http://schemas.microsoft.com/office/powerpoint/2010/main" val="374469254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Title_and_Content_4a">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8296" y="1115568"/>
            <a:ext cx="4529845" cy="1792224"/>
          </a:xfrm>
        </p:spPr>
        <p:txBody>
          <a:bodyPr lIns="0" tIns="0" rIns="0" bIns="0" anchor="t">
            <a:noAutofit/>
          </a:bodyPr>
          <a:lstStyle>
            <a:lvl1pPr algn="l">
              <a:lnSpc>
                <a:spcPct val="100000"/>
              </a:lnSpc>
              <a:defRPr sz="4000" b="0" i="0">
                <a:solidFill>
                  <a:schemeClr val="bg1"/>
                </a:solidFill>
                <a:latin typeface="AppD Sans" pitchFamily="2" charset="77"/>
              </a:defRPr>
            </a:lvl1pPr>
          </a:lstStyle>
          <a:p>
            <a:r>
              <a:rPr lang="en-US"/>
              <a:t>Title, </a:t>
            </a:r>
            <a:r>
              <a:rPr lang="en-US" err="1"/>
              <a:t>AppD</a:t>
            </a:r>
            <a:r>
              <a:rPr lang="en-US"/>
              <a:t> Regular, 40 pt.</a:t>
            </a:r>
          </a:p>
        </p:txBody>
      </p:sp>
      <p:sp>
        <p:nvSpPr>
          <p:cNvPr id="9" name="Text Placeholder 8">
            <a:extLst>
              <a:ext uri="{FF2B5EF4-FFF2-40B4-BE49-F238E27FC236}">
                <a16:creationId xmlns:a16="http://schemas.microsoft.com/office/drawing/2014/main" id="{4E365B75-4839-5B45-807D-4A1988F65275}"/>
              </a:ext>
            </a:extLst>
          </p:cNvPr>
          <p:cNvSpPr>
            <a:spLocks noGrp="1"/>
          </p:cNvSpPr>
          <p:nvPr>
            <p:ph type="body" sz="quarter" idx="12" hasCustomPrompt="1"/>
          </p:nvPr>
        </p:nvSpPr>
        <p:spPr>
          <a:xfrm>
            <a:off x="768296" y="2930665"/>
            <a:ext cx="4529842" cy="996669"/>
          </a:xfrm>
          <a:prstGeom prst="rect">
            <a:avLst/>
          </a:prstGeom>
        </p:spPr>
        <p:txBody>
          <a:bodyPr lIns="0"/>
          <a:lstStyle>
            <a:lvl1pPr marL="0" indent="0">
              <a:buNone/>
              <a:defRPr lang="en-US" b="0" i="0" smtClean="0">
                <a:solidFill>
                  <a:schemeClr val="accent3">
                    <a:lumMod val="20000"/>
                    <a:lumOff val="80000"/>
                  </a:schemeClr>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cxnSp>
        <p:nvCxnSpPr>
          <p:cNvPr id="14" name="Straight Connector 13">
            <a:extLst>
              <a:ext uri="{FF2B5EF4-FFF2-40B4-BE49-F238E27FC236}">
                <a16:creationId xmlns:a16="http://schemas.microsoft.com/office/drawing/2014/main" id="{149C18D2-0B7A-E04C-B1AA-00012AA33676}"/>
              </a:ext>
            </a:extLst>
          </p:cNvPr>
          <p:cNvCxnSpPr>
            <a:cxnSpLocks/>
          </p:cNvCxnSpPr>
          <p:nvPr userDrawn="1"/>
        </p:nvCxnSpPr>
        <p:spPr>
          <a:xfrm>
            <a:off x="6076844" y="1115568"/>
            <a:ext cx="0" cy="48011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98036952-7A39-884A-93F6-707DA5F6FCBA}"/>
              </a:ext>
            </a:extLst>
          </p:cNvPr>
          <p:cNvSpPr>
            <a:spLocks noGrp="1"/>
          </p:cNvSpPr>
          <p:nvPr>
            <p:ph type="body" sz="half" idx="2" hasCustomPrompt="1"/>
          </p:nvPr>
        </p:nvSpPr>
        <p:spPr>
          <a:xfrm>
            <a:off x="6855548" y="1115567"/>
            <a:ext cx="4292064" cy="4801137"/>
          </a:xfrm>
          <a:prstGeom prst="rect">
            <a:avLst/>
          </a:prstGeom>
        </p:spPr>
        <p:txBody>
          <a:bodyPr lIns="0">
            <a:normAutofit/>
          </a:bodyPr>
          <a:lstStyle>
            <a:lvl1pPr marL="11113"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2000" b="0" i="0">
                <a:solidFill>
                  <a:schemeClr val="bg1"/>
                </a:solidFill>
                <a:latin typeface="AppD Sans Light" pitchFamily="2" charset="77"/>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spTree>
    <p:extLst>
      <p:ext uri="{BB962C8B-B14F-4D97-AF65-F5344CB8AC3E}">
        <p14:creationId xmlns:p14="http://schemas.microsoft.com/office/powerpoint/2010/main" val="297465748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End_Slide_1b">
    <p:bg>
      <p:bgPr>
        <a:solidFill>
          <a:schemeClr val="bg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8A52909-1881-8D48-A1B0-6842131F1D4C}"/>
              </a:ext>
            </a:extLst>
          </p:cNvPr>
          <p:cNvSpPr>
            <a:spLocks noGrp="1"/>
          </p:cNvSpPr>
          <p:nvPr>
            <p:ph type="ctrTitle" hasCustomPrompt="1"/>
          </p:nvPr>
        </p:nvSpPr>
        <p:spPr>
          <a:xfrm>
            <a:off x="3120490" y="2849145"/>
            <a:ext cx="6186603" cy="655229"/>
          </a:xfrm>
        </p:spPr>
        <p:txBody>
          <a:bodyPr lIns="0" anchor="t" anchorCtr="0">
            <a:noAutofit/>
          </a:bodyPr>
          <a:lstStyle>
            <a:lvl1pPr algn="l">
              <a:defRPr sz="4000" b="0" i="0">
                <a:solidFill>
                  <a:schemeClr val="tx2"/>
                </a:solidFill>
                <a:latin typeface="AppD Sans" pitchFamily="2" charset="77"/>
              </a:defRPr>
            </a:lvl1pPr>
          </a:lstStyle>
          <a:p>
            <a:r>
              <a:rPr lang="en-US"/>
              <a:t>Thank you!</a:t>
            </a:r>
          </a:p>
        </p:txBody>
      </p:sp>
      <p:sp>
        <p:nvSpPr>
          <p:cNvPr id="10" name="Subtitle 2">
            <a:extLst>
              <a:ext uri="{FF2B5EF4-FFF2-40B4-BE49-F238E27FC236}">
                <a16:creationId xmlns:a16="http://schemas.microsoft.com/office/drawing/2014/main" id="{CE9D88AF-E3DD-E845-A65C-BD2DD76DCAAA}"/>
              </a:ext>
            </a:extLst>
          </p:cNvPr>
          <p:cNvSpPr>
            <a:spLocks noGrp="1"/>
          </p:cNvSpPr>
          <p:nvPr>
            <p:ph type="subTitle" idx="1" hasCustomPrompt="1"/>
          </p:nvPr>
        </p:nvSpPr>
        <p:spPr>
          <a:xfrm>
            <a:off x="3120490" y="3627839"/>
            <a:ext cx="6186603" cy="450978"/>
          </a:xfrm>
          <a:prstGeom prst="rect">
            <a:avLst/>
          </a:prstGeom>
        </p:spPr>
        <p:txBody>
          <a:bodyPr lIns="0" anchor="t" anchorCtr="0">
            <a:noAutofit/>
          </a:bodyPr>
          <a:lstStyle>
            <a:lvl1pPr marL="0" indent="0" algn="l">
              <a:buNone/>
              <a:defRPr sz="2000" b="0" i="0">
                <a:solidFill>
                  <a:schemeClr val="tx2"/>
                </a:solidFill>
                <a:latin typeface="AppD Sans Light" pitchFamily="2" charset="77"/>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Call-to-action</a:t>
            </a:r>
          </a:p>
        </p:txBody>
      </p:sp>
      <p:graphicFrame>
        <p:nvGraphicFramePr>
          <p:cNvPr id="15" name="Table 14">
            <a:extLst>
              <a:ext uri="{FF2B5EF4-FFF2-40B4-BE49-F238E27FC236}">
                <a16:creationId xmlns:a16="http://schemas.microsoft.com/office/drawing/2014/main" id="{C74C1E31-EA6B-EA41-92B1-A8514AD676AD}"/>
              </a:ext>
            </a:extLst>
          </p:cNvPr>
          <p:cNvGraphicFramePr>
            <a:graphicFrameLocks noGrp="1"/>
          </p:cNvGraphicFramePr>
          <p:nvPr userDrawn="1"/>
        </p:nvGraphicFramePr>
        <p:xfrm>
          <a:off x="151246" y="6426002"/>
          <a:ext cx="11587808" cy="267653"/>
        </p:xfrm>
        <a:graphic>
          <a:graphicData uri="http://schemas.openxmlformats.org/drawingml/2006/table">
            <a:tbl>
              <a:tblPr firstRow="1" bandRow="1">
                <a:tableStyleId>{5940675A-B579-460E-94D1-54222C63F5DA}</a:tableStyleId>
              </a:tblPr>
              <a:tblGrid>
                <a:gridCol w="1931516">
                  <a:extLst>
                    <a:ext uri="{9D8B030D-6E8A-4147-A177-3AD203B41FA5}">
                      <a16:colId xmlns:a16="http://schemas.microsoft.com/office/drawing/2014/main" val="3344150346"/>
                    </a:ext>
                  </a:extLst>
                </a:gridCol>
                <a:gridCol w="2389030">
                  <a:extLst>
                    <a:ext uri="{9D8B030D-6E8A-4147-A177-3AD203B41FA5}">
                      <a16:colId xmlns:a16="http://schemas.microsoft.com/office/drawing/2014/main" val="1020994592"/>
                    </a:ext>
                  </a:extLst>
                </a:gridCol>
                <a:gridCol w="5940835">
                  <a:extLst>
                    <a:ext uri="{9D8B030D-6E8A-4147-A177-3AD203B41FA5}">
                      <a16:colId xmlns:a16="http://schemas.microsoft.com/office/drawing/2014/main" val="15253715"/>
                    </a:ext>
                  </a:extLst>
                </a:gridCol>
                <a:gridCol w="736903">
                  <a:extLst>
                    <a:ext uri="{9D8B030D-6E8A-4147-A177-3AD203B41FA5}">
                      <a16:colId xmlns:a16="http://schemas.microsoft.com/office/drawing/2014/main" val="133971687"/>
                    </a:ext>
                  </a:extLst>
                </a:gridCol>
                <a:gridCol w="589524">
                  <a:extLst>
                    <a:ext uri="{9D8B030D-6E8A-4147-A177-3AD203B41FA5}">
                      <a16:colId xmlns:a16="http://schemas.microsoft.com/office/drawing/2014/main" val="400846910"/>
                    </a:ext>
                  </a:extLst>
                </a:gridCol>
              </a:tblGrid>
              <a:tr h="267653">
                <a:tc>
                  <a:txBody>
                    <a:bodyPr/>
                    <a:lstStyle/>
                    <a:p>
                      <a:pPr marL="0" marR="0" lvl="0" indent="0" algn="ctr" defTabSz="412647" rtl="0" eaLnBrk="1" fontAlgn="auto" latinLnBrk="0" hangingPunct="1">
                        <a:lnSpc>
                          <a:spcPct val="100000"/>
                        </a:lnSpc>
                        <a:spcBef>
                          <a:spcPts val="0"/>
                        </a:spcBef>
                        <a:spcAft>
                          <a:spcPts val="0"/>
                        </a:spcAft>
                        <a:buClrTx/>
                        <a:buSzTx/>
                        <a:buFontTx/>
                        <a:buNone/>
                        <a:tabLst/>
                        <a:defRPr/>
                      </a:pPr>
                      <a:endParaRPr lang="en-US" sz="700" b="0" i="0" kern="1200" spc="20">
                        <a:solidFill>
                          <a:srgbClr val="75848E"/>
                        </a:solidFill>
                        <a:effectLst/>
                        <a:latin typeface="AppD Sans Light" pitchFamily="2" charset="77"/>
                        <a:ea typeface="+mn-ea"/>
                        <a:cs typeface="+mn-cs"/>
                      </a:endParaRPr>
                    </a:p>
                  </a:txBody>
                  <a:tcPr marL="0" marR="0" marT="0" marB="0" anchor="ctr">
                    <a:lnL w="3175" cap="flat" cmpd="sng" algn="ctr">
                      <a:noFill/>
                      <a:prstDash val="solid"/>
                      <a:round/>
                      <a:headEnd type="none" w="med" len="med"/>
                      <a:tailEnd type="none" w="med" len="med"/>
                    </a:lnL>
                    <a:lnR w="3175" cap="flat" cmpd="sng" algn="ctr">
                      <a:solidFill>
                        <a:srgbClr val="8EA6B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12647" rtl="0" eaLnBrk="1" fontAlgn="auto" latinLnBrk="0" hangingPunct="1">
                        <a:lnSpc>
                          <a:spcPct val="100000"/>
                        </a:lnSpc>
                        <a:spcBef>
                          <a:spcPts val="0"/>
                        </a:spcBef>
                        <a:spcAft>
                          <a:spcPts val="0"/>
                        </a:spcAft>
                        <a:buClrTx/>
                        <a:buSzTx/>
                        <a:buFontTx/>
                        <a:buNone/>
                        <a:tabLst/>
                        <a:defRPr/>
                      </a:pPr>
                      <a:r>
                        <a:rPr lang="en-US" sz="700" b="0" i="0" kern="1200" spc="20">
                          <a:solidFill>
                            <a:srgbClr val="75848E"/>
                          </a:solidFill>
                          <a:effectLst/>
                          <a:latin typeface="AppD Sans Light" pitchFamily="2" charset="77"/>
                          <a:ea typeface="+mn-ea"/>
                          <a:cs typeface="+mn-cs"/>
                        </a:rPr>
                        <a:t>                      AppDynamics</a:t>
                      </a:r>
                      <a:r>
                        <a:rPr lang="en-US" sz="700" b="0" i="0" kern="1200" spc="20" baseline="0">
                          <a:solidFill>
                            <a:srgbClr val="75848E"/>
                          </a:solidFill>
                          <a:effectLst/>
                          <a:latin typeface="AppD Sans Light" pitchFamily="2" charset="77"/>
                          <a:ea typeface="+mn-ea"/>
                          <a:cs typeface="+mn-cs"/>
                        </a:rPr>
                        <a:t> is part of Cisco</a:t>
                      </a:r>
                      <a:r>
                        <a:rPr lang="en-US" sz="700" b="0" i="0" kern="1200" baseline="0">
                          <a:solidFill>
                            <a:srgbClr val="75848E"/>
                          </a:solidFill>
                          <a:effectLst/>
                          <a:latin typeface="AppD Sans Light" pitchFamily="2" charset="77"/>
                          <a:ea typeface="+mn-ea"/>
                          <a:cs typeface="+mn-cs"/>
                        </a:rPr>
                        <a:t>.</a:t>
                      </a:r>
                      <a:endParaRPr lang="en-US" sz="700" b="0" i="0" kern="1200">
                        <a:solidFill>
                          <a:srgbClr val="75848E"/>
                        </a:solidFill>
                        <a:effectLst/>
                        <a:latin typeface="AppD Sans Light" pitchFamily="2" charset="77"/>
                        <a:ea typeface="+mn-ea"/>
                        <a:cs typeface="+mn-cs"/>
                      </a:endParaRPr>
                    </a:p>
                  </a:txBody>
                  <a:tcPr marL="365855" marR="0" marT="0" marB="0" anchor="ctr">
                    <a:lnL w="3175" cap="flat" cmpd="sng" algn="ctr">
                      <a:solidFill>
                        <a:srgbClr val="8EA6B2"/>
                      </a:solidFill>
                      <a:prstDash val="solid"/>
                      <a:round/>
                      <a:headEnd type="none" w="med" len="med"/>
                      <a:tailEnd type="none" w="med" len="med"/>
                    </a:lnL>
                    <a:lnR w="3175" cap="flat" cmpd="sng" algn="ctr">
                      <a:solidFill>
                        <a:srgbClr val="8EA6B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763" marR="0" lvl="0" indent="0" algn="l" defTabSz="412647" rtl="0" eaLnBrk="1" fontAlgn="auto" latinLnBrk="0" hangingPunct="1">
                        <a:lnSpc>
                          <a:spcPct val="100000"/>
                        </a:lnSpc>
                        <a:spcBef>
                          <a:spcPts val="0"/>
                        </a:spcBef>
                        <a:spcAft>
                          <a:spcPts val="0"/>
                        </a:spcAft>
                        <a:buClrTx/>
                        <a:buSzTx/>
                        <a:buFontTx/>
                        <a:buNone/>
                        <a:tabLst/>
                        <a:defRPr/>
                      </a:pPr>
                      <a:r>
                        <a:rPr lang="en-US" sz="700" b="0" i="0" kern="1000" spc="60" baseline="0">
                          <a:solidFill>
                            <a:srgbClr val="75848E"/>
                          </a:solidFill>
                          <a:effectLst/>
                          <a:latin typeface="AppD Sans Light" pitchFamily="2" charset="77"/>
                          <a:ea typeface="+mn-ea"/>
                          <a:cs typeface="+mn-cs"/>
                        </a:rPr>
                        <a:t>© 2020 Cisco and/or its affiliates. All rights reserved. APPDYNAMICS CONFIDENTIAL AND PROPRIETARY</a:t>
                      </a:r>
                    </a:p>
                  </a:txBody>
                  <a:tcPr marL="228600" marR="0" marT="0" marB="0" anchor="ctr">
                    <a:lnL w="3175" cap="flat" cmpd="sng" algn="ctr">
                      <a:solidFill>
                        <a:srgbClr val="8EA6B2"/>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12647" rtl="0" eaLnBrk="1" fontAlgn="auto" latinLnBrk="0" hangingPunct="1">
                        <a:lnSpc>
                          <a:spcPct val="100000"/>
                        </a:lnSpc>
                        <a:spcBef>
                          <a:spcPts val="0"/>
                        </a:spcBef>
                        <a:spcAft>
                          <a:spcPts val="0"/>
                        </a:spcAft>
                        <a:buClrTx/>
                        <a:buSzTx/>
                        <a:buFontTx/>
                        <a:buNone/>
                        <a:tabLst/>
                        <a:defRPr/>
                      </a:pPr>
                      <a:endParaRPr lang="en-US" sz="700" b="0" i="0" kern="1000" spc="60" baseline="0">
                        <a:solidFill>
                          <a:srgbClr val="75848E"/>
                        </a:solidFill>
                        <a:effectLst/>
                        <a:latin typeface="AppD Sans Light" pitchFamily="2" charset="77"/>
                        <a:ea typeface="+mn-ea"/>
                        <a:cs typeface="+mn-cs"/>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12647" rtl="0" eaLnBrk="1" fontAlgn="auto" latinLnBrk="0" hangingPunct="1">
                        <a:lnSpc>
                          <a:spcPct val="100000"/>
                        </a:lnSpc>
                        <a:spcBef>
                          <a:spcPts val="0"/>
                        </a:spcBef>
                        <a:spcAft>
                          <a:spcPts val="0"/>
                        </a:spcAft>
                        <a:buClrTx/>
                        <a:buSzTx/>
                        <a:buFontTx/>
                        <a:buNone/>
                        <a:tabLst/>
                        <a:defRPr/>
                      </a:pPr>
                      <a:endParaRPr lang="en-US" sz="700" b="1" i="0" kern="1000" spc="60" baseline="0">
                        <a:solidFill>
                          <a:srgbClr val="1B212A"/>
                        </a:solidFill>
                        <a:effectLst/>
                        <a:latin typeface="AppD Sans" pitchFamily="2" charset="77"/>
                        <a:ea typeface="+mn-ea"/>
                        <a:cs typeface="+mn-cs"/>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405612"/>
                  </a:ext>
                </a:extLst>
              </a:tr>
            </a:tbl>
          </a:graphicData>
        </a:graphic>
      </p:graphicFrame>
      <p:pic>
        <p:nvPicPr>
          <p:cNvPr id="19" name="Shape 27">
            <a:extLst>
              <a:ext uri="{FF2B5EF4-FFF2-40B4-BE49-F238E27FC236}">
                <a16:creationId xmlns:a16="http://schemas.microsoft.com/office/drawing/2014/main" id="{D86B72D9-EB39-1C40-BF18-0A1556D12776}"/>
              </a:ext>
            </a:extLst>
          </p:cNvPr>
          <p:cNvPicPr preferRelativeResize="0"/>
          <p:nvPr userDrawn="1"/>
        </p:nvPicPr>
        <p:blipFill rotWithShape="1">
          <a:blip r:embed="rId2" cstate="email">
            <a:alphaModFix/>
            <a:duotone>
              <a:prstClr val="black"/>
              <a:schemeClr val="tx2">
                <a:tint val="45000"/>
                <a:satMod val="400000"/>
              </a:schemeClr>
            </a:duotone>
            <a:extLst>
              <a:ext uri="{BEBA8EAE-BF5A-486C-A8C5-ECC9F3942E4B}">
                <a14:imgProps xmlns:a14="http://schemas.microsoft.com/office/drawing/2010/main">
                  <a14:imgLayer r:embed="rId3">
                    <a14:imgEffect>
                      <a14:brightnessContrast bright="-38000" contrast="-32000"/>
                    </a14:imgEffect>
                  </a14:imgLayer>
                </a14:imgProps>
              </a:ext>
              <a:ext uri="{28A0092B-C50C-407E-A947-70E740481C1C}">
                <a14:useLocalDpi xmlns:a14="http://schemas.microsoft.com/office/drawing/2010/main"/>
              </a:ext>
            </a:extLst>
          </a:blip>
          <a:srcRect/>
          <a:stretch/>
        </p:blipFill>
        <p:spPr>
          <a:xfrm>
            <a:off x="771101" y="6480345"/>
            <a:ext cx="1022731" cy="134297"/>
          </a:xfrm>
          <a:prstGeom prst="rect">
            <a:avLst/>
          </a:prstGeom>
          <a:noFill/>
          <a:ln>
            <a:noFill/>
          </a:ln>
        </p:spPr>
      </p:pic>
      <p:pic>
        <p:nvPicPr>
          <p:cNvPr id="20" name="Picture 19">
            <a:extLst>
              <a:ext uri="{FF2B5EF4-FFF2-40B4-BE49-F238E27FC236}">
                <a16:creationId xmlns:a16="http://schemas.microsoft.com/office/drawing/2014/main" id="{296008C8-0D68-6B4A-98CB-38C4B7417F2C}"/>
              </a:ext>
            </a:extLst>
          </p:cNvPr>
          <p:cNvPicPr>
            <a:picLocks noChangeAspect="1"/>
          </p:cNvPicPr>
          <p:nvPr userDrawn="1"/>
        </p:nvPicPr>
        <p:blipFill>
          <a:blip r:embed="rId4" cstate="email">
            <a:extLst>
              <a:ext uri="{BEBA8EAE-BF5A-486C-A8C5-ECC9F3942E4B}">
                <a14:imgProps xmlns:a14="http://schemas.microsoft.com/office/drawing/2010/main">
                  <a14:imgLayer r:embed="rId5">
                    <a14:imgEffect>
                      <a14:colorTemperature colorTemp="6100"/>
                    </a14:imgEffect>
                  </a14:imgLayer>
                </a14:imgProps>
              </a:ext>
              <a:ext uri="{28A0092B-C50C-407E-A947-70E740481C1C}">
                <a14:useLocalDpi xmlns:a14="http://schemas.microsoft.com/office/drawing/2010/main"/>
              </a:ext>
            </a:extLst>
          </a:blip>
          <a:stretch>
            <a:fillRect/>
          </a:stretch>
        </p:blipFill>
        <p:spPr>
          <a:xfrm>
            <a:off x="2367094" y="6450156"/>
            <a:ext cx="324452" cy="171954"/>
          </a:xfrm>
          <a:prstGeom prst="rect">
            <a:avLst/>
          </a:prstGeom>
        </p:spPr>
      </p:pic>
      <p:sp>
        <p:nvSpPr>
          <p:cNvPr id="21" name="TextBox 20">
            <a:extLst>
              <a:ext uri="{FF2B5EF4-FFF2-40B4-BE49-F238E27FC236}">
                <a16:creationId xmlns:a16="http://schemas.microsoft.com/office/drawing/2014/main" id="{A06E3E84-FA80-584E-87CD-219060316629}"/>
              </a:ext>
            </a:extLst>
          </p:cNvPr>
          <p:cNvSpPr txBox="1"/>
          <p:nvPr userDrawn="1"/>
        </p:nvSpPr>
        <p:spPr>
          <a:xfrm>
            <a:off x="11437792" y="6414737"/>
            <a:ext cx="327344" cy="278918"/>
          </a:xfrm>
          <a:prstGeom prst="rect">
            <a:avLst/>
          </a:prstGeom>
        </p:spPr>
        <p:txBody>
          <a:bodyPr vert="horz" wrap="square" lIns="91440" tIns="45720" rIns="91440" bIns="45720" rtlCol="0" anchor="ctr">
            <a:normAutofit fontScale="47500" lnSpcReduction="20000"/>
          </a:bodyPr>
          <a:lstStyle/>
          <a:p>
            <a:pPr algn="l"/>
            <a:fld id="{311237F8-2929-CB49-9823-AD2518862D1D}" type="slidenum">
              <a:rPr lang="en-US" sz="1800" b="0" i="0" smtClean="0">
                <a:solidFill>
                  <a:srgbClr val="75848E"/>
                </a:solidFill>
                <a:latin typeface="AppD Sans Light" pitchFamily="2" charset="77"/>
              </a:rPr>
              <a:t>‹#›</a:t>
            </a:fld>
            <a:endParaRPr lang="en-US" sz="1800" b="0" i="0">
              <a:solidFill>
                <a:srgbClr val="75848E"/>
              </a:solidFill>
              <a:latin typeface="AppD Sans Light" pitchFamily="2" charset="77"/>
            </a:endParaRPr>
          </a:p>
        </p:txBody>
      </p:sp>
      <p:pic>
        <p:nvPicPr>
          <p:cNvPr id="22" name="Picture 21">
            <a:extLst>
              <a:ext uri="{FF2B5EF4-FFF2-40B4-BE49-F238E27FC236}">
                <a16:creationId xmlns:a16="http://schemas.microsoft.com/office/drawing/2014/main" id="{4BE1554B-7589-1C45-BC46-914B76253511}"/>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r="10356"/>
          <a:stretch/>
        </p:blipFill>
        <p:spPr>
          <a:xfrm>
            <a:off x="9307093" y="203201"/>
            <a:ext cx="2884906" cy="6434666"/>
          </a:xfrm>
          <a:prstGeom prst="rect">
            <a:avLst/>
          </a:prstGeom>
        </p:spPr>
      </p:pic>
      <p:pic>
        <p:nvPicPr>
          <p:cNvPr id="23" name="Picture 22">
            <a:extLst>
              <a:ext uri="{FF2B5EF4-FFF2-40B4-BE49-F238E27FC236}">
                <a16:creationId xmlns:a16="http://schemas.microsoft.com/office/drawing/2014/main" id="{95B25741-B89F-784F-A500-ACE85DB51CD9}"/>
              </a:ext>
            </a:extLst>
          </p:cNvPr>
          <p:cNvPicPr>
            <a:picLocks noChangeAspect="1"/>
          </p:cNvPicPr>
          <p:nvPr userDrawn="1"/>
        </p:nvPicPr>
        <p:blipFill>
          <a:blip r:embed="rId7"/>
          <a:stretch>
            <a:fillRect/>
          </a:stretch>
        </p:blipFill>
        <p:spPr>
          <a:xfrm>
            <a:off x="0" y="2711451"/>
            <a:ext cx="1367722" cy="1367366"/>
          </a:xfrm>
          <a:prstGeom prst="rect">
            <a:avLst/>
          </a:prstGeom>
        </p:spPr>
      </p:pic>
      <p:pic>
        <p:nvPicPr>
          <p:cNvPr id="24" name="Picture 23">
            <a:extLst>
              <a:ext uri="{FF2B5EF4-FFF2-40B4-BE49-F238E27FC236}">
                <a16:creationId xmlns:a16="http://schemas.microsoft.com/office/drawing/2014/main" id="{0FA7E6D0-65BE-0C49-A96C-5C652462447B}"/>
              </a:ext>
            </a:extLst>
          </p:cNvPr>
          <p:cNvPicPr>
            <a:picLocks noChangeAspect="1"/>
          </p:cNvPicPr>
          <p:nvPr userDrawn="1"/>
        </p:nvPicPr>
        <p:blipFill>
          <a:blip r:embed="rId8" cstate="email">
            <a:extLst>
              <a:ext uri="{28A0092B-C50C-407E-A947-70E740481C1C}">
                <a14:useLocalDpi xmlns:a14="http://schemas.microsoft.com/office/drawing/2010/main"/>
              </a:ext>
            </a:extLst>
          </a:blip>
          <a:srcRect/>
          <a:stretch/>
        </p:blipFill>
        <p:spPr>
          <a:xfrm>
            <a:off x="2668375" y="2012903"/>
            <a:ext cx="452115" cy="452115"/>
          </a:xfrm>
          <a:prstGeom prst="rect">
            <a:avLst/>
          </a:prstGeom>
        </p:spPr>
      </p:pic>
    </p:spTree>
    <p:extLst>
      <p:ext uri="{BB962C8B-B14F-4D97-AF65-F5344CB8AC3E}">
        <p14:creationId xmlns:p14="http://schemas.microsoft.com/office/powerpoint/2010/main" val="2216220523"/>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End_Slide_1a">
    <p:bg>
      <p:bgPr>
        <a:solidFill>
          <a:schemeClr val="tx2"/>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2DF4A08F-7A8B-FF49-B709-AF0730265F99}"/>
              </a:ext>
            </a:extLst>
          </p:cNvPr>
          <p:cNvSpPr txBox="1"/>
          <p:nvPr/>
        </p:nvSpPr>
        <p:spPr>
          <a:xfrm>
            <a:off x="11437792" y="6414737"/>
            <a:ext cx="327344" cy="278918"/>
          </a:xfrm>
          <a:prstGeom prst="rect">
            <a:avLst/>
          </a:prstGeom>
        </p:spPr>
        <p:txBody>
          <a:bodyPr vert="horz" wrap="square" lIns="91440" tIns="45720" rIns="91440" bIns="45720" rtlCol="0" anchor="ctr">
            <a:normAutofit fontScale="47500" lnSpcReduction="20000"/>
          </a:bodyPr>
          <a:lstStyle/>
          <a:p>
            <a:pPr algn="l"/>
            <a:fld id="{311237F8-2929-CB49-9823-AD2518862D1D}" type="slidenum">
              <a:rPr lang="en-US" sz="1800" b="0" i="0" smtClean="0">
                <a:solidFill>
                  <a:schemeClr val="bg1"/>
                </a:solidFill>
                <a:latin typeface="AppD Sans Light" pitchFamily="2" charset="77"/>
              </a:rPr>
              <a:t>‹#›</a:t>
            </a:fld>
            <a:endParaRPr lang="en-US" sz="1800" b="0" i="0">
              <a:solidFill>
                <a:schemeClr val="bg1"/>
              </a:solidFill>
              <a:latin typeface="AppD Sans Light" pitchFamily="2" charset="77"/>
            </a:endParaRPr>
          </a:p>
        </p:txBody>
      </p:sp>
      <p:graphicFrame>
        <p:nvGraphicFramePr>
          <p:cNvPr id="16" name="Table 15">
            <a:extLst>
              <a:ext uri="{FF2B5EF4-FFF2-40B4-BE49-F238E27FC236}">
                <a16:creationId xmlns:a16="http://schemas.microsoft.com/office/drawing/2014/main" id="{F57DB17F-95F8-C546-8A90-0BCD5E30685D}"/>
              </a:ext>
            </a:extLst>
          </p:cNvPr>
          <p:cNvGraphicFramePr>
            <a:graphicFrameLocks noGrp="1"/>
          </p:cNvGraphicFramePr>
          <p:nvPr/>
        </p:nvGraphicFramePr>
        <p:xfrm>
          <a:off x="-179487" y="6418746"/>
          <a:ext cx="12240584" cy="267653"/>
        </p:xfrm>
        <a:graphic>
          <a:graphicData uri="http://schemas.openxmlformats.org/drawingml/2006/table">
            <a:tbl>
              <a:tblPr firstRow="1" bandRow="1">
                <a:tableStyleId>{5940675A-B579-460E-94D1-54222C63F5DA}</a:tableStyleId>
              </a:tblPr>
              <a:tblGrid>
                <a:gridCol w="2211749">
                  <a:extLst>
                    <a:ext uri="{9D8B030D-6E8A-4147-A177-3AD203B41FA5}">
                      <a16:colId xmlns:a16="http://schemas.microsoft.com/office/drawing/2014/main" val="3344150346"/>
                    </a:ext>
                  </a:extLst>
                </a:gridCol>
                <a:gridCol w="2263065">
                  <a:extLst>
                    <a:ext uri="{9D8B030D-6E8A-4147-A177-3AD203B41FA5}">
                      <a16:colId xmlns:a16="http://schemas.microsoft.com/office/drawing/2014/main" val="1020994592"/>
                    </a:ext>
                  </a:extLst>
                </a:gridCol>
                <a:gridCol w="6364622">
                  <a:extLst>
                    <a:ext uri="{9D8B030D-6E8A-4147-A177-3AD203B41FA5}">
                      <a16:colId xmlns:a16="http://schemas.microsoft.com/office/drawing/2014/main" val="15253715"/>
                    </a:ext>
                  </a:extLst>
                </a:gridCol>
                <a:gridCol w="778415">
                  <a:extLst>
                    <a:ext uri="{9D8B030D-6E8A-4147-A177-3AD203B41FA5}">
                      <a16:colId xmlns:a16="http://schemas.microsoft.com/office/drawing/2014/main" val="133971687"/>
                    </a:ext>
                  </a:extLst>
                </a:gridCol>
                <a:gridCol w="622733">
                  <a:extLst>
                    <a:ext uri="{9D8B030D-6E8A-4147-A177-3AD203B41FA5}">
                      <a16:colId xmlns:a16="http://schemas.microsoft.com/office/drawing/2014/main" val="400846910"/>
                    </a:ext>
                  </a:extLst>
                </a:gridCol>
              </a:tblGrid>
              <a:tr h="267653">
                <a:tc>
                  <a:txBody>
                    <a:bodyPr/>
                    <a:lstStyle/>
                    <a:p>
                      <a:pPr marL="0" marR="0" lvl="0" indent="0" algn="ctr" defTabSz="412647" rtl="0" eaLnBrk="1" fontAlgn="auto" latinLnBrk="0" hangingPunct="1">
                        <a:lnSpc>
                          <a:spcPct val="100000"/>
                        </a:lnSpc>
                        <a:spcBef>
                          <a:spcPts val="0"/>
                        </a:spcBef>
                        <a:spcAft>
                          <a:spcPts val="0"/>
                        </a:spcAft>
                        <a:buClrTx/>
                        <a:buSzTx/>
                        <a:buFontTx/>
                        <a:buNone/>
                        <a:tabLst/>
                        <a:defRPr/>
                      </a:pPr>
                      <a:endParaRPr lang="en-US" sz="700" b="0" i="0" kern="1200" spc="20">
                        <a:solidFill>
                          <a:srgbClr val="E4E7EC"/>
                        </a:solidFill>
                        <a:effectLst/>
                        <a:latin typeface="AppD Sans Light" pitchFamily="2" charset="77"/>
                        <a:ea typeface="+mn-ea"/>
                        <a:cs typeface="+mn-cs"/>
                      </a:endParaRPr>
                    </a:p>
                  </a:txBody>
                  <a:tcPr marL="0" marR="0" marT="0" marB="0" anchor="ctr">
                    <a:lnL w="3175" cap="flat" cmpd="sng" algn="ctr">
                      <a:noFill/>
                      <a:prstDash val="solid"/>
                      <a:round/>
                      <a:headEnd type="none" w="med" len="med"/>
                      <a:tailEnd type="none" w="med" len="med"/>
                    </a:lnL>
                    <a:lnR w="3175" cap="flat" cmpd="sng" algn="ctr">
                      <a:solidFill>
                        <a:srgbClr val="8EA6B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12647" rtl="0" eaLnBrk="1" fontAlgn="auto" latinLnBrk="0" hangingPunct="1">
                        <a:lnSpc>
                          <a:spcPct val="100000"/>
                        </a:lnSpc>
                        <a:spcBef>
                          <a:spcPts val="0"/>
                        </a:spcBef>
                        <a:spcAft>
                          <a:spcPts val="0"/>
                        </a:spcAft>
                        <a:buClrTx/>
                        <a:buSzTx/>
                        <a:buFontTx/>
                        <a:buNone/>
                        <a:tabLst/>
                        <a:defRPr/>
                      </a:pPr>
                      <a:r>
                        <a:rPr lang="en-US" sz="700" b="0" i="0" kern="1200" spc="20">
                          <a:solidFill>
                            <a:srgbClr val="E4E7EC"/>
                          </a:solidFill>
                          <a:effectLst/>
                          <a:latin typeface="AppD Sans Light" pitchFamily="2" charset="77"/>
                          <a:ea typeface="+mn-ea"/>
                          <a:cs typeface="+mn-cs"/>
                        </a:rPr>
                        <a:t>               AppDynamics</a:t>
                      </a:r>
                      <a:r>
                        <a:rPr lang="en-US" sz="700" b="0" i="0" kern="1200" spc="20" baseline="0">
                          <a:solidFill>
                            <a:srgbClr val="E4E7EC"/>
                          </a:solidFill>
                          <a:effectLst/>
                          <a:latin typeface="AppD Sans Light" pitchFamily="2" charset="77"/>
                          <a:ea typeface="+mn-ea"/>
                          <a:cs typeface="+mn-cs"/>
                        </a:rPr>
                        <a:t> is part of Cisco</a:t>
                      </a:r>
                      <a:r>
                        <a:rPr lang="en-US" sz="700" b="0" i="0" kern="1200" baseline="0">
                          <a:solidFill>
                            <a:srgbClr val="E4E7EC"/>
                          </a:solidFill>
                          <a:effectLst/>
                          <a:latin typeface="AppD Sans Light" pitchFamily="2" charset="77"/>
                          <a:ea typeface="+mn-ea"/>
                          <a:cs typeface="+mn-cs"/>
                        </a:rPr>
                        <a:t>.</a:t>
                      </a:r>
                      <a:endParaRPr lang="en-US" sz="700" b="0" i="0" kern="1200">
                        <a:solidFill>
                          <a:srgbClr val="E4E7EC"/>
                        </a:solidFill>
                        <a:effectLst/>
                        <a:latin typeface="AppD Sans Light" pitchFamily="2" charset="77"/>
                        <a:ea typeface="+mn-ea"/>
                        <a:cs typeface="+mn-cs"/>
                      </a:endParaRPr>
                    </a:p>
                  </a:txBody>
                  <a:tcPr marL="365855" marR="0" marT="0" marB="0" anchor="ctr">
                    <a:lnL w="3175" cap="flat" cmpd="sng" algn="ctr">
                      <a:solidFill>
                        <a:srgbClr val="8EA6B2"/>
                      </a:solidFill>
                      <a:prstDash val="solid"/>
                      <a:round/>
                      <a:headEnd type="none" w="med" len="med"/>
                      <a:tailEnd type="none" w="med" len="med"/>
                    </a:lnL>
                    <a:lnR w="3175" cap="flat" cmpd="sng" algn="ctr">
                      <a:solidFill>
                        <a:srgbClr val="8EA6B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12647" rtl="0" eaLnBrk="1" fontAlgn="auto" latinLnBrk="0" hangingPunct="1">
                        <a:lnSpc>
                          <a:spcPct val="100000"/>
                        </a:lnSpc>
                        <a:spcBef>
                          <a:spcPts val="0"/>
                        </a:spcBef>
                        <a:spcAft>
                          <a:spcPts val="0"/>
                        </a:spcAft>
                        <a:buClrTx/>
                        <a:buSzTx/>
                        <a:buFontTx/>
                        <a:buNone/>
                        <a:tabLst/>
                        <a:defRPr/>
                      </a:pPr>
                      <a:r>
                        <a:rPr lang="en-US" sz="700" b="0" i="0" kern="1000" spc="60" baseline="0">
                          <a:solidFill>
                            <a:srgbClr val="E4E7EC"/>
                          </a:solidFill>
                          <a:effectLst/>
                          <a:latin typeface="AppD Sans Light" pitchFamily="2" charset="77"/>
                          <a:ea typeface="+mn-ea"/>
                          <a:cs typeface="+mn-cs"/>
                        </a:rPr>
                        <a:t>© 2020 Cisco and/or its affiliates. All rights reserved. APPDYNAMICS CONFIDENTIAL AND PROPRIETARY</a:t>
                      </a:r>
                    </a:p>
                  </a:txBody>
                  <a:tcPr marL="329270" marR="0" marT="0" marB="0" anchor="ctr">
                    <a:lnL w="3175" cap="flat" cmpd="sng" algn="ctr">
                      <a:solidFill>
                        <a:srgbClr val="8EA6B2"/>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12647" rtl="0" eaLnBrk="1" fontAlgn="auto" latinLnBrk="0" hangingPunct="1">
                        <a:lnSpc>
                          <a:spcPct val="100000"/>
                        </a:lnSpc>
                        <a:spcBef>
                          <a:spcPts val="0"/>
                        </a:spcBef>
                        <a:spcAft>
                          <a:spcPts val="0"/>
                        </a:spcAft>
                        <a:buClrTx/>
                        <a:buSzTx/>
                        <a:buFontTx/>
                        <a:buNone/>
                        <a:tabLst/>
                        <a:defRPr/>
                      </a:pPr>
                      <a:endParaRPr lang="en-US" sz="700" b="0" i="0" kern="1000" spc="60" baseline="0">
                        <a:solidFill>
                          <a:srgbClr val="E4E7EC"/>
                        </a:solidFill>
                        <a:effectLst/>
                        <a:latin typeface="AppD Sans Light" pitchFamily="2" charset="77"/>
                        <a:ea typeface="+mn-ea"/>
                        <a:cs typeface="+mn-cs"/>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12647" rtl="0" eaLnBrk="1" fontAlgn="auto" latinLnBrk="0" hangingPunct="1">
                        <a:lnSpc>
                          <a:spcPct val="100000"/>
                        </a:lnSpc>
                        <a:spcBef>
                          <a:spcPts val="0"/>
                        </a:spcBef>
                        <a:spcAft>
                          <a:spcPts val="0"/>
                        </a:spcAft>
                        <a:buClrTx/>
                        <a:buSzTx/>
                        <a:buFontTx/>
                        <a:buNone/>
                        <a:tabLst/>
                        <a:defRPr/>
                      </a:pPr>
                      <a:endParaRPr lang="en-US" sz="700" b="1" i="0" kern="1000" spc="60" baseline="0">
                        <a:solidFill>
                          <a:srgbClr val="E4E7EC"/>
                        </a:solidFill>
                        <a:effectLst/>
                        <a:latin typeface="AppD Sans" pitchFamily="2" charset="77"/>
                        <a:ea typeface="+mn-ea"/>
                        <a:cs typeface="+mn-cs"/>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405612"/>
                  </a:ext>
                </a:extLst>
              </a:tr>
            </a:tbl>
          </a:graphicData>
        </a:graphic>
      </p:graphicFrame>
      <p:pic>
        <p:nvPicPr>
          <p:cNvPr id="17" name="Shape 27">
            <a:extLst>
              <a:ext uri="{FF2B5EF4-FFF2-40B4-BE49-F238E27FC236}">
                <a16:creationId xmlns:a16="http://schemas.microsoft.com/office/drawing/2014/main" id="{2B693A76-2D8E-114D-B7C2-09C9BBB0EE49}"/>
              </a:ext>
            </a:extLst>
          </p:cNvPr>
          <p:cNvPicPr preferRelativeResize="0"/>
          <p:nvPr/>
        </p:nvPicPr>
        <p:blipFill rotWithShape="1">
          <a:blip r:embed="rId2" cstate="email">
            <a:alphaModFix/>
            <a:biLevel thresh="25000"/>
            <a:extLst>
              <a:ext uri="{BEBA8EAE-BF5A-486C-A8C5-ECC9F3942E4B}">
                <a14:imgProps xmlns:a14="http://schemas.microsoft.com/office/drawing/2010/main">
                  <a14:imgLayer r:embed="rId3">
                    <a14:imgEffect>
                      <a14:brightnessContrast bright="-38000" contrast="-32000"/>
                    </a14:imgEffect>
                  </a14:imgLayer>
                </a14:imgProps>
              </a:ext>
              <a:ext uri="{28A0092B-C50C-407E-A947-70E740481C1C}">
                <a14:useLocalDpi xmlns:a14="http://schemas.microsoft.com/office/drawing/2010/main"/>
              </a:ext>
            </a:extLst>
          </a:blip>
          <a:srcRect/>
          <a:stretch/>
        </p:blipFill>
        <p:spPr>
          <a:xfrm>
            <a:off x="773344" y="6480345"/>
            <a:ext cx="1022731" cy="134297"/>
          </a:xfrm>
          <a:prstGeom prst="rect">
            <a:avLst/>
          </a:prstGeom>
          <a:noFill/>
          <a:ln>
            <a:noFill/>
          </a:ln>
        </p:spPr>
      </p:pic>
      <p:pic>
        <p:nvPicPr>
          <p:cNvPr id="18" name="Picture 17">
            <a:extLst>
              <a:ext uri="{FF2B5EF4-FFF2-40B4-BE49-F238E27FC236}">
                <a16:creationId xmlns:a16="http://schemas.microsoft.com/office/drawing/2014/main" id="{D7198CBA-135C-7A46-8C3B-0F84F8F214FA}"/>
              </a:ext>
            </a:extLst>
          </p:cNvPr>
          <p:cNvPicPr>
            <a:picLocks noChangeAspect="1"/>
          </p:cNvPicPr>
          <p:nvPr/>
        </p:nvPicPr>
        <p:blipFill>
          <a:blip r:embed="rId4" cstate="email">
            <a:biLevel thresh="25000"/>
            <a:extLst>
              <a:ext uri="{BEBA8EAE-BF5A-486C-A8C5-ECC9F3942E4B}">
                <a14:imgProps xmlns:a14="http://schemas.microsoft.com/office/drawing/2010/main">
                  <a14:imgLayer r:embed="rId5">
                    <a14:imgEffect>
                      <a14:colorTemperature colorTemp="6100"/>
                    </a14:imgEffect>
                  </a14:imgLayer>
                </a14:imgProps>
              </a:ext>
              <a:ext uri="{28A0092B-C50C-407E-A947-70E740481C1C}">
                <a14:useLocalDpi xmlns:a14="http://schemas.microsoft.com/office/drawing/2010/main"/>
              </a:ext>
            </a:extLst>
          </a:blip>
          <a:stretch>
            <a:fillRect/>
          </a:stretch>
        </p:blipFill>
        <p:spPr>
          <a:xfrm>
            <a:off x="2303760" y="6437278"/>
            <a:ext cx="324452" cy="171954"/>
          </a:xfrm>
          <a:prstGeom prst="rect">
            <a:avLst/>
          </a:prstGeom>
        </p:spPr>
      </p:pic>
      <p:pic>
        <p:nvPicPr>
          <p:cNvPr id="8" name="Picture 7">
            <a:extLst>
              <a:ext uri="{FF2B5EF4-FFF2-40B4-BE49-F238E27FC236}">
                <a16:creationId xmlns:a16="http://schemas.microsoft.com/office/drawing/2014/main" id="{E5871E03-4DC1-7A4A-9EA0-F3F224A38887}"/>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r="48279" b="16650"/>
          <a:stretch/>
        </p:blipFill>
        <p:spPr>
          <a:xfrm>
            <a:off x="10171183" y="3007390"/>
            <a:ext cx="2020817" cy="3850611"/>
          </a:xfrm>
          <a:prstGeom prst="rect">
            <a:avLst/>
          </a:prstGeom>
        </p:spPr>
      </p:pic>
      <p:pic>
        <p:nvPicPr>
          <p:cNvPr id="11" name="Picture 10">
            <a:extLst>
              <a:ext uri="{FF2B5EF4-FFF2-40B4-BE49-F238E27FC236}">
                <a16:creationId xmlns:a16="http://schemas.microsoft.com/office/drawing/2014/main" id="{F2F5B52A-6380-6245-9BB3-1010B2058A58}"/>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927040" y="1"/>
            <a:ext cx="4026855" cy="2012903"/>
          </a:xfrm>
          <a:prstGeom prst="rect">
            <a:avLst/>
          </a:prstGeom>
        </p:spPr>
      </p:pic>
      <p:pic>
        <p:nvPicPr>
          <p:cNvPr id="12" name="Picture 11">
            <a:extLst>
              <a:ext uri="{FF2B5EF4-FFF2-40B4-BE49-F238E27FC236}">
                <a16:creationId xmlns:a16="http://schemas.microsoft.com/office/drawing/2014/main" id="{DE5281CF-BF04-B844-9FA1-51772DB3B0C8}"/>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l="46008" t="10849" r="2281" b="3384"/>
          <a:stretch/>
        </p:blipFill>
        <p:spPr>
          <a:xfrm>
            <a:off x="0" y="1268450"/>
            <a:ext cx="1829276" cy="4540455"/>
          </a:xfrm>
          <a:prstGeom prst="rect">
            <a:avLst/>
          </a:prstGeom>
        </p:spPr>
      </p:pic>
      <p:pic>
        <p:nvPicPr>
          <p:cNvPr id="14" name="Picture 13">
            <a:extLst>
              <a:ext uri="{FF2B5EF4-FFF2-40B4-BE49-F238E27FC236}">
                <a16:creationId xmlns:a16="http://schemas.microsoft.com/office/drawing/2014/main" id="{36609841-676B-0646-B15A-B27ADBDF1C55}"/>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2668375" y="1825161"/>
            <a:ext cx="452115" cy="452115"/>
          </a:xfrm>
          <a:prstGeom prst="rect">
            <a:avLst/>
          </a:prstGeom>
        </p:spPr>
      </p:pic>
      <p:sp>
        <p:nvSpPr>
          <p:cNvPr id="20" name="Title 1">
            <a:extLst>
              <a:ext uri="{FF2B5EF4-FFF2-40B4-BE49-F238E27FC236}">
                <a16:creationId xmlns:a16="http://schemas.microsoft.com/office/drawing/2014/main" id="{BAA62273-B20E-6B4C-BA5E-99FB76F28C39}"/>
              </a:ext>
            </a:extLst>
          </p:cNvPr>
          <p:cNvSpPr>
            <a:spLocks noGrp="1"/>
          </p:cNvSpPr>
          <p:nvPr>
            <p:ph type="ctrTitle" hasCustomPrompt="1"/>
          </p:nvPr>
        </p:nvSpPr>
        <p:spPr>
          <a:xfrm>
            <a:off x="3120490" y="2840545"/>
            <a:ext cx="6812413" cy="655229"/>
          </a:xfrm>
        </p:spPr>
        <p:txBody>
          <a:bodyPr lIns="0" anchor="t" anchorCtr="0">
            <a:noAutofit/>
          </a:bodyPr>
          <a:lstStyle>
            <a:lvl1pPr algn="l">
              <a:defRPr sz="4000" b="0" i="0">
                <a:solidFill>
                  <a:schemeClr val="bg1"/>
                </a:solidFill>
                <a:latin typeface="AppD Sans" pitchFamily="2" charset="77"/>
              </a:defRPr>
            </a:lvl1pPr>
          </a:lstStyle>
          <a:p>
            <a:r>
              <a:rPr lang="en-US"/>
              <a:t>Thank you!</a:t>
            </a:r>
          </a:p>
        </p:txBody>
      </p:sp>
      <p:sp>
        <p:nvSpPr>
          <p:cNvPr id="21" name="Subtitle 2">
            <a:extLst>
              <a:ext uri="{FF2B5EF4-FFF2-40B4-BE49-F238E27FC236}">
                <a16:creationId xmlns:a16="http://schemas.microsoft.com/office/drawing/2014/main" id="{533AF240-D45D-7542-BC14-ADCBBC2583CA}"/>
              </a:ext>
            </a:extLst>
          </p:cNvPr>
          <p:cNvSpPr>
            <a:spLocks noGrp="1"/>
          </p:cNvSpPr>
          <p:nvPr>
            <p:ph type="subTitle" idx="1" hasCustomPrompt="1"/>
          </p:nvPr>
        </p:nvSpPr>
        <p:spPr>
          <a:xfrm>
            <a:off x="3120490" y="3619239"/>
            <a:ext cx="6812413" cy="450978"/>
          </a:xfrm>
          <a:prstGeom prst="rect">
            <a:avLst/>
          </a:prstGeom>
        </p:spPr>
        <p:txBody>
          <a:bodyPr lIns="0" anchor="t" anchorCtr="0">
            <a:noAutofit/>
          </a:bodyPr>
          <a:lstStyle>
            <a:lvl1pPr marL="0" indent="0" algn="l">
              <a:buNone/>
              <a:defRPr sz="2000" b="0" i="0">
                <a:solidFill>
                  <a:schemeClr val="bg1"/>
                </a:solidFill>
                <a:latin typeface="AppD Sans Light" pitchFamily="2" charset="77"/>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Call-to-action</a:t>
            </a:r>
          </a:p>
        </p:txBody>
      </p:sp>
    </p:spTree>
    <p:extLst>
      <p:ext uri="{BB962C8B-B14F-4D97-AF65-F5344CB8AC3E}">
        <p14:creationId xmlns:p14="http://schemas.microsoft.com/office/powerpoint/2010/main" val="837645818"/>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Blank-L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E6FAE5-FFC8-7946-80CC-57D94C8CD378}"/>
              </a:ext>
            </a:extLst>
          </p:cNvPr>
          <p:cNvSpPr/>
          <p:nvPr userDrawn="1"/>
        </p:nvSpPr>
        <p:spPr>
          <a:xfrm>
            <a:off x="1" y="1"/>
            <a:ext cx="11318648" cy="6858001"/>
          </a:xfrm>
          <a:prstGeom prst="rect">
            <a:avLst/>
          </a:prstGeom>
          <a:solidFill>
            <a:srgbClr val="F1F3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endParaRPr>
          </a:p>
        </p:txBody>
      </p:sp>
      <p:sp>
        <p:nvSpPr>
          <p:cNvPr id="3" name="Title 1">
            <a:extLst>
              <a:ext uri="{FF2B5EF4-FFF2-40B4-BE49-F238E27FC236}">
                <a16:creationId xmlns:a16="http://schemas.microsoft.com/office/drawing/2014/main" id="{2844A4FF-C824-BB4C-B9C6-9FA318F0F7B1}"/>
              </a:ext>
            </a:extLst>
          </p:cNvPr>
          <p:cNvSpPr>
            <a:spLocks noGrp="1"/>
          </p:cNvSpPr>
          <p:nvPr>
            <p:ph type="title"/>
          </p:nvPr>
        </p:nvSpPr>
        <p:spPr>
          <a:xfrm>
            <a:off x="489179" y="552558"/>
            <a:ext cx="11143143" cy="501651"/>
          </a:xfrm>
        </p:spPr>
        <p:txBody>
          <a:bodyPr/>
          <a:lstStyle/>
          <a:p>
            <a:r>
              <a:rPr lang="en-US"/>
              <a:t>Click to edit Master title style</a:t>
            </a:r>
          </a:p>
        </p:txBody>
      </p:sp>
    </p:spTree>
    <p:extLst>
      <p:ext uri="{BB962C8B-B14F-4D97-AF65-F5344CB8AC3E}">
        <p14:creationId xmlns:p14="http://schemas.microsoft.com/office/powerpoint/2010/main" val="35137233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Subtitle">
    <p:bg>
      <p:bgPr>
        <a:solidFill>
          <a:srgbClr val="FFFFFF"/>
        </a:solidFill>
        <a:effectLst/>
      </p:bgPr>
    </p:bg>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489179" y="1104618"/>
            <a:ext cx="11143143" cy="246221"/>
          </a:xfrm>
          <a:prstGeom prst="rect">
            <a:avLst/>
          </a:prstGeom>
        </p:spPr>
        <p:txBody>
          <a:bodyPr tIns="0">
            <a:spAutoFit/>
          </a:bodyPr>
          <a:lstStyle>
            <a:lvl1pPr marL="0" indent="0" algn="l">
              <a:lnSpc>
                <a:spcPct val="100000"/>
              </a:lnSpc>
              <a:spcBef>
                <a:spcPts val="0"/>
              </a:spcBef>
              <a:spcAft>
                <a:spcPts val="600"/>
              </a:spcAft>
              <a:buNone/>
              <a:defRPr kumimoji="0" lang="en-US" sz="1600" b="0" i="0" u="none" strike="noStrike" cap="none" spc="0" normalizeH="0" baseline="0" dirty="0">
                <a:ln>
                  <a:noFill/>
                </a:ln>
                <a:solidFill>
                  <a:schemeClr val="bg2">
                    <a:lumMod val="50000"/>
                  </a:schemeClr>
                </a:solidFill>
                <a:effectLst/>
                <a:uFillTx/>
                <a:latin typeface="+mn-lt"/>
                <a:ea typeface="AppD Sans" panose="00000500000000000000" pitchFamily="2" charset="0"/>
                <a:cs typeface="Arial" panose="020B0604020202020204" pitchFamily="34" charset="0"/>
                <a:sym typeface="BrownStd-Light"/>
              </a:defRPr>
            </a:lvl1pPr>
          </a:lstStyle>
          <a:p>
            <a:pPr lvl="0"/>
            <a:r>
              <a:rPr lang="en-US"/>
              <a:t>Subtitle goes here</a:t>
            </a:r>
          </a:p>
        </p:txBody>
      </p:sp>
      <p:sp>
        <p:nvSpPr>
          <p:cNvPr id="6" name="Title 5">
            <a:extLst>
              <a:ext uri="{FF2B5EF4-FFF2-40B4-BE49-F238E27FC236}">
                <a16:creationId xmlns:a16="http://schemas.microsoft.com/office/drawing/2014/main" id="{E344BCB7-9EA2-418F-A5BE-6E9BCAC4D574}"/>
              </a:ext>
            </a:extLst>
          </p:cNvPr>
          <p:cNvSpPr>
            <a:spLocks noGrp="1"/>
          </p:cNvSpPr>
          <p:nvPr>
            <p:ph type="title"/>
          </p:nvPr>
        </p:nvSpPr>
        <p:spPr>
          <a:xfrm>
            <a:off x="489179" y="611010"/>
            <a:ext cx="11143143" cy="443198"/>
          </a:xfrm>
        </p:spPr>
        <p:txBody>
          <a:bodyPr>
            <a:spAutoFit/>
          </a:bodyPr>
          <a:lstStyle>
            <a:lvl1pPr>
              <a:defRPr>
                <a:latin typeface="+mn-lt"/>
              </a:defRPr>
            </a:lvl1pPr>
          </a:lstStyle>
          <a:p>
            <a:r>
              <a:rPr lang="en-US"/>
              <a:t>Click to edit Master title style</a:t>
            </a:r>
          </a:p>
        </p:txBody>
      </p:sp>
    </p:spTree>
    <p:extLst>
      <p:ext uri="{BB962C8B-B14F-4D97-AF65-F5344CB8AC3E}">
        <p14:creationId xmlns:p14="http://schemas.microsoft.com/office/powerpoint/2010/main" val="3899628538"/>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_Title &amp; Content">
    <p:spTree>
      <p:nvGrpSpPr>
        <p:cNvPr id="1" name=""/>
        <p:cNvGrpSpPr/>
        <p:nvPr/>
      </p:nvGrpSpPr>
      <p:grpSpPr>
        <a:xfrm>
          <a:off x="0" y="0"/>
          <a:ext cx="0" cy="0"/>
          <a:chOff x="0" y="0"/>
          <a:chExt cx="0" cy="0"/>
        </a:xfrm>
      </p:grpSpPr>
      <p:pic>
        <p:nvPicPr>
          <p:cNvPr id="4" name="Picture 5" descr="AppDy_Logo_White_RGB.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09600" y="6673851"/>
            <a:ext cx="1219200"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274747"/>
            <a:ext cx="10972800" cy="603511"/>
          </a:xfrm>
        </p:spPr>
        <p:txBody>
          <a:bodyPr anchor="t"/>
          <a:lstStyle>
            <a:lvl1pPr algn="l">
              <a:defRPr lang="en-US" sz="2400" b="0" kern="1200" dirty="0" smtClean="0">
                <a:solidFill>
                  <a:srgbClr val="414242"/>
                </a:solidFill>
                <a:latin typeface="+mj-lt"/>
                <a:ea typeface="+mj-ea"/>
                <a:cs typeface="+mj-cs"/>
              </a:defRPr>
            </a:lvl1pPr>
          </a:lstStyle>
          <a:p>
            <a:r>
              <a:rPr lang="en-US"/>
              <a:t>Click to edit Master title style</a:t>
            </a:r>
          </a:p>
        </p:txBody>
      </p:sp>
      <p:sp>
        <p:nvSpPr>
          <p:cNvPr id="3" name="Content Placeholder 2"/>
          <p:cNvSpPr>
            <a:spLocks noGrp="1"/>
          </p:cNvSpPr>
          <p:nvPr>
            <p:ph idx="1"/>
          </p:nvPr>
        </p:nvSpPr>
        <p:spPr>
          <a:xfrm>
            <a:off x="632775" y="1145364"/>
            <a:ext cx="10972800" cy="5159800"/>
          </a:xfrm>
        </p:spPr>
        <p:txBody>
          <a:bodyPr>
            <a:normAutofit/>
          </a:bodyPr>
          <a:lstStyle>
            <a:lvl1pPr marL="0" indent="0">
              <a:buNone/>
              <a:defRPr sz="1500">
                <a:solidFill>
                  <a:srgbClr val="414242"/>
                </a:solidFill>
              </a:defRPr>
            </a:lvl1pPr>
            <a:lvl2pPr marL="428563" indent="-171426">
              <a:defRPr sz="1400">
                <a:solidFill>
                  <a:srgbClr val="414242"/>
                </a:solidFill>
              </a:defRPr>
            </a:lvl2pPr>
            <a:lvl3pPr marL="599985" indent="-171426">
              <a:defRPr sz="1200">
                <a:solidFill>
                  <a:srgbClr val="414242"/>
                </a:solidFill>
              </a:defRPr>
            </a:lvl3pPr>
            <a:lvl4pPr>
              <a:defRPr sz="1100">
                <a:solidFill>
                  <a:srgbClr val="414242"/>
                </a:solidFill>
              </a:defRPr>
            </a:lvl4pPr>
            <a:lvl5pPr>
              <a:defRPr sz="1100">
                <a:solidFill>
                  <a:srgbClr val="414242"/>
                </a:solidFill>
              </a:defRPr>
            </a:lvl5pPr>
          </a:lstStyle>
          <a:p>
            <a:pPr lvl="0"/>
            <a:r>
              <a:rPr lang="en-US"/>
              <a:t>Click to edit Master text styles</a:t>
            </a:r>
          </a:p>
        </p:txBody>
      </p:sp>
      <p:sp>
        <p:nvSpPr>
          <p:cNvPr id="7" name="Footer Placeholder 10"/>
          <p:cNvSpPr>
            <a:spLocks noGrp="1"/>
          </p:cNvSpPr>
          <p:nvPr>
            <p:ph type="ftr" sz="quarter" idx="10"/>
          </p:nvPr>
        </p:nvSpPr>
        <p:spPr>
          <a:xfrm>
            <a:off x="7189788" y="6518276"/>
            <a:ext cx="3860800" cy="365125"/>
          </a:xfrm>
        </p:spPr>
        <p:txBody>
          <a:bodyPr wrap="square" numCol="1" anchorCtr="0" compatLnSpc="1">
            <a:prstTxWarp prst="textNoShape">
              <a:avLst/>
            </a:prstTxWarp>
          </a:bodyPr>
          <a:lstStyle>
            <a:lvl1pPr algn="r" fontAlgn="base">
              <a:spcBef>
                <a:spcPct val="0"/>
              </a:spcBef>
              <a:spcAft>
                <a:spcPct val="0"/>
              </a:spcAft>
              <a:defRPr sz="500">
                <a:solidFill>
                  <a:srgbClr val="B5B5B5"/>
                </a:solidFill>
                <a:latin typeface="Arial" charset="0"/>
                <a:ea typeface="ＭＳ Ｐゴシック" charset="-128"/>
              </a:defRPr>
            </a:lvl1pPr>
          </a:lstStyle>
          <a:p>
            <a:pPr>
              <a:defRPr/>
            </a:pPr>
            <a:r>
              <a:rPr lang="en-US" altLang="x-none"/>
              <a:t>Copyright © 2014 AppDynamics. All rights reserved.</a:t>
            </a:r>
          </a:p>
        </p:txBody>
      </p:sp>
      <p:sp>
        <p:nvSpPr>
          <p:cNvPr id="8" name="Slide Number Placeholder 11"/>
          <p:cNvSpPr>
            <a:spLocks noGrp="1"/>
          </p:cNvSpPr>
          <p:nvPr>
            <p:ph type="sldNum" sz="quarter" idx="11"/>
          </p:nvPr>
        </p:nvSpPr>
        <p:spPr>
          <a:xfrm>
            <a:off x="11050589" y="6518276"/>
            <a:ext cx="531812"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z="500" smtClean="0">
                <a:solidFill>
                  <a:srgbClr val="B5B5B5"/>
                </a:solidFill>
                <a:latin typeface="Arial" charset="0"/>
              </a:defRPr>
            </a:lvl1pPr>
          </a:lstStyle>
          <a:p>
            <a:pPr>
              <a:defRPr/>
            </a:pPr>
            <a:fld id="{0D43886A-17DE-F742-8097-22BD608095E7}" type="slidenum">
              <a:rPr lang="en-US" altLang="x-none"/>
              <a:pPr>
                <a:defRPr/>
              </a:pPr>
              <a:t>‹#›</a:t>
            </a:fld>
            <a:endParaRPr lang="en-US" altLang="x-none"/>
          </a:p>
        </p:txBody>
      </p:sp>
    </p:spTree>
    <p:extLst>
      <p:ext uri="{BB962C8B-B14F-4D97-AF65-F5344CB8AC3E}">
        <p14:creationId xmlns:p14="http://schemas.microsoft.com/office/powerpoint/2010/main" val="96422440"/>
      </p:ext>
    </p:extLst>
  </p:cSld>
  <p:clrMapOvr>
    <a:masterClrMapping/>
  </p:clrMapOvr>
  <p:transition spd="slow">
    <p:wip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170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olumn">
    <p:bg>
      <p:bgPr>
        <a:solidFill>
          <a:srgbClr val="FFFFFF"/>
        </a:solidFill>
        <a:effectLst/>
      </p:bgPr>
    </p:bg>
    <p:spTree>
      <p:nvGrpSpPr>
        <p:cNvPr id="1" name=""/>
        <p:cNvGrpSpPr/>
        <p:nvPr/>
      </p:nvGrpSpPr>
      <p:grpSpPr>
        <a:xfrm>
          <a:off x="0" y="0"/>
          <a:ext cx="0" cy="0"/>
          <a:chOff x="0" y="0"/>
          <a:chExt cx="0" cy="0"/>
        </a:xfrm>
      </p:grpSpPr>
      <p:sp>
        <p:nvSpPr>
          <p:cNvPr id="13" name="Text Placeholder 11">
            <a:extLst>
              <a:ext uri="{FF2B5EF4-FFF2-40B4-BE49-F238E27FC236}">
                <a16:creationId xmlns:a16="http://schemas.microsoft.com/office/drawing/2014/main" id="{AAD83FEF-BD58-478E-BB70-31F5CAA314AB}"/>
              </a:ext>
            </a:extLst>
          </p:cNvPr>
          <p:cNvSpPr>
            <a:spLocks noGrp="1"/>
          </p:cNvSpPr>
          <p:nvPr>
            <p:ph type="body" sz="quarter" idx="19" hasCustomPrompt="1"/>
          </p:nvPr>
        </p:nvSpPr>
        <p:spPr>
          <a:xfrm>
            <a:off x="3159043" y="1430264"/>
            <a:ext cx="92929" cy="5029200"/>
          </a:xfrm>
          <a:blipFill>
            <a:blip r:embed="rId2" cstate="email">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
        <p:nvSpPr>
          <p:cNvPr id="14" name="Text Placeholder 11">
            <a:extLst>
              <a:ext uri="{FF2B5EF4-FFF2-40B4-BE49-F238E27FC236}">
                <a16:creationId xmlns:a16="http://schemas.microsoft.com/office/drawing/2014/main" id="{4E3D6C62-BA50-49C4-A08E-10D54EB2FCA7}"/>
              </a:ext>
            </a:extLst>
          </p:cNvPr>
          <p:cNvSpPr>
            <a:spLocks noGrp="1"/>
          </p:cNvSpPr>
          <p:nvPr>
            <p:ph type="body" sz="quarter" idx="20" hasCustomPrompt="1"/>
          </p:nvPr>
        </p:nvSpPr>
        <p:spPr>
          <a:xfrm>
            <a:off x="6012270" y="1430264"/>
            <a:ext cx="92929" cy="5029200"/>
          </a:xfrm>
          <a:blipFill>
            <a:blip r:embed="rId2" cstate="email">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
        <p:nvSpPr>
          <p:cNvPr id="15" name="Text Placeholder 11">
            <a:extLst>
              <a:ext uri="{FF2B5EF4-FFF2-40B4-BE49-F238E27FC236}">
                <a16:creationId xmlns:a16="http://schemas.microsoft.com/office/drawing/2014/main" id="{5C5B73E6-4F41-4D61-BB6F-A0BA40663DDC}"/>
              </a:ext>
            </a:extLst>
          </p:cNvPr>
          <p:cNvSpPr>
            <a:spLocks noGrp="1"/>
          </p:cNvSpPr>
          <p:nvPr>
            <p:ph type="body" sz="quarter" idx="21" hasCustomPrompt="1"/>
          </p:nvPr>
        </p:nvSpPr>
        <p:spPr>
          <a:xfrm>
            <a:off x="8848815" y="1430264"/>
            <a:ext cx="92929" cy="5029200"/>
          </a:xfrm>
          <a:blipFill>
            <a:blip r:embed="rId2" cstate="email">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
        <p:nvSpPr>
          <p:cNvPr id="7" name="Text Placeholder 2"/>
          <p:cNvSpPr>
            <a:spLocks noGrp="1"/>
          </p:cNvSpPr>
          <p:nvPr>
            <p:ph type="body" sz="quarter" idx="10" hasCustomPrompt="1"/>
          </p:nvPr>
        </p:nvSpPr>
        <p:spPr>
          <a:xfrm>
            <a:off x="489179" y="1104618"/>
            <a:ext cx="11143143" cy="246221"/>
          </a:xfrm>
          <a:prstGeom prst="rect">
            <a:avLst/>
          </a:prstGeom>
        </p:spPr>
        <p:txBody>
          <a:bodyPr tIns="0">
            <a:spAutoFit/>
          </a:bodyPr>
          <a:lstStyle>
            <a:lvl1pPr marL="0" indent="0" algn="l">
              <a:lnSpc>
                <a:spcPct val="100000"/>
              </a:lnSpc>
              <a:spcBef>
                <a:spcPts val="0"/>
              </a:spcBef>
              <a:spcAft>
                <a:spcPts val="600"/>
              </a:spcAft>
              <a:buNone/>
              <a:defRPr kumimoji="0" lang="en-US" sz="1600" b="0" i="0" u="none" strike="noStrike" cap="none" spc="0" normalizeH="0" baseline="0" dirty="0">
                <a:ln>
                  <a:noFill/>
                </a:ln>
                <a:solidFill>
                  <a:schemeClr val="bg2">
                    <a:lumMod val="50000"/>
                  </a:schemeClr>
                </a:solidFill>
                <a:effectLst/>
                <a:uFillTx/>
                <a:latin typeface="+mn-lt"/>
                <a:ea typeface="AppD Sans" panose="00000500000000000000" pitchFamily="2" charset="0"/>
                <a:cs typeface="Arial" panose="020B0604020202020204" pitchFamily="34" charset="0"/>
                <a:sym typeface="BrownStd-Light"/>
              </a:defRPr>
            </a:lvl1pPr>
          </a:lstStyle>
          <a:p>
            <a:pPr lvl="0"/>
            <a:r>
              <a:rPr lang="en-US"/>
              <a:t>Subtitle goes here</a:t>
            </a:r>
          </a:p>
        </p:txBody>
      </p:sp>
      <p:sp>
        <p:nvSpPr>
          <p:cNvPr id="6" name="Title 5">
            <a:extLst>
              <a:ext uri="{FF2B5EF4-FFF2-40B4-BE49-F238E27FC236}">
                <a16:creationId xmlns:a16="http://schemas.microsoft.com/office/drawing/2014/main" id="{E344BCB7-9EA2-418F-A5BE-6E9BCAC4D574}"/>
              </a:ext>
            </a:extLst>
          </p:cNvPr>
          <p:cNvSpPr>
            <a:spLocks noGrp="1"/>
          </p:cNvSpPr>
          <p:nvPr>
            <p:ph type="title"/>
          </p:nvPr>
        </p:nvSpPr>
        <p:spPr>
          <a:xfrm>
            <a:off x="489179" y="611010"/>
            <a:ext cx="11143143" cy="443198"/>
          </a:xfrm>
        </p:spPr>
        <p:txBody>
          <a:bodyPr>
            <a:spAutoFit/>
          </a:bodyPr>
          <a:lstStyle>
            <a:lvl1pPr>
              <a:defRPr>
                <a:latin typeface="+mn-lt"/>
              </a:defRPr>
            </a:lvl1pPr>
          </a:lstStyle>
          <a:p>
            <a:r>
              <a:rPr lang="en-US"/>
              <a:t>Click to edit Master title style</a:t>
            </a:r>
          </a:p>
        </p:txBody>
      </p:sp>
      <p:sp>
        <p:nvSpPr>
          <p:cNvPr id="4" name="Content Placeholder 2">
            <a:extLst>
              <a:ext uri="{FF2B5EF4-FFF2-40B4-BE49-F238E27FC236}">
                <a16:creationId xmlns:a16="http://schemas.microsoft.com/office/drawing/2014/main" id="{93D57CBC-7F2E-4448-95ED-79B1CDC78CF5}"/>
              </a:ext>
            </a:extLst>
          </p:cNvPr>
          <p:cNvSpPr>
            <a:spLocks noGrp="1"/>
          </p:cNvSpPr>
          <p:nvPr>
            <p:ph sz="half" idx="1"/>
          </p:nvPr>
        </p:nvSpPr>
        <p:spPr>
          <a:xfrm>
            <a:off x="489178" y="1534438"/>
            <a:ext cx="2617988" cy="4809996"/>
          </a:xfrm>
        </p:spPr>
        <p:txBody>
          <a:bodyPr/>
          <a:lstStyle>
            <a:lvl1pPr>
              <a:defRPr sz="1200"/>
            </a:lvl1pPr>
            <a:lvl2pPr>
              <a:defRPr sz="1100"/>
            </a:lvl2pPr>
            <a:lvl3pPr>
              <a:defRPr sz="105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Content Placeholder 3">
            <a:extLst>
              <a:ext uri="{FF2B5EF4-FFF2-40B4-BE49-F238E27FC236}">
                <a16:creationId xmlns:a16="http://schemas.microsoft.com/office/drawing/2014/main" id="{0958E3E5-7105-4A99-AAD6-124EFAF00236}"/>
              </a:ext>
            </a:extLst>
          </p:cNvPr>
          <p:cNvSpPr>
            <a:spLocks noGrp="1"/>
          </p:cNvSpPr>
          <p:nvPr>
            <p:ph sz="half" idx="2"/>
          </p:nvPr>
        </p:nvSpPr>
        <p:spPr>
          <a:xfrm>
            <a:off x="3335177" y="1534438"/>
            <a:ext cx="2651252" cy="4809996"/>
          </a:xfrm>
        </p:spPr>
        <p:txBody>
          <a:bodyPr/>
          <a:lstStyle>
            <a:lvl1pPr>
              <a:defRPr sz="1200"/>
            </a:lvl1pPr>
            <a:lvl2pPr>
              <a:defRPr sz="1100"/>
            </a:lvl2pPr>
            <a:lvl3pPr>
              <a:defRPr sz="105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Content Placeholder 7">
            <a:extLst>
              <a:ext uri="{FF2B5EF4-FFF2-40B4-BE49-F238E27FC236}">
                <a16:creationId xmlns:a16="http://schemas.microsoft.com/office/drawing/2014/main" id="{1DE5FBE7-6BEC-4ECA-8E0B-B26E6E267934}"/>
              </a:ext>
            </a:extLst>
          </p:cNvPr>
          <p:cNvSpPr>
            <a:spLocks noGrp="1"/>
          </p:cNvSpPr>
          <p:nvPr>
            <p:ph sz="quarter" idx="13"/>
          </p:nvPr>
        </p:nvSpPr>
        <p:spPr>
          <a:xfrm>
            <a:off x="9023508" y="1534438"/>
            <a:ext cx="2640834" cy="4809996"/>
          </a:xfrm>
        </p:spPr>
        <p:txBody>
          <a:bodyPr/>
          <a:lstStyle>
            <a:lvl1pPr>
              <a:defRPr sz="1200"/>
            </a:lvl1pPr>
            <a:lvl2pPr>
              <a:defRPr sz="1100"/>
            </a:lvl2pPr>
            <a:lvl3pPr>
              <a:defRPr sz="105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7">
            <a:extLst>
              <a:ext uri="{FF2B5EF4-FFF2-40B4-BE49-F238E27FC236}">
                <a16:creationId xmlns:a16="http://schemas.microsoft.com/office/drawing/2014/main" id="{F1AD9160-DC94-48BC-8836-0A6671A39A85}"/>
              </a:ext>
            </a:extLst>
          </p:cNvPr>
          <p:cNvSpPr>
            <a:spLocks noGrp="1"/>
          </p:cNvSpPr>
          <p:nvPr>
            <p:ph sz="quarter" idx="15"/>
          </p:nvPr>
        </p:nvSpPr>
        <p:spPr>
          <a:xfrm>
            <a:off x="6184551" y="1534438"/>
            <a:ext cx="2640834" cy="4809996"/>
          </a:xfrm>
        </p:spPr>
        <p:txBody>
          <a:bodyPr/>
          <a:lstStyle>
            <a:lvl1pPr>
              <a:defRPr sz="1200"/>
            </a:lvl1pPr>
            <a:lvl2pPr>
              <a:defRPr sz="1100"/>
            </a:lvl2pPr>
            <a:lvl3pPr>
              <a:defRPr sz="1050"/>
            </a:lvl3pPr>
            <a:lvl4pPr>
              <a:defRPr sz="18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669073495"/>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sub title/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917701"/>
            <a:ext cx="10972800" cy="4025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p:cNvSpPr>
            <a:spLocks noGrp="1"/>
          </p:cNvSpPr>
          <p:nvPr>
            <p:ph type="body" idx="10"/>
          </p:nvPr>
        </p:nvSpPr>
        <p:spPr>
          <a:xfrm>
            <a:off x="609600" y="1143000"/>
            <a:ext cx="10972800" cy="639763"/>
          </a:xfrm>
        </p:spPr>
        <p:txBody>
          <a:bodyPr anchor="b"/>
          <a:lstStyle>
            <a:lvl1pPr marL="0" indent="0">
              <a:spcAft>
                <a:spcPts val="240"/>
              </a:spcAft>
              <a:buNone/>
              <a:defRPr sz="2640" b="0">
                <a:solidFill>
                  <a:schemeClr val="accent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Tree>
    <p:extLst>
      <p:ext uri="{BB962C8B-B14F-4D97-AF65-F5344CB8AC3E}">
        <p14:creationId xmlns:p14="http://schemas.microsoft.com/office/powerpoint/2010/main" val="415927606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03200" y="777240"/>
            <a:ext cx="5791200" cy="5282366"/>
          </a:xfrm>
        </p:spPr>
        <p:txBody>
          <a:bodyPr/>
          <a:lstStyle>
            <a:lvl1pPr>
              <a:defRPr sz="2400"/>
            </a:lvl1pPr>
            <a:lvl2pPr>
              <a:defRPr sz="2160"/>
            </a:lvl2pPr>
            <a:lvl3pPr>
              <a:defRPr sz="1920"/>
            </a:lvl3pPr>
            <a:lvl4pPr>
              <a:defRPr sz="1680"/>
            </a:lvl4pPr>
            <a:lvl5pPr>
              <a:defRPr sz="144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777240"/>
            <a:ext cx="5791200" cy="5282366"/>
          </a:xfrm>
        </p:spPr>
        <p:txBody>
          <a:bodyPr/>
          <a:lstStyle>
            <a:lvl1pPr>
              <a:defRPr sz="2400"/>
            </a:lvl1pPr>
            <a:lvl2pPr>
              <a:defRPr sz="2160"/>
            </a:lvl2pPr>
            <a:lvl3pPr>
              <a:defRPr sz="1920"/>
            </a:lvl3pPr>
            <a:lvl4pPr>
              <a:defRPr sz="1680"/>
            </a:lvl4pPr>
            <a:lvl5pPr>
              <a:defRPr sz="144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40859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1 sub title/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143000"/>
            <a:ext cx="10972800" cy="639763"/>
          </a:xfrm>
        </p:spPr>
        <p:txBody>
          <a:bodyPr anchor="b"/>
          <a:lstStyle>
            <a:lvl1pPr marL="0" indent="0">
              <a:spcAft>
                <a:spcPts val="240"/>
              </a:spcAft>
              <a:buNone/>
              <a:defRPr sz="2640" b="0">
                <a:solidFill>
                  <a:schemeClr val="accent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609600" y="1916113"/>
            <a:ext cx="5386917" cy="4027488"/>
          </a:xfrm>
        </p:spPr>
        <p:txBody>
          <a:bodyPr/>
          <a:lstStyle>
            <a:lvl1pPr>
              <a:defRPr sz="2400"/>
            </a:lvl1pPr>
            <a:lvl2pPr>
              <a:defRPr sz="2160"/>
            </a:lvl2pPr>
            <a:lvl3pPr>
              <a:defRPr sz="1920"/>
            </a:lvl3pPr>
            <a:lvl4pPr>
              <a:defRPr sz="1680"/>
            </a:lvl4pPr>
            <a:lvl5pPr>
              <a:defRPr sz="144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0" y="1916113"/>
            <a:ext cx="5389033" cy="4027488"/>
          </a:xfrm>
        </p:spPr>
        <p:txBody>
          <a:bodyPr/>
          <a:lstStyle>
            <a:lvl1pPr>
              <a:defRPr sz="2400"/>
            </a:lvl1pPr>
            <a:lvl2pPr>
              <a:defRPr sz="2160"/>
            </a:lvl2pPr>
            <a:lvl3pPr>
              <a:defRPr sz="1920"/>
            </a:lvl3pPr>
            <a:lvl4pPr>
              <a:defRPr sz="1680"/>
            </a:lvl4pPr>
            <a:lvl5pPr>
              <a:defRPr sz="144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667037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Title/ 2 sub titles/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03200" y="777240"/>
            <a:ext cx="5793317" cy="639763"/>
          </a:xfrm>
        </p:spPr>
        <p:txBody>
          <a:bodyPr anchor="b"/>
          <a:lstStyle>
            <a:lvl1pPr marL="0" indent="0">
              <a:spcAft>
                <a:spcPts val="240"/>
              </a:spcAft>
              <a:buNone/>
              <a:defRPr sz="2640" b="0">
                <a:solidFill>
                  <a:schemeClr val="accent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203200" y="1508760"/>
            <a:ext cx="5793317" cy="4523550"/>
          </a:xfrm>
        </p:spPr>
        <p:txBody>
          <a:bodyPr/>
          <a:lstStyle>
            <a:lvl1pPr>
              <a:defRPr sz="2400"/>
            </a:lvl1pPr>
            <a:lvl2pPr>
              <a:defRPr sz="2160"/>
            </a:lvl2pPr>
            <a:lvl3pPr>
              <a:defRPr sz="1920"/>
            </a:lvl3pPr>
            <a:lvl4pPr>
              <a:defRPr sz="1680"/>
            </a:lvl4pPr>
            <a:lvl5pPr>
              <a:defRPr sz="144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777240"/>
            <a:ext cx="5795431" cy="639763"/>
          </a:xfrm>
        </p:spPr>
        <p:txBody>
          <a:bodyPr anchor="b"/>
          <a:lstStyle>
            <a:lvl1pPr marL="0" indent="0">
              <a:spcAft>
                <a:spcPts val="240"/>
              </a:spcAft>
              <a:buNone/>
              <a:defRPr sz="2640" b="0">
                <a:solidFill>
                  <a:schemeClr val="accent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93370" y="1508760"/>
            <a:ext cx="5795431" cy="4523550"/>
          </a:xfrm>
        </p:spPr>
        <p:txBody>
          <a:bodyPr/>
          <a:lstStyle>
            <a:lvl1pPr>
              <a:defRPr sz="2400"/>
            </a:lvl1pPr>
            <a:lvl2pPr>
              <a:defRPr sz="2160"/>
            </a:lvl2pPr>
            <a:lvl3pPr>
              <a:defRPr sz="1920"/>
            </a:lvl3pPr>
            <a:lvl4pPr>
              <a:defRPr sz="1680"/>
            </a:lvl4pPr>
            <a:lvl5pPr>
              <a:defRPr sz="144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435117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2 col w/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09600" y="1380744"/>
            <a:ext cx="5388864" cy="1554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6193536" y="1380744"/>
            <a:ext cx="5388864" cy="1554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p:cNvSpPr>
            <a:spLocks noGrp="1"/>
          </p:cNvSpPr>
          <p:nvPr>
            <p:ph type="pic" sz="quarter" idx="12"/>
          </p:nvPr>
        </p:nvSpPr>
        <p:spPr>
          <a:xfrm>
            <a:off x="609600" y="3124200"/>
            <a:ext cx="10972800" cy="2910840"/>
          </a:xfrm>
        </p:spPr>
        <p:txBody>
          <a:bodyPr/>
          <a:lstStyle>
            <a:lvl1pPr marL="10973" indent="0">
              <a:buFontTx/>
              <a:buNone/>
              <a:defRPr/>
            </a:lvl1pPr>
          </a:lstStyle>
          <a:p>
            <a:endParaRPr lang="en-US"/>
          </a:p>
        </p:txBody>
      </p:sp>
    </p:spTree>
    <p:extLst>
      <p:ext uri="{BB962C8B-B14F-4D97-AF65-F5344CB8AC3E}">
        <p14:creationId xmlns:p14="http://schemas.microsoft.com/office/powerpoint/2010/main" val="191678049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962864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06787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lef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380744"/>
            <a:ext cx="5384800" cy="4562856"/>
          </a:xfrm>
        </p:spPr>
        <p:txBody>
          <a:bodyPr/>
          <a:lstStyle>
            <a:lvl1pPr>
              <a:defRPr sz="2400"/>
            </a:lvl1pPr>
            <a:lvl2pPr>
              <a:defRPr sz="2160"/>
            </a:lvl2pPr>
            <a:lvl3pPr>
              <a:defRPr sz="1920"/>
            </a:lvl3pPr>
            <a:lvl4pPr>
              <a:defRPr sz="1680"/>
            </a:lvl4pPr>
            <a:lvl5pPr>
              <a:defRPr sz="144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p:cNvSpPr>
            <a:spLocks noGrp="1"/>
          </p:cNvSpPr>
          <p:nvPr>
            <p:ph type="pic" sz="quarter" idx="10"/>
          </p:nvPr>
        </p:nvSpPr>
        <p:spPr>
          <a:xfrm>
            <a:off x="6197600" y="1371600"/>
            <a:ext cx="5384800" cy="4572000"/>
          </a:xfrm>
        </p:spPr>
        <p:txBody>
          <a:bodyPr/>
          <a:lstStyle>
            <a:lvl1pPr marL="10973" indent="0">
              <a:buFontTx/>
              <a:buNone/>
              <a:defRPr/>
            </a:lvl1pPr>
          </a:lstStyle>
          <a:p>
            <a:endParaRPr lang="en-US"/>
          </a:p>
        </p:txBody>
      </p:sp>
    </p:spTree>
    <p:extLst>
      <p:ext uri="{BB962C8B-B14F-4D97-AF65-F5344CB8AC3E}">
        <p14:creationId xmlns:p14="http://schemas.microsoft.com/office/powerpoint/2010/main" val="158693614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right content/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197600" y="1380744"/>
            <a:ext cx="5384800" cy="4562856"/>
          </a:xfrm>
        </p:spPr>
        <p:txBody>
          <a:bodyPr/>
          <a:lstStyle>
            <a:lvl1pPr>
              <a:defRPr sz="2400"/>
            </a:lvl1pPr>
            <a:lvl2pPr>
              <a:defRPr sz="2160"/>
            </a:lvl2pPr>
            <a:lvl3pPr>
              <a:defRPr sz="1920"/>
            </a:lvl3pPr>
            <a:lvl4pPr>
              <a:defRPr sz="1680"/>
            </a:lvl4pPr>
            <a:lvl5pPr>
              <a:defRPr sz="144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5"/>
          <p:cNvSpPr>
            <a:spLocks noGrp="1"/>
          </p:cNvSpPr>
          <p:nvPr>
            <p:ph type="pic" sz="quarter" idx="10"/>
          </p:nvPr>
        </p:nvSpPr>
        <p:spPr>
          <a:xfrm>
            <a:off x="609600" y="1371600"/>
            <a:ext cx="5384800" cy="4572000"/>
          </a:xfrm>
        </p:spPr>
        <p:txBody>
          <a:bodyPr/>
          <a:lstStyle>
            <a:lvl1pPr marL="10973" indent="0">
              <a:buFontTx/>
              <a:buNone/>
              <a:defRPr/>
            </a:lvl1pPr>
          </a:lstStyle>
          <a:p>
            <a:endParaRPr lang="en-US"/>
          </a:p>
        </p:txBody>
      </p:sp>
    </p:spTree>
    <p:extLst>
      <p:ext uri="{BB962C8B-B14F-4D97-AF65-F5344CB8AC3E}">
        <p14:creationId xmlns:p14="http://schemas.microsoft.com/office/powerpoint/2010/main" val="421448248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1 sub title/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143000"/>
            <a:ext cx="10972800" cy="639763"/>
          </a:xfrm>
        </p:spPr>
        <p:txBody>
          <a:bodyPr anchor="b"/>
          <a:lstStyle>
            <a:lvl1pPr marL="0" indent="0">
              <a:spcAft>
                <a:spcPts val="240"/>
              </a:spcAft>
              <a:buNone/>
              <a:defRPr sz="2640" b="0">
                <a:solidFill>
                  <a:schemeClr val="accent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609600" y="1916115"/>
            <a:ext cx="5386917" cy="2122487"/>
          </a:xfrm>
        </p:spPr>
        <p:txBody>
          <a:bodyPr/>
          <a:lstStyle>
            <a:lvl1pPr>
              <a:defRPr sz="2400"/>
            </a:lvl1pPr>
            <a:lvl2pPr>
              <a:defRPr sz="2160"/>
            </a:lvl2pPr>
            <a:lvl3pPr>
              <a:defRPr sz="1920"/>
            </a:lvl3pPr>
            <a:lvl4pPr>
              <a:defRPr sz="1680"/>
            </a:lvl4pPr>
            <a:lvl5pPr>
              <a:defRPr sz="144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70" y="1916115"/>
            <a:ext cx="5389033" cy="2122487"/>
          </a:xfrm>
        </p:spPr>
        <p:txBody>
          <a:bodyPr/>
          <a:lstStyle>
            <a:lvl1pPr>
              <a:defRPr sz="2400"/>
            </a:lvl1pPr>
            <a:lvl2pPr>
              <a:defRPr sz="2160"/>
            </a:lvl2pPr>
            <a:lvl3pPr>
              <a:defRPr sz="1920"/>
            </a:lvl3pPr>
            <a:lvl4pPr>
              <a:defRPr sz="1680"/>
            </a:lvl4pPr>
            <a:lvl5pPr>
              <a:defRPr sz="144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p:cNvSpPr>
            <a:spLocks noGrp="1"/>
          </p:cNvSpPr>
          <p:nvPr>
            <p:ph sz="quarter" idx="11"/>
          </p:nvPr>
        </p:nvSpPr>
        <p:spPr>
          <a:xfrm>
            <a:off x="594733" y="4049715"/>
            <a:ext cx="10987668" cy="1893887"/>
          </a:xfrm>
        </p:spPr>
        <p:txBody>
          <a:bodyPr/>
          <a:lstStyle>
            <a:lvl1pPr>
              <a:defRPr sz="2400"/>
            </a:lvl1pPr>
            <a:lvl2pPr>
              <a:defRPr sz="2160"/>
            </a:lvl2pPr>
            <a:lvl3pPr>
              <a:defRPr sz="1920"/>
            </a:lvl3pPr>
            <a:lvl4pPr>
              <a:defRPr sz="1680"/>
            </a:lvl4pPr>
            <a:lvl5pPr>
              <a:defRPr sz="144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0595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3_Left">
    <p:bg>
      <p:bgPr>
        <a:solidFill>
          <a:srgbClr val="FFFFFF"/>
        </a:solidFill>
        <a:effectLst/>
      </p:bgPr>
    </p:bg>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489179" y="1104618"/>
            <a:ext cx="11143143" cy="246221"/>
          </a:xfrm>
          <a:prstGeom prst="rect">
            <a:avLst/>
          </a:prstGeom>
        </p:spPr>
        <p:txBody>
          <a:bodyPr tIns="0">
            <a:spAutoFit/>
          </a:bodyPr>
          <a:lstStyle>
            <a:lvl1pPr marL="0" indent="0" algn="l">
              <a:lnSpc>
                <a:spcPct val="100000"/>
              </a:lnSpc>
              <a:spcBef>
                <a:spcPts val="0"/>
              </a:spcBef>
              <a:spcAft>
                <a:spcPts val="600"/>
              </a:spcAft>
              <a:buNone/>
              <a:defRPr kumimoji="0" lang="en-US" sz="1600" b="0" i="0" u="none" strike="noStrike" cap="none" spc="0" normalizeH="0" baseline="0" dirty="0">
                <a:ln>
                  <a:noFill/>
                </a:ln>
                <a:solidFill>
                  <a:schemeClr val="bg2">
                    <a:lumMod val="50000"/>
                  </a:schemeClr>
                </a:solidFill>
                <a:effectLst/>
                <a:uFillTx/>
                <a:latin typeface="+mn-lt"/>
                <a:ea typeface="AppD Sans" panose="00000500000000000000" pitchFamily="2" charset="0"/>
                <a:cs typeface="Arial" panose="020B0604020202020204" pitchFamily="34" charset="0"/>
                <a:sym typeface="BrownStd-Light"/>
              </a:defRPr>
            </a:lvl1pPr>
          </a:lstStyle>
          <a:p>
            <a:pPr lvl="0"/>
            <a:r>
              <a:rPr lang="en-US"/>
              <a:t>Subtitle goes here</a:t>
            </a:r>
          </a:p>
        </p:txBody>
      </p:sp>
      <p:sp>
        <p:nvSpPr>
          <p:cNvPr id="6" name="Title 5">
            <a:extLst>
              <a:ext uri="{FF2B5EF4-FFF2-40B4-BE49-F238E27FC236}">
                <a16:creationId xmlns:a16="http://schemas.microsoft.com/office/drawing/2014/main" id="{E344BCB7-9EA2-418F-A5BE-6E9BCAC4D574}"/>
              </a:ext>
            </a:extLst>
          </p:cNvPr>
          <p:cNvSpPr>
            <a:spLocks noGrp="1"/>
          </p:cNvSpPr>
          <p:nvPr>
            <p:ph type="title"/>
          </p:nvPr>
        </p:nvSpPr>
        <p:spPr>
          <a:xfrm>
            <a:off x="489179" y="611010"/>
            <a:ext cx="11143143" cy="443198"/>
          </a:xfrm>
        </p:spPr>
        <p:txBody>
          <a:bodyPr>
            <a:spAutoFit/>
          </a:bodyPr>
          <a:lstStyle>
            <a:lvl1pPr>
              <a:defRPr>
                <a:latin typeface="+mn-lt"/>
              </a:defRPr>
            </a:lvl1pPr>
          </a:lstStyle>
          <a:p>
            <a:r>
              <a:rPr lang="en-US"/>
              <a:t>Click to edit Master title style</a:t>
            </a:r>
          </a:p>
        </p:txBody>
      </p:sp>
      <p:sp>
        <p:nvSpPr>
          <p:cNvPr id="4" name="Content Placeholder 2">
            <a:extLst>
              <a:ext uri="{FF2B5EF4-FFF2-40B4-BE49-F238E27FC236}">
                <a16:creationId xmlns:a16="http://schemas.microsoft.com/office/drawing/2014/main" id="{6071039B-4B2A-4112-B99A-79C0D1AAC585}"/>
              </a:ext>
            </a:extLst>
          </p:cNvPr>
          <p:cNvSpPr>
            <a:spLocks noGrp="1"/>
          </p:cNvSpPr>
          <p:nvPr>
            <p:ph idx="1"/>
          </p:nvPr>
        </p:nvSpPr>
        <p:spPr>
          <a:xfrm>
            <a:off x="8058492" y="1534438"/>
            <a:ext cx="3563605" cy="4809996"/>
          </a:xfrm>
          <a:prstGeom prst="rect">
            <a:avLst/>
          </a:prstGeom>
        </p:spPr>
        <p:txBody>
          <a:bodyPr>
            <a:noAutofit/>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F2FBD261-D3F5-46BD-98CB-C785BE464758}"/>
              </a:ext>
            </a:extLst>
          </p:cNvPr>
          <p:cNvSpPr>
            <a:spLocks noGrp="1"/>
          </p:cNvSpPr>
          <p:nvPr>
            <p:ph idx="14"/>
          </p:nvPr>
        </p:nvSpPr>
        <p:spPr>
          <a:xfrm>
            <a:off x="489179" y="1534438"/>
            <a:ext cx="7128881" cy="4809996"/>
          </a:xfrm>
          <a:prstGeom prst="rect">
            <a:avLst/>
          </a:prstGeom>
        </p:spPr>
        <p:txBody>
          <a:bodyPr>
            <a:noAutofit/>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1">
            <a:extLst>
              <a:ext uri="{FF2B5EF4-FFF2-40B4-BE49-F238E27FC236}">
                <a16:creationId xmlns:a16="http://schemas.microsoft.com/office/drawing/2014/main" id="{22DD0E45-1F01-4878-B9DD-89EF5264C545}"/>
              </a:ext>
            </a:extLst>
          </p:cNvPr>
          <p:cNvSpPr>
            <a:spLocks noGrp="1"/>
          </p:cNvSpPr>
          <p:nvPr>
            <p:ph type="body" sz="quarter" idx="19" hasCustomPrompt="1"/>
          </p:nvPr>
        </p:nvSpPr>
        <p:spPr>
          <a:xfrm>
            <a:off x="7791812" y="1430264"/>
            <a:ext cx="92929" cy="5029200"/>
          </a:xfrm>
          <a:blipFill>
            <a:blip r:embed="rId2" cstate="email">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Tree>
    <p:extLst>
      <p:ext uri="{BB962C8B-B14F-4D97-AF65-F5344CB8AC3E}">
        <p14:creationId xmlns:p14="http://schemas.microsoft.com/office/powerpoint/2010/main" val="3657726917"/>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2 sub titles/2 column conten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143000"/>
            <a:ext cx="5386917" cy="639763"/>
          </a:xfrm>
        </p:spPr>
        <p:txBody>
          <a:bodyPr anchor="b"/>
          <a:lstStyle>
            <a:lvl1pPr marL="0" indent="0">
              <a:spcAft>
                <a:spcPts val="240"/>
              </a:spcAft>
              <a:buNone/>
              <a:defRPr sz="2640" b="0">
                <a:solidFill>
                  <a:schemeClr val="accent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609600" y="1916115"/>
            <a:ext cx="5386917" cy="2122487"/>
          </a:xfrm>
        </p:spPr>
        <p:txBody>
          <a:bodyPr/>
          <a:lstStyle>
            <a:lvl1pPr>
              <a:defRPr sz="2400"/>
            </a:lvl1pPr>
            <a:lvl2pPr>
              <a:defRPr sz="2160"/>
            </a:lvl2pPr>
            <a:lvl3pPr>
              <a:defRPr sz="1920"/>
            </a:lvl3pPr>
            <a:lvl4pPr>
              <a:defRPr sz="1680"/>
            </a:lvl4pPr>
            <a:lvl5pPr>
              <a:defRPr sz="144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143000"/>
            <a:ext cx="5389033" cy="639763"/>
          </a:xfrm>
        </p:spPr>
        <p:txBody>
          <a:bodyPr anchor="b"/>
          <a:lstStyle>
            <a:lvl1pPr marL="0" indent="0">
              <a:spcAft>
                <a:spcPts val="240"/>
              </a:spcAft>
              <a:buNone/>
              <a:defRPr sz="2640" b="0">
                <a:solidFill>
                  <a:schemeClr val="accent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93370" y="1916115"/>
            <a:ext cx="5389033" cy="2122487"/>
          </a:xfrm>
        </p:spPr>
        <p:txBody>
          <a:bodyPr/>
          <a:lstStyle>
            <a:lvl1pPr>
              <a:defRPr sz="2400"/>
            </a:lvl1pPr>
            <a:lvl2pPr>
              <a:defRPr sz="2160"/>
            </a:lvl2pPr>
            <a:lvl3pPr>
              <a:defRPr sz="1920"/>
            </a:lvl3pPr>
            <a:lvl4pPr>
              <a:defRPr sz="1680"/>
            </a:lvl4pPr>
            <a:lvl5pPr>
              <a:defRPr sz="144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p:cNvSpPr>
            <a:spLocks noGrp="1"/>
          </p:cNvSpPr>
          <p:nvPr>
            <p:ph sz="quarter" idx="11"/>
          </p:nvPr>
        </p:nvSpPr>
        <p:spPr>
          <a:xfrm>
            <a:off x="594733" y="4049715"/>
            <a:ext cx="10987668" cy="1893887"/>
          </a:xfrm>
        </p:spPr>
        <p:txBody>
          <a:bodyPr/>
          <a:lstStyle>
            <a:lvl1pPr>
              <a:defRPr sz="2400"/>
            </a:lvl1pPr>
            <a:lvl2pPr>
              <a:defRPr sz="2160"/>
            </a:lvl2pPr>
            <a:lvl3pPr>
              <a:defRPr sz="1920"/>
            </a:lvl3pPr>
            <a:lvl4pPr>
              <a:defRPr sz="1680"/>
            </a:lvl4pPr>
            <a:lvl5pPr>
              <a:defRPr sz="144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273703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2 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380744"/>
            <a:ext cx="10972800" cy="2057400"/>
          </a:xfrm>
        </p:spPr>
        <p:txBody>
          <a:bodyPr/>
          <a:lstStyle>
            <a:lvl1pPr>
              <a:defRPr sz="2400"/>
            </a:lvl1pPr>
            <a:lvl2pPr>
              <a:defRPr sz="2160"/>
            </a:lvl2pPr>
            <a:lvl3pPr>
              <a:defRPr sz="1920"/>
            </a:lvl3pPr>
            <a:lvl4pPr>
              <a:defRPr sz="1680"/>
            </a:lvl4pPr>
            <a:lvl5pPr>
              <a:defRPr sz="144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09600" y="3646450"/>
            <a:ext cx="10972800" cy="2057400"/>
          </a:xfrm>
        </p:spPr>
        <p:txBody>
          <a:bodyPr/>
          <a:lstStyle>
            <a:lvl1pPr>
              <a:defRPr sz="2400"/>
            </a:lvl1pPr>
            <a:lvl2pPr>
              <a:defRPr sz="2160"/>
            </a:lvl2pPr>
            <a:lvl3pPr>
              <a:defRPr sz="1920"/>
            </a:lvl3pPr>
            <a:lvl4pPr>
              <a:defRPr sz="1680"/>
            </a:lvl4pPr>
            <a:lvl5pPr>
              <a:defRPr sz="144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41939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2 sub titles/2 row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16150"/>
            <a:ext cx="10972800" cy="1600200"/>
          </a:xfrm>
        </p:spPr>
        <p:txBody>
          <a:bodyPr/>
          <a:lstStyle>
            <a:lvl1pPr>
              <a:defRPr sz="2400"/>
            </a:lvl1pPr>
            <a:lvl2pPr>
              <a:defRPr sz="2160"/>
            </a:lvl2pPr>
            <a:lvl3pPr>
              <a:defRPr sz="1920"/>
            </a:lvl3pPr>
            <a:lvl4pPr>
              <a:defRPr sz="1680"/>
            </a:lvl4pPr>
            <a:lvl5pPr>
              <a:defRPr sz="144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sz="half" idx="10"/>
          </p:nvPr>
        </p:nvSpPr>
        <p:spPr>
          <a:xfrm>
            <a:off x="609600" y="4332250"/>
            <a:ext cx="10972800" cy="1600200"/>
          </a:xfrm>
        </p:spPr>
        <p:txBody>
          <a:bodyPr/>
          <a:lstStyle>
            <a:lvl1pPr>
              <a:defRPr sz="2400"/>
            </a:lvl1pPr>
            <a:lvl2pPr>
              <a:defRPr sz="2160"/>
            </a:lvl2pPr>
            <a:lvl3pPr>
              <a:defRPr sz="1920"/>
            </a:lvl3pPr>
            <a:lvl4pPr>
              <a:defRPr sz="1680"/>
            </a:lvl4pPr>
            <a:lvl5pPr>
              <a:defRPr sz="144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idx="11"/>
          </p:nvPr>
        </p:nvSpPr>
        <p:spPr>
          <a:xfrm>
            <a:off x="609600" y="1143000"/>
            <a:ext cx="10972800" cy="639763"/>
          </a:xfrm>
        </p:spPr>
        <p:txBody>
          <a:bodyPr anchor="b"/>
          <a:lstStyle>
            <a:lvl1pPr marL="0" indent="0">
              <a:spcAft>
                <a:spcPts val="240"/>
              </a:spcAft>
              <a:buNone/>
              <a:defRPr sz="2640" b="0">
                <a:solidFill>
                  <a:schemeClr val="accent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7" name="Text Placeholder 2"/>
          <p:cNvSpPr>
            <a:spLocks noGrp="1"/>
          </p:cNvSpPr>
          <p:nvPr>
            <p:ph type="body" idx="12"/>
          </p:nvPr>
        </p:nvSpPr>
        <p:spPr>
          <a:xfrm>
            <a:off x="609600" y="3584690"/>
            <a:ext cx="10972800" cy="639763"/>
          </a:xfrm>
        </p:spPr>
        <p:txBody>
          <a:bodyPr anchor="b"/>
          <a:lstStyle>
            <a:lvl1pPr marL="0" indent="0">
              <a:spcAft>
                <a:spcPts val="240"/>
              </a:spcAft>
              <a:buNone/>
              <a:defRPr sz="2640" b="0">
                <a:solidFill>
                  <a:schemeClr val="accent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Tree>
    <p:extLst>
      <p:ext uri="{BB962C8B-B14F-4D97-AF65-F5344CB8AC3E}">
        <p14:creationId xmlns:p14="http://schemas.microsoft.com/office/powerpoint/2010/main" val="410803122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ection divider">
    <p:spTree>
      <p:nvGrpSpPr>
        <p:cNvPr id="1" name=""/>
        <p:cNvGrpSpPr/>
        <p:nvPr/>
      </p:nvGrpSpPr>
      <p:grpSpPr>
        <a:xfrm>
          <a:off x="0" y="0"/>
          <a:ext cx="0" cy="0"/>
          <a:chOff x="0" y="0"/>
          <a:chExt cx="0" cy="0"/>
        </a:xfrm>
      </p:grpSpPr>
      <p:grpSp>
        <p:nvGrpSpPr>
          <p:cNvPr id="13" name="Group 12"/>
          <p:cNvGrpSpPr/>
          <p:nvPr userDrawn="1"/>
        </p:nvGrpSpPr>
        <p:grpSpPr>
          <a:xfrm>
            <a:off x="11290" y="-22042"/>
            <a:ext cx="11489829" cy="5974110"/>
            <a:chOff x="0" y="-30510"/>
            <a:chExt cx="8617372" cy="5974110"/>
          </a:xfrm>
        </p:grpSpPr>
        <p:cxnSp>
          <p:nvCxnSpPr>
            <p:cNvPr id="14" name="Straight Connector 13"/>
            <p:cNvCxnSpPr/>
            <p:nvPr userDrawn="1"/>
          </p:nvCxnSpPr>
          <p:spPr>
            <a:xfrm>
              <a:off x="6288133" y="1710268"/>
              <a:ext cx="0" cy="4233332"/>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6271199" y="5912456"/>
              <a:ext cx="3200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rot="16200000" flipH="1">
              <a:off x="6408548" y="5774224"/>
              <a:ext cx="3200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H="1">
              <a:off x="0" y="5643456"/>
              <a:ext cx="6591240" cy="0"/>
            </a:xfrm>
            <a:prstGeom prst="line">
              <a:avLst/>
            </a:prstGeom>
            <a:ln w="635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Right Arrow Callout 12"/>
            <p:cNvSpPr/>
            <p:nvPr userDrawn="1"/>
          </p:nvSpPr>
          <p:spPr>
            <a:xfrm rot="16200000" flipH="1">
              <a:off x="5830366" y="404397"/>
              <a:ext cx="3221914" cy="2352099"/>
            </a:xfrm>
            <a:custGeom>
              <a:avLst/>
              <a:gdLst>
                <a:gd name="connsiteX0" fmla="*/ 0 w 595311"/>
                <a:gd name="connsiteY0" fmla="*/ 0 h 990600"/>
                <a:gd name="connsiteX1" fmla="*/ 386815 w 595311"/>
                <a:gd name="connsiteY1" fmla="*/ 0 h 990600"/>
                <a:gd name="connsiteX2" fmla="*/ 386815 w 595311"/>
                <a:gd name="connsiteY2" fmla="*/ 420886 h 990600"/>
                <a:gd name="connsiteX3" fmla="*/ 446483 w 595311"/>
                <a:gd name="connsiteY3" fmla="*/ 420886 h 990600"/>
                <a:gd name="connsiteX4" fmla="*/ 446483 w 595311"/>
                <a:gd name="connsiteY4" fmla="*/ 346472 h 990600"/>
                <a:gd name="connsiteX5" fmla="*/ 595311 w 595311"/>
                <a:gd name="connsiteY5" fmla="*/ 495300 h 990600"/>
                <a:gd name="connsiteX6" fmla="*/ 446483 w 595311"/>
                <a:gd name="connsiteY6" fmla="*/ 644128 h 990600"/>
                <a:gd name="connsiteX7" fmla="*/ 446483 w 595311"/>
                <a:gd name="connsiteY7" fmla="*/ 569714 h 990600"/>
                <a:gd name="connsiteX8" fmla="*/ 386815 w 595311"/>
                <a:gd name="connsiteY8" fmla="*/ 569714 h 990600"/>
                <a:gd name="connsiteX9" fmla="*/ 386815 w 595311"/>
                <a:gd name="connsiteY9" fmla="*/ 990600 h 990600"/>
                <a:gd name="connsiteX10" fmla="*/ 0 w 595311"/>
                <a:gd name="connsiteY10" fmla="*/ 990600 h 990600"/>
                <a:gd name="connsiteX11" fmla="*/ 0 w 595311"/>
                <a:gd name="connsiteY11" fmla="*/ 0 h 99060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446483 w 595311"/>
                <a:gd name="connsiteY8" fmla="*/ 644128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446483 w 595311"/>
                <a:gd name="connsiteY6" fmla="*/ 346472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446483 w 595311"/>
                <a:gd name="connsiteY5" fmla="*/ 420886 h 1082040"/>
                <a:gd name="connsiteX6" fmla="*/ 503636 w 595311"/>
                <a:gd name="connsiteY6" fmla="*/ 217885 h 1082040"/>
                <a:gd name="connsiteX7" fmla="*/ 595311 w 595311"/>
                <a:gd name="connsiteY7" fmla="*/ 495300 h 1082040"/>
                <a:gd name="connsiteX8" fmla="*/ 503636 w 595311"/>
                <a:gd name="connsiteY8" fmla="*/ 775096 h 1082040"/>
                <a:gd name="connsiteX9" fmla="*/ 446483 w 595311"/>
                <a:gd name="connsiteY9" fmla="*/ 569714 h 1082040"/>
                <a:gd name="connsiteX10" fmla="*/ 386815 w 595311"/>
                <a:gd name="connsiteY10" fmla="*/ 569714 h 1082040"/>
                <a:gd name="connsiteX11" fmla="*/ 478255 w 595311"/>
                <a:gd name="connsiteY11"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446483 w 595311"/>
                <a:gd name="connsiteY8" fmla="*/ 569714 h 1082040"/>
                <a:gd name="connsiteX9" fmla="*/ 386815 w 595311"/>
                <a:gd name="connsiteY9" fmla="*/ 569714 h 1082040"/>
                <a:gd name="connsiteX10" fmla="*/ 478255 w 595311"/>
                <a:gd name="connsiteY10"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386815 w 595311"/>
                <a:gd name="connsiteY8" fmla="*/ 569714 h 1082040"/>
                <a:gd name="connsiteX9" fmla="*/ 478255 w 595311"/>
                <a:gd name="connsiteY9" fmla="*/ 1082040 h 1082040"/>
                <a:gd name="connsiteX0" fmla="*/ 386815 w 595311"/>
                <a:gd name="connsiteY0" fmla="*/ 990600 h 1082040"/>
                <a:gd name="connsiteX1" fmla="*/ 0 w 595311"/>
                <a:gd name="connsiteY1" fmla="*/ 990600 h 1082040"/>
                <a:gd name="connsiteX2" fmla="*/ 0 w 595311"/>
                <a:gd name="connsiteY2" fmla="*/ 0 h 1082040"/>
                <a:gd name="connsiteX3" fmla="*/ 386815 w 595311"/>
                <a:gd name="connsiteY3" fmla="*/ 0 h 1082040"/>
                <a:gd name="connsiteX4" fmla="*/ 386815 w 595311"/>
                <a:gd name="connsiteY4" fmla="*/ 420886 h 1082040"/>
                <a:gd name="connsiteX5" fmla="*/ 503636 w 595311"/>
                <a:gd name="connsiteY5" fmla="*/ 217885 h 1082040"/>
                <a:gd name="connsiteX6" fmla="*/ 595311 w 595311"/>
                <a:gd name="connsiteY6" fmla="*/ 495300 h 1082040"/>
                <a:gd name="connsiteX7" fmla="*/ 503636 w 595311"/>
                <a:gd name="connsiteY7" fmla="*/ 775096 h 1082040"/>
                <a:gd name="connsiteX8" fmla="*/ 184411 w 595311"/>
                <a:gd name="connsiteY8" fmla="*/ 772120 h 1082040"/>
                <a:gd name="connsiteX9" fmla="*/ 478255 w 595311"/>
                <a:gd name="connsiteY9" fmla="*/ 1082040 h 108204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386815 w 595311"/>
                <a:gd name="connsiteY4" fmla="*/ 420886 h 990600"/>
                <a:gd name="connsiteX5" fmla="*/ 503636 w 595311"/>
                <a:gd name="connsiteY5" fmla="*/ 217885 h 990600"/>
                <a:gd name="connsiteX6" fmla="*/ 595311 w 595311"/>
                <a:gd name="connsiteY6" fmla="*/ 495300 h 990600"/>
                <a:gd name="connsiteX7" fmla="*/ 503636 w 595311"/>
                <a:gd name="connsiteY7" fmla="*/ 775096 h 990600"/>
                <a:gd name="connsiteX8" fmla="*/ 184411 w 595311"/>
                <a:gd name="connsiteY8" fmla="*/ 772120 h 990600"/>
                <a:gd name="connsiteX0" fmla="*/ 386815 w 595311"/>
                <a:gd name="connsiteY0" fmla="*/ 990600 h 990600"/>
                <a:gd name="connsiteX1" fmla="*/ 0 w 595311"/>
                <a:gd name="connsiteY1" fmla="*/ 990600 h 990600"/>
                <a:gd name="connsiteX2" fmla="*/ 0 w 595311"/>
                <a:gd name="connsiteY2" fmla="*/ 0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6815 w 595311"/>
                <a:gd name="connsiteY0" fmla="*/ 990600 h 990600"/>
                <a:gd name="connsiteX1" fmla="*/ 0 w 595311"/>
                <a:gd name="connsiteY1" fmla="*/ 990600 h 990600"/>
                <a:gd name="connsiteX2" fmla="*/ 2 w 595311"/>
                <a:gd name="connsiteY2" fmla="*/ 531019 h 990600"/>
                <a:gd name="connsiteX3" fmla="*/ 386815 w 595311"/>
                <a:gd name="connsiteY3" fmla="*/ 0 h 990600"/>
                <a:gd name="connsiteX4" fmla="*/ 503636 w 595311"/>
                <a:gd name="connsiteY4" fmla="*/ 217885 h 990600"/>
                <a:gd name="connsiteX5" fmla="*/ 595311 w 595311"/>
                <a:gd name="connsiteY5" fmla="*/ 495300 h 990600"/>
                <a:gd name="connsiteX6" fmla="*/ 503636 w 595311"/>
                <a:gd name="connsiteY6" fmla="*/ 775096 h 990600"/>
                <a:gd name="connsiteX7" fmla="*/ 184411 w 595311"/>
                <a:gd name="connsiteY7" fmla="*/ 772120 h 990600"/>
                <a:gd name="connsiteX0" fmla="*/ 388144 w 596640"/>
                <a:gd name="connsiteY0" fmla="*/ 773906 h 773906"/>
                <a:gd name="connsiteX1" fmla="*/ 1329 w 596640"/>
                <a:gd name="connsiteY1" fmla="*/ 773906 h 773906"/>
                <a:gd name="connsiteX2" fmla="*/ 1331 w 596640"/>
                <a:gd name="connsiteY2" fmla="*/ 314325 h 773906"/>
                <a:gd name="connsiteX3" fmla="*/ 0 w 596640"/>
                <a:gd name="connsiteY3" fmla="*/ 0 h 773906"/>
                <a:gd name="connsiteX4" fmla="*/ 504965 w 596640"/>
                <a:gd name="connsiteY4" fmla="*/ 1191 h 773906"/>
                <a:gd name="connsiteX5" fmla="*/ 596640 w 596640"/>
                <a:gd name="connsiteY5" fmla="*/ 278606 h 773906"/>
                <a:gd name="connsiteX6" fmla="*/ 504965 w 596640"/>
                <a:gd name="connsiteY6" fmla="*/ 558402 h 773906"/>
                <a:gd name="connsiteX7" fmla="*/ 185740 w 596640"/>
                <a:gd name="connsiteY7" fmla="*/ 555426 h 773906"/>
                <a:gd name="connsiteX0" fmla="*/ 389197 w 597693"/>
                <a:gd name="connsiteY0" fmla="*/ 773906 h 1840706"/>
                <a:gd name="connsiteX1" fmla="*/ 0 w 597693"/>
                <a:gd name="connsiteY1" fmla="*/ 1840706 h 1840706"/>
                <a:gd name="connsiteX2" fmla="*/ 2384 w 597693"/>
                <a:gd name="connsiteY2" fmla="*/ 314325 h 1840706"/>
                <a:gd name="connsiteX3" fmla="*/ 1053 w 597693"/>
                <a:gd name="connsiteY3" fmla="*/ 0 h 1840706"/>
                <a:gd name="connsiteX4" fmla="*/ 506018 w 597693"/>
                <a:gd name="connsiteY4" fmla="*/ 1191 h 1840706"/>
                <a:gd name="connsiteX5" fmla="*/ 597693 w 597693"/>
                <a:gd name="connsiteY5" fmla="*/ 278606 h 1840706"/>
                <a:gd name="connsiteX6" fmla="*/ 506018 w 597693"/>
                <a:gd name="connsiteY6" fmla="*/ 558402 h 1840706"/>
                <a:gd name="connsiteX7" fmla="*/ 186793 w 597693"/>
                <a:gd name="connsiteY7" fmla="*/ 555426 h 1840706"/>
                <a:gd name="connsiteX0" fmla="*/ 0 w 856194"/>
                <a:gd name="connsiteY0" fmla="*/ 1843087 h 1843087"/>
                <a:gd name="connsiteX1" fmla="*/ 258501 w 856194"/>
                <a:gd name="connsiteY1" fmla="*/ 1840706 h 1843087"/>
                <a:gd name="connsiteX2" fmla="*/ 260885 w 856194"/>
                <a:gd name="connsiteY2" fmla="*/ 314325 h 1843087"/>
                <a:gd name="connsiteX3" fmla="*/ 259554 w 856194"/>
                <a:gd name="connsiteY3" fmla="*/ 0 h 1843087"/>
                <a:gd name="connsiteX4" fmla="*/ 764519 w 856194"/>
                <a:gd name="connsiteY4" fmla="*/ 1191 h 1843087"/>
                <a:gd name="connsiteX5" fmla="*/ 856194 w 856194"/>
                <a:gd name="connsiteY5" fmla="*/ 278606 h 1843087"/>
                <a:gd name="connsiteX6" fmla="*/ 764519 w 856194"/>
                <a:gd name="connsiteY6" fmla="*/ 558402 h 1843087"/>
                <a:gd name="connsiteX7" fmla="*/ 445294 w 856194"/>
                <a:gd name="connsiteY7" fmla="*/ 555426 h 1843087"/>
                <a:gd name="connsiteX0" fmla="*/ 0 w 868098"/>
                <a:gd name="connsiteY0" fmla="*/ 1843087 h 1843087"/>
                <a:gd name="connsiteX1" fmla="*/ 270405 w 868098"/>
                <a:gd name="connsiteY1" fmla="*/ 1840706 h 1843087"/>
                <a:gd name="connsiteX2" fmla="*/ 272789 w 868098"/>
                <a:gd name="connsiteY2" fmla="*/ 314325 h 1843087"/>
                <a:gd name="connsiteX3" fmla="*/ 271458 w 868098"/>
                <a:gd name="connsiteY3" fmla="*/ 0 h 1843087"/>
                <a:gd name="connsiteX4" fmla="*/ 776423 w 868098"/>
                <a:gd name="connsiteY4" fmla="*/ 1191 h 1843087"/>
                <a:gd name="connsiteX5" fmla="*/ 868098 w 868098"/>
                <a:gd name="connsiteY5" fmla="*/ 278606 h 1843087"/>
                <a:gd name="connsiteX6" fmla="*/ 776423 w 868098"/>
                <a:gd name="connsiteY6" fmla="*/ 558402 h 1843087"/>
                <a:gd name="connsiteX7" fmla="*/ 457198 w 868098"/>
                <a:gd name="connsiteY7" fmla="*/ 555426 h 1843087"/>
                <a:gd name="connsiteX0" fmla="*/ 0 w 868098"/>
                <a:gd name="connsiteY0" fmla="*/ 1843087 h 1847850"/>
                <a:gd name="connsiteX1" fmla="*/ 272789 w 868098"/>
                <a:gd name="connsiteY1" fmla="*/ 1847850 h 1847850"/>
                <a:gd name="connsiteX2" fmla="*/ 272789 w 868098"/>
                <a:gd name="connsiteY2" fmla="*/ 314325 h 1847850"/>
                <a:gd name="connsiteX3" fmla="*/ 271458 w 868098"/>
                <a:gd name="connsiteY3" fmla="*/ 0 h 1847850"/>
                <a:gd name="connsiteX4" fmla="*/ 776423 w 868098"/>
                <a:gd name="connsiteY4" fmla="*/ 1191 h 1847850"/>
                <a:gd name="connsiteX5" fmla="*/ 868098 w 868098"/>
                <a:gd name="connsiteY5" fmla="*/ 278606 h 1847850"/>
                <a:gd name="connsiteX6" fmla="*/ 776423 w 868098"/>
                <a:gd name="connsiteY6" fmla="*/ 558402 h 1847850"/>
                <a:gd name="connsiteX7" fmla="*/ 457198 w 868098"/>
                <a:gd name="connsiteY7" fmla="*/ 555426 h 1847850"/>
                <a:gd name="connsiteX0" fmla="*/ 0 w 872861"/>
                <a:gd name="connsiteY0" fmla="*/ 1845468 h 1847850"/>
                <a:gd name="connsiteX1" fmla="*/ 277552 w 872861"/>
                <a:gd name="connsiteY1" fmla="*/ 1847850 h 1847850"/>
                <a:gd name="connsiteX2" fmla="*/ 277552 w 872861"/>
                <a:gd name="connsiteY2" fmla="*/ 314325 h 1847850"/>
                <a:gd name="connsiteX3" fmla="*/ 276221 w 872861"/>
                <a:gd name="connsiteY3" fmla="*/ 0 h 1847850"/>
                <a:gd name="connsiteX4" fmla="*/ 781186 w 872861"/>
                <a:gd name="connsiteY4" fmla="*/ 1191 h 1847850"/>
                <a:gd name="connsiteX5" fmla="*/ 872861 w 872861"/>
                <a:gd name="connsiteY5" fmla="*/ 278606 h 1847850"/>
                <a:gd name="connsiteX6" fmla="*/ 781186 w 872861"/>
                <a:gd name="connsiteY6" fmla="*/ 558402 h 1847850"/>
                <a:gd name="connsiteX7" fmla="*/ 461961 w 872861"/>
                <a:gd name="connsiteY7" fmla="*/ 555426 h 1847850"/>
                <a:gd name="connsiteX0" fmla="*/ 0 w 860952"/>
                <a:gd name="connsiteY0" fmla="*/ 1845468 h 1847850"/>
                <a:gd name="connsiteX1" fmla="*/ 265643 w 860952"/>
                <a:gd name="connsiteY1" fmla="*/ 1847850 h 1847850"/>
                <a:gd name="connsiteX2" fmla="*/ 265643 w 860952"/>
                <a:gd name="connsiteY2" fmla="*/ 314325 h 1847850"/>
                <a:gd name="connsiteX3" fmla="*/ 264312 w 860952"/>
                <a:gd name="connsiteY3" fmla="*/ 0 h 1847850"/>
                <a:gd name="connsiteX4" fmla="*/ 769277 w 860952"/>
                <a:gd name="connsiteY4" fmla="*/ 1191 h 1847850"/>
                <a:gd name="connsiteX5" fmla="*/ 860952 w 860952"/>
                <a:gd name="connsiteY5" fmla="*/ 278606 h 1847850"/>
                <a:gd name="connsiteX6" fmla="*/ 769277 w 860952"/>
                <a:gd name="connsiteY6" fmla="*/ 558402 h 1847850"/>
                <a:gd name="connsiteX7" fmla="*/ 450052 w 860952"/>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59577 w 870477"/>
                <a:gd name="connsiteY7" fmla="*/ 555426 h 1847850"/>
                <a:gd name="connsiteX8" fmla="*/ 458523 w 870477"/>
                <a:gd name="connsiteY8" fmla="*/ 559595 h 184785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6939 h 2166940"/>
                <a:gd name="connsiteX1" fmla="*/ 275168 w 870477"/>
                <a:gd name="connsiteY1" fmla="*/ 2166940 h 2166940"/>
                <a:gd name="connsiteX2" fmla="*/ 275168 w 870477"/>
                <a:gd name="connsiteY2" fmla="*/ 633415 h 2166940"/>
                <a:gd name="connsiteX3" fmla="*/ 273837 w 870477"/>
                <a:gd name="connsiteY3" fmla="*/ 319090 h 2166940"/>
                <a:gd name="connsiteX4" fmla="*/ 778802 w 870477"/>
                <a:gd name="connsiteY4" fmla="*/ 320281 h 2166940"/>
                <a:gd name="connsiteX5" fmla="*/ 870477 w 870477"/>
                <a:gd name="connsiteY5" fmla="*/ 597696 h 2166940"/>
                <a:gd name="connsiteX6" fmla="*/ 778802 w 870477"/>
                <a:gd name="connsiteY6" fmla="*/ 877492 h 2166940"/>
                <a:gd name="connsiteX7" fmla="*/ 459577 w 870477"/>
                <a:gd name="connsiteY7" fmla="*/ 874516 h 2166940"/>
                <a:gd name="connsiteX8" fmla="*/ 460904 w 870477"/>
                <a:gd name="connsiteY8" fmla="*/ 0 h 2166940"/>
                <a:gd name="connsiteX0" fmla="*/ 0 w 870477"/>
                <a:gd name="connsiteY0" fmla="*/ 2162180 h 2162181"/>
                <a:gd name="connsiteX1" fmla="*/ 275168 w 870477"/>
                <a:gd name="connsiteY1" fmla="*/ 2162181 h 2162181"/>
                <a:gd name="connsiteX2" fmla="*/ 275168 w 870477"/>
                <a:gd name="connsiteY2" fmla="*/ 628656 h 2162181"/>
                <a:gd name="connsiteX3" fmla="*/ 273837 w 870477"/>
                <a:gd name="connsiteY3" fmla="*/ 314331 h 2162181"/>
                <a:gd name="connsiteX4" fmla="*/ 778802 w 870477"/>
                <a:gd name="connsiteY4" fmla="*/ 315522 h 2162181"/>
                <a:gd name="connsiteX5" fmla="*/ 870477 w 870477"/>
                <a:gd name="connsiteY5" fmla="*/ 592937 h 2162181"/>
                <a:gd name="connsiteX6" fmla="*/ 778802 w 870477"/>
                <a:gd name="connsiteY6" fmla="*/ 872733 h 2162181"/>
                <a:gd name="connsiteX7" fmla="*/ 459577 w 870477"/>
                <a:gd name="connsiteY7" fmla="*/ 869757 h 2162181"/>
                <a:gd name="connsiteX8" fmla="*/ 458523 w 870477"/>
                <a:gd name="connsiteY8" fmla="*/ 1 h 2162181"/>
                <a:gd name="connsiteX0" fmla="*/ 0 w 870477"/>
                <a:gd name="connsiteY0" fmla="*/ 2166941 h 2166942"/>
                <a:gd name="connsiteX1" fmla="*/ 275168 w 870477"/>
                <a:gd name="connsiteY1" fmla="*/ 2166942 h 2166942"/>
                <a:gd name="connsiteX2" fmla="*/ 275168 w 870477"/>
                <a:gd name="connsiteY2" fmla="*/ 633417 h 2166942"/>
                <a:gd name="connsiteX3" fmla="*/ 273837 w 870477"/>
                <a:gd name="connsiteY3" fmla="*/ 319092 h 2166942"/>
                <a:gd name="connsiteX4" fmla="*/ 778802 w 870477"/>
                <a:gd name="connsiteY4" fmla="*/ 320283 h 2166942"/>
                <a:gd name="connsiteX5" fmla="*/ 870477 w 870477"/>
                <a:gd name="connsiteY5" fmla="*/ 597698 h 2166942"/>
                <a:gd name="connsiteX6" fmla="*/ 778802 w 870477"/>
                <a:gd name="connsiteY6" fmla="*/ 877494 h 2166942"/>
                <a:gd name="connsiteX7" fmla="*/ 459577 w 870477"/>
                <a:gd name="connsiteY7" fmla="*/ 874518 h 2166942"/>
                <a:gd name="connsiteX8" fmla="*/ 456142 w 870477"/>
                <a:gd name="connsiteY8" fmla="*/ 0 h 2166942"/>
                <a:gd name="connsiteX0" fmla="*/ 0 w 870477"/>
                <a:gd name="connsiteY0" fmla="*/ 2166943 h 2166944"/>
                <a:gd name="connsiteX1" fmla="*/ 275168 w 870477"/>
                <a:gd name="connsiteY1" fmla="*/ 2166944 h 2166944"/>
                <a:gd name="connsiteX2" fmla="*/ 275168 w 870477"/>
                <a:gd name="connsiteY2" fmla="*/ 633419 h 2166944"/>
                <a:gd name="connsiteX3" fmla="*/ 273837 w 870477"/>
                <a:gd name="connsiteY3" fmla="*/ 319094 h 2166944"/>
                <a:gd name="connsiteX4" fmla="*/ 778802 w 870477"/>
                <a:gd name="connsiteY4" fmla="*/ 320285 h 2166944"/>
                <a:gd name="connsiteX5" fmla="*/ 870477 w 870477"/>
                <a:gd name="connsiteY5" fmla="*/ 597700 h 2166944"/>
                <a:gd name="connsiteX6" fmla="*/ 778802 w 870477"/>
                <a:gd name="connsiteY6" fmla="*/ 877496 h 2166944"/>
                <a:gd name="connsiteX7" fmla="*/ 459577 w 870477"/>
                <a:gd name="connsiteY7" fmla="*/ 874520 h 2166944"/>
                <a:gd name="connsiteX8" fmla="*/ 460905 w 870477"/>
                <a:gd name="connsiteY8" fmla="*/ 0 h 2166944"/>
                <a:gd name="connsiteX0" fmla="*/ 0 w 870477"/>
                <a:gd name="connsiteY0" fmla="*/ 2169326 h 2169327"/>
                <a:gd name="connsiteX1" fmla="*/ 275168 w 870477"/>
                <a:gd name="connsiteY1" fmla="*/ 2169327 h 2169327"/>
                <a:gd name="connsiteX2" fmla="*/ 275168 w 870477"/>
                <a:gd name="connsiteY2" fmla="*/ 635802 h 2169327"/>
                <a:gd name="connsiteX3" fmla="*/ 273837 w 870477"/>
                <a:gd name="connsiteY3" fmla="*/ 321477 h 2169327"/>
                <a:gd name="connsiteX4" fmla="*/ 778802 w 870477"/>
                <a:gd name="connsiteY4" fmla="*/ 322668 h 2169327"/>
                <a:gd name="connsiteX5" fmla="*/ 870477 w 870477"/>
                <a:gd name="connsiteY5" fmla="*/ 600083 h 2169327"/>
                <a:gd name="connsiteX6" fmla="*/ 778802 w 870477"/>
                <a:gd name="connsiteY6" fmla="*/ 879879 h 2169327"/>
                <a:gd name="connsiteX7" fmla="*/ 459577 w 870477"/>
                <a:gd name="connsiteY7" fmla="*/ 876903 h 2169327"/>
                <a:gd name="connsiteX8" fmla="*/ 456142 w 870477"/>
                <a:gd name="connsiteY8" fmla="*/ 0 h 216932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74523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19108 w 870477"/>
                <a:gd name="connsiteY7" fmla="*/ 869760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58523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4339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7196 w 870477"/>
                <a:gd name="connsiteY7" fmla="*/ 879285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59577 w 870477"/>
                <a:gd name="connsiteY7" fmla="*/ 884047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6721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1959 w 870477"/>
                <a:gd name="connsiteY7" fmla="*/ 876904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388140 w 870477"/>
                <a:gd name="connsiteY7" fmla="*/ 874523 h 2166947"/>
                <a:gd name="connsiteX8" fmla="*/ 463286 w 870477"/>
                <a:gd name="connsiteY8"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560917 w 870477"/>
                <a:gd name="connsiteY7" fmla="*/ 876311 h 2166947"/>
                <a:gd name="connsiteX8" fmla="*/ 388140 w 870477"/>
                <a:gd name="connsiteY8" fmla="*/ 874523 h 2166947"/>
                <a:gd name="connsiteX9" fmla="*/ 463286 w 870477"/>
                <a:gd name="connsiteY9" fmla="*/ 1 h 2166947"/>
                <a:gd name="connsiteX0" fmla="*/ 0 w 870477"/>
                <a:gd name="connsiteY0" fmla="*/ 2166946 h 2166947"/>
                <a:gd name="connsiteX1" fmla="*/ 275168 w 870477"/>
                <a:gd name="connsiteY1" fmla="*/ 2166947 h 2166947"/>
                <a:gd name="connsiteX2" fmla="*/ 275168 w 870477"/>
                <a:gd name="connsiteY2" fmla="*/ 633422 h 2166947"/>
                <a:gd name="connsiteX3" fmla="*/ 273837 w 870477"/>
                <a:gd name="connsiteY3" fmla="*/ 319097 h 2166947"/>
                <a:gd name="connsiteX4" fmla="*/ 778802 w 870477"/>
                <a:gd name="connsiteY4" fmla="*/ 320288 h 2166947"/>
                <a:gd name="connsiteX5" fmla="*/ 870477 w 870477"/>
                <a:gd name="connsiteY5" fmla="*/ 597703 h 2166947"/>
                <a:gd name="connsiteX6" fmla="*/ 778802 w 870477"/>
                <a:gd name="connsiteY6" fmla="*/ 877499 h 2166947"/>
                <a:gd name="connsiteX7" fmla="*/ 468049 w 870477"/>
                <a:gd name="connsiteY7" fmla="*/ 878692 h 2166947"/>
                <a:gd name="connsiteX8" fmla="*/ 388140 w 870477"/>
                <a:gd name="connsiteY8" fmla="*/ 874523 h 2166947"/>
                <a:gd name="connsiteX9" fmla="*/ 463286 w 870477"/>
                <a:gd name="connsiteY9" fmla="*/ 1 h 2166947"/>
                <a:gd name="connsiteX0" fmla="*/ 0 w 870477"/>
                <a:gd name="connsiteY0" fmla="*/ 1847849 h 1847850"/>
                <a:gd name="connsiteX1" fmla="*/ 275168 w 870477"/>
                <a:gd name="connsiteY1" fmla="*/ 1847850 h 1847850"/>
                <a:gd name="connsiteX2" fmla="*/ 275168 w 870477"/>
                <a:gd name="connsiteY2" fmla="*/ 314325 h 1847850"/>
                <a:gd name="connsiteX3" fmla="*/ 273837 w 870477"/>
                <a:gd name="connsiteY3" fmla="*/ 0 h 1847850"/>
                <a:gd name="connsiteX4" fmla="*/ 778802 w 870477"/>
                <a:gd name="connsiteY4" fmla="*/ 1191 h 1847850"/>
                <a:gd name="connsiteX5" fmla="*/ 870477 w 870477"/>
                <a:gd name="connsiteY5" fmla="*/ 278606 h 1847850"/>
                <a:gd name="connsiteX6" fmla="*/ 778802 w 870477"/>
                <a:gd name="connsiteY6" fmla="*/ 558402 h 1847850"/>
                <a:gd name="connsiteX7" fmla="*/ 468049 w 870477"/>
                <a:gd name="connsiteY7" fmla="*/ 559595 h 1847850"/>
                <a:gd name="connsiteX8" fmla="*/ 388140 w 870477"/>
                <a:gd name="connsiteY8" fmla="*/ 555426 h 1847850"/>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8049 w 870477"/>
                <a:gd name="connsiteY7" fmla="*/ 875711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0 w 870477"/>
                <a:gd name="connsiteY7" fmla="*/ 870949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3 w 870477"/>
                <a:gd name="connsiteY7" fmla="*/ 878093 h 2163966"/>
                <a:gd name="connsiteX8" fmla="*/ 464340 w 870477"/>
                <a:gd name="connsiteY8" fmla="*/ 0 h 2163966"/>
                <a:gd name="connsiteX0" fmla="*/ 0 w 870477"/>
                <a:gd name="connsiteY0" fmla="*/ 2163965 h 2163966"/>
                <a:gd name="connsiteX1" fmla="*/ 275168 w 870477"/>
                <a:gd name="connsiteY1" fmla="*/ 2163966 h 2163966"/>
                <a:gd name="connsiteX2" fmla="*/ 275168 w 870477"/>
                <a:gd name="connsiteY2" fmla="*/ 630441 h 2163966"/>
                <a:gd name="connsiteX3" fmla="*/ 273837 w 870477"/>
                <a:gd name="connsiteY3" fmla="*/ 316116 h 2163966"/>
                <a:gd name="connsiteX4" fmla="*/ 778802 w 870477"/>
                <a:gd name="connsiteY4" fmla="*/ 317307 h 2163966"/>
                <a:gd name="connsiteX5" fmla="*/ 870477 w 870477"/>
                <a:gd name="connsiteY5" fmla="*/ 594722 h 2163966"/>
                <a:gd name="connsiteX6" fmla="*/ 778802 w 870477"/>
                <a:gd name="connsiteY6" fmla="*/ 874518 h 2163966"/>
                <a:gd name="connsiteX7" fmla="*/ 463296 w 870477"/>
                <a:gd name="connsiteY7" fmla="*/ 875711 h 2163966"/>
                <a:gd name="connsiteX8" fmla="*/ 464340 w 870477"/>
                <a:gd name="connsiteY8" fmla="*/ 0 h 2163966"/>
                <a:gd name="connsiteX0" fmla="*/ 0 w 870477"/>
                <a:gd name="connsiteY0" fmla="*/ 1937126 h 1937127"/>
                <a:gd name="connsiteX1" fmla="*/ 275168 w 870477"/>
                <a:gd name="connsiteY1" fmla="*/ 1937127 h 1937127"/>
                <a:gd name="connsiteX2" fmla="*/ 275168 w 870477"/>
                <a:gd name="connsiteY2" fmla="*/ 403602 h 1937127"/>
                <a:gd name="connsiteX3" fmla="*/ 273837 w 870477"/>
                <a:gd name="connsiteY3" fmla="*/ 89277 h 1937127"/>
                <a:gd name="connsiteX4" fmla="*/ 778802 w 870477"/>
                <a:gd name="connsiteY4" fmla="*/ 90468 h 1937127"/>
                <a:gd name="connsiteX5" fmla="*/ 870477 w 870477"/>
                <a:gd name="connsiteY5" fmla="*/ 367883 h 1937127"/>
                <a:gd name="connsiteX6" fmla="*/ 778802 w 870477"/>
                <a:gd name="connsiteY6" fmla="*/ 647679 h 1937127"/>
                <a:gd name="connsiteX7" fmla="*/ 463296 w 870477"/>
                <a:gd name="connsiteY7" fmla="*/ 648872 h 1937127"/>
                <a:gd name="connsiteX8" fmla="*/ 465556 w 870477"/>
                <a:gd name="connsiteY8" fmla="*/ 0 h 1937127"/>
                <a:gd name="connsiteX0" fmla="*/ 0 w 870477"/>
                <a:gd name="connsiteY0" fmla="*/ 1934647 h 1934648"/>
                <a:gd name="connsiteX1" fmla="*/ 275168 w 870477"/>
                <a:gd name="connsiteY1" fmla="*/ 1934648 h 1934648"/>
                <a:gd name="connsiteX2" fmla="*/ 275168 w 870477"/>
                <a:gd name="connsiteY2" fmla="*/ 401123 h 1934648"/>
                <a:gd name="connsiteX3" fmla="*/ 273837 w 870477"/>
                <a:gd name="connsiteY3" fmla="*/ 86798 h 1934648"/>
                <a:gd name="connsiteX4" fmla="*/ 778802 w 870477"/>
                <a:gd name="connsiteY4" fmla="*/ 87989 h 1934648"/>
                <a:gd name="connsiteX5" fmla="*/ 870477 w 870477"/>
                <a:gd name="connsiteY5" fmla="*/ 365404 h 1934648"/>
                <a:gd name="connsiteX6" fmla="*/ 778802 w 870477"/>
                <a:gd name="connsiteY6" fmla="*/ 645200 h 1934648"/>
                <a:gd name="connsiteX7" fmla="*/ 463296 w 870477"/>
                <a:gd name="connsiteY7" fmla="*/ 646393 h 1934648"/>
                <a:gd name="connsiteX8" fmla="*/ 461909 w 870477"/>
                <a:gd name="connsiteY8" fmla="*/ 0 h 1934648"/>
                <a:gd name="connsiteX0" fmla="*/ 0 w 870477"/>
                <a:gd name="connsiteY0" fmla="*/ 1934647 h 1934647"/>
                <a:gd name="connsiteX1" fmla="*/ 276991 w 870477"/>
                <a:gd name="connsiteY1" fmla="*/ 597782 h 1934647"/>
                <a:gd name="connsiteX2" fmla="*/ 275168 w 870477"/>
                <a:gd name="connsiteY2" fmla="*/ 401123 h 1934647"/>
                <a:gd name="connsiteX3" fmla="*/ 273837 w 870477"/>
                <a:gd name="connsiteY3" fmla="*/ 86798 h 1934647"/>
                <a:gd name="connsiteX4" fmla="*/ 778802 w 870477"/>
                <a:gd name="connsiteY4" fmla="*/ 87989 h 1934647"/>
                <a:gd name="connsiteX5" fmla="*/ 870477 w 870477"/>
                <a:gd name="connsiteY5" fmla="*/ 365404 h 1934647"/>
                <a:gd name="connsiteX6" fmla="*/ 778802 w 870477"/>
                <a:gd name="connsiteY6" fmla="*/ 645200 h 1934647"/>
                <a:gd name="connsiteX7" fmla="*/ 463296 w 870477"/>
                <a:gd name="connsiteY7" fmla="*/ 646393 h 1934647"/>
                <a:gd name="connsiteX8" fmla="*/ 461909 w 870477"/>
                <a:gd name="connsiteY8" fmla="*/ 0 h 1934647"/>
                <a:gd name="connsiteX0" fmla="*/ 0 w 813949"/>
                <a:gd name="connsiteY0" fmla="*/ 64152 h 646393"/>
                <a:gd name="connsiteX1" fmla="*/ 220463 w 813949"/>
                <a:gd name="connsiteY1" fmla="*/ 597782 h 646393"/>
                <a:gd name="connsiteX2" fmla="*/ 218640 w 813949"/>
                <a:gd name="connsiteY2" fmla="*/ 401123 h 646393"/>
                <a:gd name="connsiteX3" fmla="*/ 217309 w 813949"/>
                <a:gd name="connsiteY3" fmla="*/ 86798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18640 w 813949"/>
                <a:gd name="connsiteY2" fmla="*/ 401123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852 w 813949"/>
                <a:gd name="connsiteY3" fmla="*/ 8540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2274 w 813949"/>
                <a:gd name="connsiteY4" fmla="*/ 87989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4152 h 646393"/>
                <a:gd name="connsiteX1" fmla="*/ 220463 w 813949"/>
                <a:gd name="connsiteY1" fmla="*/ 597782 h 646393"/>
                <a:gd name="connsiteX2" fmla="*/ 278815 w 813949"/>
                <a:gd name="connsiteY2" fmla="*/ 202638 h 646393"/>
                <a:gd name="connsiteX3" fmla="*/ 278396 w 813949"/>
                <a:gd name="connsiteY3" fmla="*/ 86334 h 646393"/>
                <a:gd name="connsiteX4" fmla="*/ 720451 w 813949"/>
                <a:gd name="connsiteY4" fmla="*/ 86594 h 646393"/>
                <a:gd name="connsiteX5" fmla="*/ 813949 w 813949"/>
                <a:gd name="connsiteY5" fmla="*/ 365404 h 646393"/>
                <a:gd name="connsiteX6" fmla="*/ 722274 w 813949"/>
                <a:gd name="connsiteY6" fmla="*/ 645200 h 646393"/>
                <a:gd name="connsiteX7" fmla="*/ 406768 w 813949"/>
                <a:gd name="connsiteY7" fmla="*/ 646393 h 646393"/>
                <a:gd name="connsiteX8" fmla="*/ 405381 w 813949"/>
                <a:gd name="connsiteY8" fmla="*/ 0 h 646393"/>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6749 w 813949"/>
                <a:gd name="connsiteY8" fmla="*/ 0 h 648717"/>
                <a:gd name="connsiteX0" fmla="*/ 0 w 813949"/>
                <a:gd name="connsiteY0" fmla="*/ 66476 h 648717"/>
                <a:gd name="connsiteX1" fmla="*/ 220463 w 813949"/>
                <a:gd name="connsiteY1" fmla="*/ 600106 h 648717"/>
                <a:gd name="connsiteX2" fmla="*/ 278815 w 813949"/>
                <a:gd name="connsiteY2" fmla="*/ 204962 h 648717"/>
                <a:gd name="connsiteX3" fmla="*/ 278396 w 813949"/>
                <a:gd name="connsiteY3" fmla="*/ 88658 h 648717"/>
                <a:gd name="connsiteX4" fmla="*/ 720451 w 813949"/>
                <a:gd name="connsiteY4" fmla="*/ 88918 h 648717"/>
                <a:gd name="connsiteX5" fmla="*/ 813949 w 813949"/>
                <a:gd name="connsiteY5" fmla="*/ 367728 h 648717"/>
                <a:gd name="connsiteX6" fmla="*/ 722274 w 813949"/>
                <a:gd name="connsiteY6" fmla="*/ 647524 h 648717"/>
                <a:gd name="connsiteX7" fmla="*/ 406768 w 813949"/>
                <a:gd name="connsiteY7" fmla="*/ 648717 h 648717"/>
                <a:gd name="connsiteX8" fmla="*/ 405381 w 813949"/>
                <a:gd name="connsiteY8" fmla="*/ 0 h 648717"/>
                <a:gd name="connsiteX0" fmla="*/ 0 w 813949"/>
                <a:gd name="connsiteY0" fmla="*/ 66011 h 648252"/>
                <a:gd name="connsiteX1" fmla="*/ 220463 w 813949"/>
                <a:gd name="connsiteY1" fmla="*/ 599641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813949"/>
                <a:gd name="connsiteY0" fmla="*/ 66011 h 648252"/>
                <a:gd name="connsiteX1" fmla="*/ 336558 w 813949"/>
                <a:gd name="connsiteY1" fmla="*/ 208560 h 648252"/>
                <a:gd name="connsiteX2" fmla="*/ 278815 w 813949"/>
                <a:gd name="connsiteY2" fmla="*/ 204497 h 648252"/>
                <a:gd name="connsiteX3" fmla="*/ 278396 w 813949"/>
                <a:gd name="connsiteY3" fmla="*/ 88193 h 648252"/>
                <a:gd name="connsiteX4" fmla="*/ 720451 w 813949"/>
                <a:gd name="connsiteY4" fmla="*/ 88453 h 648252"/>
                <a:gd name="connsiteX5" fmla="*/ 813949 w 813949"/>
                <a:gd name="connsiteY5" fmla="*/ 367263 h 648252"/>
                <a:gd name="connsiteX6" fmla="*/ 722274 w 813949"/>
                <a:gd name="connsiteY6" fmla="*/ 647059 h 648252"/>
                <a:gd name="connsiteX7" fmla="*/ 406768 w 813949"/>
                <a:gd name="connsiteY7" fmla="*/ 648252 h 648252"/>
                <a:gd name="connsiteX8" fmla="*/ 406749 w 813949"/>
                <a:gd name="connsiteY8" fmla="*/ 0 h 648252"/>
                <a:gd name="connsiteX0" fmla="*/ 0 w 684482"/>
                <a:gd name="connsiteY0" fmla="*/ 142244 h 648252"/>
                <a:gd name="connsiteX1" fmla="*/ 207091 w 684482"/>
                <a:gd name="connsiteY1" fmla="*/ 208560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208459 w 684482"/>
                <a:gd name="connsiteY1" fmla="*/ 207165 h 648252"/>
                <a:gd name="connsiteX2" fmla="*/ 149348 w 684482"/>
                <a:gd name="connsiteY2" fmla="*/ 204497 h 648252"/>
                <a:gd name="connsiteX3" fmla="*/ 148929 w 684482"/>
                <a:gd name="connsiteY3" fmla="*/ 88193 h 648252"/>
                <a:gd name="connsiteX4" fmla="*/ 590984 w 684482"/>
                <a:gd name="connsiteY4" fmla="*/ 88453 h 648252"/>
                <a:gd name="connsiteX5" fmla="*/ 684482 w 684482"/>
                <a:gd name="connsiteY5" fmla="*/ 367263 h 648252"/>
                <a:gd name="connsiteX6" fmla="*/ 592807 w 684482"/>
                <a:gd name="connsiteY6" fmla="*/ 647059 h 648252"/>
                <a:gd name="connsiteX7" fmla="*/ 277301 w 684482"/>
                <a:gd name="connsiteY7" fmla="*/ 648252 h 648252"/>
                <a:gd name="connsiteX8" fmla="*/ 277282 w 684482"/>
                <a:gd name="connsiteY8" fmla="*/ 0 h 648252"/>
                <a:gd name="connsiteX0" fmla="*/ 0 w 684482"/>
                <a:gd name="connsiteY0" fmla="*/ 142244 h 648252"/>
                <a:gd name="connsiteX1" fmla="*/ 109475 w 684482"/>
                <a:gd name="connsiteY1" fmla="*/ 176579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684482"/>
                <a:gd name="connsiteY0" fmla="*/ 142244 h 648252"/>
                <a:gd name="connsiteX1" fmla="*/ 207944 w 684482"/>
                <a:gd name="connsiteY1" fmla="*/ 140787 h 648252"/>
                <a:gd name="connsiteX2" fmla="*/ 208459 w 684482"/>
                <a:gd name="connsiteY2" fmla="*/ 207165 h 648252"/>
                <a:gd name="connsiteX3" fmla="*/ 149348 w 684482"/>
                <a:gd name="connsiteY3" fmla="*/ 204497 h 648252"/>
                <a:gd name="connsiteX4" fmla="*/ 148929 w 684482"/>
                <a:gd name="connsiteY4" fmla="*/ 88193 h 648252"/>
                <a:gd name="connsiteX5" fmla="*/ 590984 w 684482"/>
                <a:gd name="connsiteY5" fmla="*/ 88453 h 648252"/>
                <a:gd name="connsiteX6" fmla="*/ 684482 w 684482"/>
                <a:gd name="connsiteY6" fmla="*/ 367263 h 648252"/>
                <a:gd name="connsiteX7" fmla="*/ 592807 w 684482"/>
                <a:gd name="connsiteY7" fmla="*/ 647059 h 648252"/>
                <a:gd name="connsiteX8" fmla="*/ 277301 w 684482"/>
                <a:gd name="connsiteY8" fmla="*/ 648252 h 648252"/>
                <a:gd name="connsiteX9" fmla="*/ 277282 w 684482"/>
                <a:gd name="connsiteY9" fmla="*/ 0 h 648252"/>
                <a:gd name="connsiteX0" fmla="*/ 0 w 701349"/>
                <a:gd name="connsiteY0" fmla="*/ 140850 h 648252"/>
                <a:gd name="connsiteX1" fmla="*/ 224811 w 701349"/>
                <a:gd name="connsiteY1" fmla="*/ 140787 h 648252"/>
                <a:gd name="connsiteX2" fmla="*/ 225326 w 701349"/>
                <a:gd name="connsiteY2" fmla="*/ 207165 h 648252"/>
                <a:gd name="connsiteX3" fmla="*/ 166215 w 701349"/>
                <a:gd name="connsiteY3" fmla="*/ 204497 h 648252"/>
                <a:gd name="connsiteX4" fmla="*/ 165796 w 701349"/>
                <a:gd name="connsiteY4" fmla="*/ 88193 h 648252"/>
                <a:gd name="connsiteX5" fmla="*/ 607851 w 701349"/>
                <a:gd name="connsiteY5" fmla="*/ 88453 h 648252"/>
                <a:gd name="connsiteX6" fmla="*/ 701349 w 701349"/>
                <a:gd name="connsiteY6" fmla="*/ 367263 h 648252"/>
                <a:gd name="connsiteX7" fmla="*/ 609674 w 701349"/>
                <a:gd name="connsiteY7" fmla="*/ 647059 h 648252"/>
                <a:gd name="connsiteX8" fmla="*/ 294168 w 701349"/>
                <a:gd name="connsiteY8" fmla="*/ 648252 h 648252"/>
                <a:gd name="connsiteX9" fmla="*/ 294149 w 701349"/>
                <a:gd name="connsiteY9" fmla="*/ 0 h 648252"/>
                <a:gd name="connsiteX0" fmla="*/ 0 w 703172"/>
                <a:gd name="connsiteY0" fmla="*/ 140385 h 648252"/>
                <a:gd name="connsiteX1" fmla="*/ 226634 w 703172"/>
                <a:gd name="connsiteY1" fmla="*/ 140787 h 648252"/>
                <a:gd name="connsiteX2" fmla="*/ 227149 w 703172"/>
                <a:gd name="connsiteY2" fmla="*/ 20716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168038 w 703172"/>
                <a:gd name="connsiteY2" fmla="*/ 204497 h 648252"/>
                <a:gd name="connsiteX3" fmla="*/ 167619 w 703172"/>
                <a:gd name="connsiteY3" fmla="*/ 88193 h 648252"/>
                <a:gd name="connsiteX4" fmla="*/ 609674 w 703172"/>
                <a:gd name="connsiteY4" fmla="*/ 88453 h 648252"/>
                <a:gd name="connsiteX5" fmla="*/ 703172 w 703172"/>
                <a:gd name="connsiteY5" fmla="*/ 367263 h 648252"/>
                <a:gd name="connsiteX6" fmla="*/ 611497 w 703172"/>
                <a:gd name="connsiteY6" fmla="*/ 647059 h 648252"/>
                <a:gd name="connsiteX7" fmla="*/ 295991 w 703172"/>
                <a:gd name="connsiteY7" fmla="*/ 648252 h 648252"/>
                <a:gd name="connsiteX8" fmla="*/ 295972 w 703172"/>
                <a:gd name="connsiteY8" fmla="*/ 0 h 648252"/>
                <a:gd name="connsiteX0" fmla="*/ 0 w 703172"/>
                <a:gd name="connsiteY0" fmla="*/ 140385 h 648252"/>
                <a:gd name="connsiteX1" fmla="*/ 226634 w 703172"/>
                <a:gd name="connsiteY1" fmla="*/ 140787 h 648252"/>
                <a:gd name="connsiteX2" fmla="*/ 204296 w 703172"/>
                <a:gd name="connsiteY2" fmla="*/ 186805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353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090 w 703172"/>
                <a:gd name="connsiteY2" fmla="*/ 204934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8038 w 703172"/>
                <a:gd name="connsiteY3" fmla="*/ 20449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03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5722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178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7546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46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635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126 w 703172"/>
                <a:gd name="connsiteY3" fmla="*/ 205427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5399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5972 w 703172"/>
                <a:gd name="connsiteY9" fmla="*/ 0 h 648252"/>
                <a:gd name="connsiteX0" fmla="*/ 0 w 703172"/>
                <a:gd name="connsiteY0" fmla="*/ 140385 h 648252"/>
                <a:gd name="connsiteX1" fmla="*/ 226634 w 703172"/>
                <a:gd name="connsiteY1" fmla="*/ 140787 h 648252"/>
                <a:gd name="connsiteX2" fmla="*/ 226634 w 703172"/>
                <a:gd name="connsiteY2" fmla="*/ 204934 h 648252"/>
                <a:gd name="connsiteX3" fmla="*/ 167582 w 703172"/>
                <a:gd name="connsiteY3" fmla="*/ 204962 h 648252"/>
                <a:gd name="connsiteX4" fmla="*/ 167619 w 703172"/>
                <a:gd name="connsiteY4" fmla="*/ 88193 h 648252"/>
                <a:gd name="connsiteX5" fmla="*/ 609674 w 703172"/>
                <a:gd name="connsiteY5" fmla="*/ 88453 h 648252"/>
                <a:gd name="connsiteX6" fmla="*/ 703172 w 703172"/>
                <a:gd name="connsiteY6" fmla="*/ 367263 h 648252"/>
                <a:gd name="connsiteX7" fmla="*/ 611497 w 703172"/>
                <a:gd name="connsiteY7" fmla="*/ 647059 h 648252"/>
                <a:gd name="connsiteX8" fmla="*/ 295991 w 703172"/>
                <a:gd name="connsiteY8" fmla="*/ 648252 h 648252"/>
                <a:gd name="connsiteX9" fmla="*/ 297188 w 703172"/>
                <a:gd name="connsiteY9" fmla="*/ 0 h 648252"/>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214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6670 w 703172"/>
                <a:gd name="connsiteY3" fmla="*/ 206394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7582 w 703172"/>
                <a:gd name="connsiteY3" fmla="*/ 20685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8075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1817 h 649684"/>
                <a:gd name="connsiteX1" fmla="*/ 226634 w 703172"/>
                <a:gd name="connsiteY1" fmla="*/ 142219 h 649684"/>
                <a:gd name="connsiteX2" fmla="*/ 226634 w 703172"/>
                <a:gd name="connsiteY2" fmla="*/ 206366 h 649684"/>
                <a:gd name="connsiteX3" fmla="*/ 168038 w 703172"/>
                <a:gd name="connsiteY3" fmla="*/ 205929 h 649684"/>
                <a:gd name="connsiteX4" fmla="*/ 167619 w 703172"/>
                <a:gd name="connsiteY4" fmla="*/ 89625 h 649684"/>
                <a:gd name="connsiteX5" fmla="*/ 609674 w 703172"/>
                <a:gd name="connsiteY5" fmla="*/ 89885 h 649684"/>
                <a:gd name="connsiteX6" fmla="*/ 703172 w 703172"/>
                <a:gd name="connsiteY6" fmla="*/ 368695 h 649684"/>
                <a:gd name="connsiteX7" fmla="*/ 611497 w 703172"/>
                <a:gd name="connsiteY7" fmla="*/ 648491 h 649684"/>
                <a:gd name="connsiteX8" fmla="*/ 295991 w 703172"/>
                <a:gd name="connsiteY8" fmla="*/ 649684 h 649684"/>
                <a:gd name="connsiteX9" fmla="*/ 296252 w 703172"/>
                <a:gd name="connsiteY9" fmla="*/ 0 h 649684"/>
                <a:gd name="connsiteX0" fmla="*/ 0 w 703172"/>
                <a:gd name="connsiteY0" fmla="*/ 142437 h 650304"/>
                <a:gd name="connsiteX1" fmla="*/ 226634 w 703172"/>
                <a:gd name="connsiteY1" fmla="*/ 142839 h 650304"/>
                <a:gd name="connsiteX2" fmla="*/ 226634 w 703172"/>
                <a:gd name="connsiteY2" fmla="*/ 206986 h 650304"/>
                <a:gd name="connsiteX3" fmla="*/ 168038 w 703172"/>
                <a:gd name="connsiteY3" fmla="*/ 206549 h 650304"/>
                <a:gd name="connsiteX4" fmla="*/ 167619 w 703172"/>
                <a:gd name="connsiteY4" fmla="*/ 90245 h 650304"/>
                <a:gd name="connsiteX5" fmla="*/ 609674 w 703172"/>
                <a:gd name="connsiteY5" fmla="*/ 90505 h 650304"/>
                <a:gd name="connsiteX6" fmla="*/ 703172 w 703172"/>
                <a:gd name="connsiteY6" fmla="*/ 369315 h 650304"/>
                <a:gd name="connsiteX7" fmla="*/ 611497 w 703172"/>
                <a:gd name="connsiteY7" fmla="*/ 649111 h 650304"/>
                <a:gd name="connsiteX8" fmla="*/ 295991 w 703172"/>
                <a:gd name="connsiteY8" fmla="*/ 650304 h 650304"/>
                <a:gd name="connsiteX9" fmla="*/ 295036 w 703172"/>
                <a:gd name="connsiteY9" fmla="*/ 0 h 650304"/>
                <a:gd name="connsiteX0" fmla="*/ 0 w 703172"/>
                <a:gd name="connsiteY0" fmla="*/ 143677 h 651544"/>
                <a:gd name="connsiteX1" fmla="*/ 226634 w 703172"/>
                <a:gd name="connsiteY1" fmla="*/ 144079 h 651544"/>
                <a:gd name="connsiteX2" fmla="*/ 226634 w 703172"/>
                <a:gd name="connsiteY2" fmla="*/ 208226 h 651544"/>
                <a:gd name="connsiteX3" fmla="*/ 168038 w 703172"/>
                <a:gd name="connsiteY3" fmla="*/ 207789 h 651544"/>
                <a:gd name="connsiteX4" fmla="*/ 167619 w 703172"/>
                <a:gd name="connsiteY4" fmla="*/ 91485 h 651544"/>
                <a:gd name="connsiteX5" fmla="*/ 609674 w 703172"/>
                <a:gd name="connsiteY5" fmla="*/ 91745 h 651544"/>
                <a:gd name="connsiteX6" fmla="*/ 703172 w 703172"/>
                <a:gd name="connsiteY6" fmla="*/ 370555 h 651544"/>
                <a:gd name="connsiteX7" fmla="*/ 611497 w 703172"/>
                <a:gd name="connsiteY7" fmla="*/ 650351 h 651544"/>
                <a:gd name="connsiteX8" fmla="*/ 295991 w 703172"/>
                <a:gd name="connsiteY8" fmla="*/ 651544 h 651544"/>
                <a:gd name="connsiteX9" fmla="*/ 295644 w 703172"/>
                <a:gd name="connsiteY9" fmla="*/ 0 h 651544"/>
                <a:gd name="connsiteX0" fmla="*/ 0 w 703172"/>
                <a:gd name="connsiteY0" fmla="*/ 137882 h 645749"/>
                <a:gd name="connsiteX1" fmla="*/ 226634 w 703172"/>
                <a:gd name="connsiteY1" fmla="*/ 138284 h 645749"/>
                <a:gd name="connsiteX2" fmla="*/ 226634 w 703172"/>
                <a:gd name="connsiteY2" fmla="*/ 202431 h 645749"/>
                <a:gd name="connsiteX3" fmla="*/ 168038 w 703172"/>
                <a:gd name="connsiteY3" fmla="*/ 201994 h 645749"/>
                <a:gd name="connsiteX4" fmla="*/ 167619 w 703172"/>
                <a:gd name="connsiteY4" fmla="*/ 85690 h 645749"/>
                <a:gd name="connsiteX5" fmla="*/ 609674 w 703172"/>
                <a:gd name="connsiteY5" fmla="*/ 85950 h 645749"/>
                <a:gd name="connsiteX6" fmla="*/ 703172 w 703172"/>
                <a:gd name="connsiteY6" fmla="*/ 364760 h 645749"/>
                <a:gd name="connsiteX7" fmla="*/ 611497 w 703172"/>
                <a:gd name="connsiteY7" fmla="*/ 644556 h 645749"/>
                <a:gd name="connsiteX8" fmla="*/ 295991 w 703172"/>
                <a:gd name="connsiteY8" fmla="*/ 645749 h 645749"/>
                <a:gd name="connsiteX9" fmla="*/ 296781 w 703172"/>
                <a:gd name="connsiteY9" fmla="*/ 0 h 645749"/>
                <a:gd name="connsiteX0" fmla="*/ 0 w 703172"/>
                <a:gd name="connsiteY0" fmla="*/ 140977 h 648844"/>
                <a:gd name="connsiteX1" fmla="*/ 226634 w 703172"/>
                <a:gd name="connsiteY1" fmla="*/ 141379 h 648844"/>
                <a:gd name="connsiteX2" fmla="*/ 226634 w 703172"/>
                <a:gd name="connsiteY2" fmla="*/ 205526 h 648844"/>
                <a:gd name="connsiteX3" fmla="*/ 168038 w 703172"/>
                <a:gd name="connsiteY3" fmla="*/ 205089 h 648844"/>
                <a:gd name="connsiteX4" fmla="*/ 167619 w 703172"/>
                <a:gd name="connsiteY4" fmla="*/ 88785 h 648844"/>
                <a:gd name="connsiteX5" fmla="*/ 609674 w 703172"/>
                <a:gd name="connsiteY5" fmla="*/ 89045 h 648844"/>
                <a:gd name="connsiteX6" fmla="*/ 703172 w 703172"/>
                <a:gd name="connsiteY6" fmla="*/ 367855 h 648844"/>
                <a:gd name="connsiteX7" fmla="*/ 611497 w 703172"/>
                <a:gd name="connsiteY7" fmla="*/ 647651 h 648844"/>
                <a:gd name="connsiteX8" fmla="*/ 295991 w 703172"/>
                <a:gd name="connsiteY8" fmla="*/ 648844 h 648844"/>
                <a:gd name="connsiteX9" fmla="*/ 295770 w 703172"/>
                <a:gd name="connsiteY9" fmla="*/ 0 h 648844"/>
                <a:gd name="connsiteX0" fmla="*/ 59015 w 535553"/>
                <a:gd name="connsiteY0" fmla="*/ 141379 h 648844"/>
                <a:gd name="connsiteX1" fmla="*/ 59015 w 535553"/>
                <a:gd name="connsiteY1" fmla="*/ 205526 h 648844"/>
                <a:gd name="connsiteX2" fmla="*/ 419 w 535553"/>
                <a:gd name="connsiteY2" fmla="*/ 205089 h 648844"/>
                <a:gd name="connsiteX3" fmla="*/ 0 w 535553"/>
                <a:gd name="connsiteY3" fmla="*/ 88785 h 648844"/>
                <a:gd name="connsiteX4" fmla="*/ 442055 w 535553"/>
                <a:gd name="connsiteY4" fmla="*/ 89045 h 648844"/>
                <a:gd name="connsiteX5" fmla="*/ 535553 w 535553"/>
                <a:gd name="connsiteY5" fmla="*/ 367855 h 648844"/>
                <a:gd name="connsiteX6" fmla="*/ 443878 w 535553"/>
                <a:gd name="connsiteY6" fmla="*/ 647651 h 648844"/>
                <a:gd name="connsiteX7" fmla="*/ 128372 w 535553"/>
                <a:gd name="connsiteY7" fmla="*/ 648844 h 648844"/>
                <a:gd name="connsiteX8" fmla="*/ 128151 w 535553"/>
                <a:gd name="connsiteY8" fmla="*/ 0 h 648844"/>
                <a:gd name="connsiteX0" fmla="*/ 59015 w 535553"/>
                <a:gd name="connsiteY0" fmla="*/ 205526 h 648844"/>
                <a:gd name="connsiteX1" fmla="*/ 419 w 535553"/>
                <a:gd name="connsiteY1" fmla="*/ 205089 h 648844"/>
                <a:gd name="connsiteX2" fmla="*/ 0 w 535553"/>
                <a:gd name="connsiteY2" fmla="*/ 88785 h 648844"/>
                <a:gd name="connsiteX3" fmla="*/ 442055 w 535553"/>
                <a:gd name="connsiteY3" fmla="*/ 89045 h 648844"/>
                <a:gd name="connsiteX4" fmla="*/ 535553 w 535553"/>
                <a:gd name="connsiteY4" fmla="*/ 367855 h 648844"/>
                <a:gd name="connsiteX5" fmla="*/ 443878 w 535553"/>
                <a:gd name="connsiteY5" fmla="*/ 647651 h 648844"/>
                <a:gd name="connsiteX6" fmla="*/ 128372 w 535553"/>
                <a:gd name="connsiteY6" fmla="*/ 648844 h 648844"/>
                <a:gd name="connsiteX7" fmla="*/ 128151 w 535553"/>
                <a:gd name="connsiteY7" fmla="*/ 0 h 648844"/>
                <a:gd name="connsiteX0" fmla="*/ 419 w 535553"/>
                <a:gd name="connsiteY0" fmla="*/ 205089 h 648844"/>
                <a:gd name="connsiteX1" fmla="*/ 0 w 535553"/>
                <a:gd name="connsiteY1" fmla="*/ 88785 h 648844"/>
                <a:gd name="connsiteX2" fmla="*/ 442055 w 535553"/>
                <a:gd name="connsiteY2" fmla="*/ 89045 h 648844"/>
                <a:gd name="connsiteX3" fmla="*/ 535553 w 535553"/>
                <a:gd name="connsiteY3" fmla="*/ 367855 h 648844"/>
                <a:gd name="connsiteX4" fmla="*/ 443878 w 535553"/>
                <a:gd name="connsiteY4" fmla="*/ 647651 h 648844"/>
                <a:gd name="connsiteX5" fmla="*/ 128372 w 535553"/>
                <a:gd name="connsiteY5" fmla="*/ 648844 h 648844"/>
                <a:gd name="connsiteX6" fmla="*/ 128151 w 535553"/>
                <a:gd name="connsiteY6" fmla="*/ 0 h 648844"/>
                <a:gd name="connsiteX0" fmla="*/ 0 w 535553"/>
                <a:gd name="connsiteY0" fmla="*/ 88785 h 648844"/>
                <a:gd name="connsiteX1" fmla="*/ 442055 w 535553"/>
                <a:gd name="connsiteY1" fmla="*/ 89045 h 648844"/>
                <a:gd name="connsiteX2" fmla="*/ 535553 w 535553"/>
                <a:gd name="connsiteY2" fmla="*/ 367855 h 648844"/>
                <a:gd name="connsiteX3" fmla="*/ 443878 w 535553"/>
                <a:gd name="connsiteY3" fmla="*/ 647651 h 648844"/>
                <a:gd name="connsiteX4" fmla="*/ 128372 w 535553"/>
                <a:gd name="connsiteY4" fmla="*/ 648844 h 648844"/>
                <a:gd name="connsiteX5" fmla="*/ 128151 w 535553"/>
                <a:gd name="connsiteY5" fmla="*/ 0 h 648844"/>
                <a:gd name="connsiteX0" fmla="*/ 0 w 646478"/>
                <a:gd name="connsiteY0" fmla="*/ 87901 h 648844"/>
                <a:gd name="connsiteX1" fmla="*/ 552980 w 646478"/>
                <a:gd name="connsiteY1" fmla="*/ 89045 h 648844"/>
                <a:gd name="connsiteX2" fmla="*/ 646478 w 646478"/>
                <a:gd name="connsiteY2" fmla="*/ 367855 h 648844"/>
                <a:gd name="connsiteX3" fmla="*/ 554803 w 646478"/>
                <a:gd name="connsiteY3" fmla="*/ 647651 h 648844"/>
                <a:gd name="connsiteX4" fmla="*/ 239297 w 646478"/>
                <a:gd name="connsiteY4" fmla="*/ 648844 h 648844"/>
                <a:gd name="connsiteX5" fmla="*/ 239076 w 646478"/>
                <a:gd name="connsiteY5" fmla="*/ 0 h 648844"/>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646478"/>
                <a:gd name="connsiteY0" fmla="*/ 115043 h 675986"/>
                <a:gd name="connsiteX1" fmla="*/ 552980 w 646478"/>
                <a:gd name="connsiteY1" fmla="*/ 116187 h 675986"/>
                <a:gd name="connsiteX2" fmla="*/ 646478 w 646478"/>
                <a:gd name="connsiteY2" fmla="*/ 394997 h 675986"/>
                <a:gd name="connsiteX3" fmla="*/ 554803 w 646478"/>
                <a:gd name="connsiteY3" fmla="*/ 674793 h 675986"/>
                <a:gd name="connsiteX4" fmla="*/ 239297 w 646478"/>
                <a:gd name="connsiteY4" fmla="*/ 675986 h 675986"/>
                <a:gd name="connsiteX5" fmla="*/ 239173 w 646478"/>
                <a:gd name="connsiteY5" fmla="*/ 55279 h 675986"/>
                <a:gd name="connsiteX6" fmla="*/ 239076 w 646478"/>
                <a:gd name="connsiteY6" fmla="*/ 27142 h 675986"/>
                <a:gd name="connsiteX0" fmla="*/ 0 w 963608"/>
                <a:gd name="connsiteY0" fmla="*/ 107020 h 667963"/>
                <a:gd name="connsiteX1" fmla="*/ 552980 w 963608"/>
                <a:gd name="connsiteY1" fmla="*/ 108164 h 667963"/>
                <a:gd name="connsiteX2" fmla="*/ 646478 w 963608"/>
                <a:gd name="connsiteY2" fmla="*/ 386974 h 667963"/>
                <a:gd name="connsiteX3" fmla="*/ 554803 w 963608"/>
                <a:gd name="connsiteY3" fmla="*/ 666770 h 667963"/>
                <a:gd name="connsiteX4" fmla="*/ 239297 w 963608"/>
                <a:gd name="connsiteY4" fmla="*/ 667963 h 667963"/>
                <a:gd name="connsiteX5" fmla="*/ 239173 w 963608"/>
                <a:gd name="connsiteY5" fmla="*/ 47256 h 667963"/>
                <a:gd name="connsiteX6" fmla="*/ 963608 w 963608"/>
                <a:gd name="connsiteY6" fmla="*/ 46389 h 667963"/>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963608"/>
                <a:gd name="connsiteY0" fmla="*/ 60631 h 621574"/>
                <a:gd name="connsiteX1" fmla="*/ 552980 w 963608"/>
                <a:gd name="connsiteY1" fmla="*/ 61775 h 621574"/>
                <a:gd name="connsiteX2" fmla="*/ 646478 w 963608"/>
                <a:gd name="connsiteY2" fmla="*/ 340585 h 621574"/>
                <a:gd name="connsiteX3" fmla="*/ 554803 w 963608"/>
                <a:gd name="connsiteY3" fmla="*/ 620381 h 621574"/>
                <a:gd name="connsiteX4" fmla="*/ 239297 w 963608"/>
                <a:gd name="connsiteY4" fmla="*/ 621574 h 621574"/>
                <a:gd name="connsiteX5" fmla="*/ 239173 w 963608"/>
                <a:gd name="connsiteY5" fmla="*/ 867 h 621574"/>
                <a:gd name="connsiteX6" fmla="*/ 963608 w 963608"/>
                <a:gd name="connsiteY6" fmla="*/ 0 h 621574"/>
                <a:gd name="connsiteX0" fmla="*/ 0 w 1017378"/>
                <a:gd name="connsiteY0" fmla="*/ 61293 h 622236"/>
                <a:gd name="connsiteX1" fmla="*/ 552980 w 1017378"/>
                <a:gd name="connsiteY1" fmla="*/ 62437 h 622236"/>
                <a:gd name="connsiteX2" fmla="*/ 646478 w 1017378"/>
                <a:gd name="connsiteY2" fmla="*/ 341247 h 622236"/>
                <a:gd name="connsiteX3" fmla="*/ 554803 w 1017378"/>
                <a:gd name="connsiteY3" fmla="*/ 621043 h 622236"/>
                <a:gd name="connsiteX4" fmla="*/ 239297 w 1017378"/>
                <a:gd name="connsiteY4" fmla="*/ 622236 h 622236"/>
                <a:gd name="connsiteX5" fmla="*/ 239173 w 1017378"/>
                <a:gd name="connsiteY5" fmla="*/ 1529 h 622236"/>
                <a:gd name="connsiteX6" fmla="*/ 963608 w 1017378"/>
                <a:gd name="connsiteY6" fmla="*/ 662 h 622236"/>
                <a:gd name="connsiteX7" fmla="*/ 963986 w 1017378"/>
                <a:gd name="connsiteY7"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3986 w 1017951"/>
                <a:gd name="connsiteY8"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966134 w 1017951"/>
                <a:gd name="connsiteY8" fmla="*/ 77750 h 622236"/>
                <a:gd name="connsiteX9" fmla="*/ 963986 w 1017951"/>
                <a:gd name="connsiteY9" fmla="*/ 0 h 622236"/>
                <a:gd name="connsiteX0" fmla="*/ 0 w 1017951"/>
                <a:gd name="connsiteY0" fmla="*/ 61293 h 622236"/>
                <a:gd name="connsiteX1" fmla="*/ 552980 w 1017951"/>
                <a:gd name="connsiteY1" fmla="*/ 62437 h 622236"/>
                <a:gd name="connsiteX2" fmla="*/ 646478 w 1017951"/>
                <a:gd name="connsiteY2" fmla="*/ 341247 h 622236"/>
                <a:gd name="connsiteX3" fmla="*/ 554803 w 1017951"/>
                <a:gd name="connsiteY3" fmla="*/ 621043 h 622236"/>
                <a:gd name="connsiteX4" fmla="*/ 239297 w 1017951"/>
                <a:gd name="connsiteY4" fmla="*/ 622236 h 622236"/>
                <a:gd name="connsiteX5" fmla="*/ 239173 w 1017951"/>
                <a:gd name="connsiteY5" fmla="*/ 1529 h 622236"/>
                <a:gd name="connsiteX6" fmla="*/ 963608 w 1017951"/>
                <a:gd name="connsiteY6" fmla="*/ 662 h 622236"/>
                <a:gd name="connsiteX7" fmla="*/ 951098 w 1017951"/>
                <a:gd name="connsiteY7" fmla="*/ 135789 h 622236"/>
                <a:gd name="connsiteX8" fmla="*/ 866257 w 1017951"/>
                <a:gd name="connsiteY8" fmla="*/ 165356 h 622236"/>
                <a:gd name="connsiteX9" fmla="*/ 963986 w 1017951"/>
                <a:gd name="connsiteY9" fmla="*/ 0 h 622236"/>
                <a:gd name="connsiteX0" fmla="*/ 0 w 1017951"/>
                <a:gd name="connsiteY0" fmla="*/ 60632 h 621575"/>
                <a:gd name="connsiteX1" fmla="*/ 552980 w 1017951"/>
                <a:gd name="connsiteY1" fmla="*/ 61776 h 621575"/>
                <a:gd name="connsiteX2" fmla="*/ 646478 w 1017951"/>
                <a:gd name="connsiteY2" fmla="*/ 340586 h 621575"/>
                <a:gd name="connsiteX3" fmla="*/ 554803 w 1017951"/>
                <a:gd name="connsiteY3" fmla="*/ 620382 h 621575"/>
                <a:gd name="connsiteX4" fmla="*/ 239297 w 1017951"/>
                <a:gd name="connsiteY4" fmla="*/ 621575 h 621575"/>
                <a:gd name="connsiteX5" fmla="*/ 239173 w 1017951"/>
                <a:gd name="connsiteY5" fmla="*/ 868 h 621575"/>
                <a:gd name="connsiteX6" fmla="*/ 963608 w 1017951"/>
                <a:gd name="connsiteY6" fmla="*/ 1 h 621575"/>
                <a:gd name="connsiteX7" fmla="*/ 951098 w 1017951"/>
                <a:gd name="connsiteY7" fmla="*/ 135128 h 621575"/>
                <a:gd name="connsiteX8" fmla="*/ 866257 w 1017951"/>
                <a:gd name="connsiteY8" fmla="*/ 164695 h 621575"/>
                <a:gd name="connsiteX9" fmla="*/ 844778 w 101795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866257 w 1021401"/>
                <a:gd name="connsiteY8" fmla="*/ 164695 h 621575"/>
                <a:gd name="connsiteX9" fmla="*/ 844778 w 1021401"/>
                <a:gd name="connsiteY9" fmla="*/ 94610 h 621575"/>
                <a:gd name="connsiteX0" fmla="*/ 0 w 1021401"/>
                <a:gd name="connsiteY0" fmla="*/ 60632 h 621575"/>
                <a:gd name="connsiteX1" fmla="*/ 552980 w 1021401"/>
                <a:gd name="connsiteY1" fmla="*/ 61776 h 621575"/>
                <a:gd name="connsiteX2" fmla="*/ 646478 w 1021401"/>
                <a:gd name="connsiteY2" fmla="*/ 340586 h 621575"/>
                <a:gd name="connsiteX3" fmla="*/ 554803 w 1021401"/>
                <a:gd name="connsiteY3" fmla="*/ 620382 h 621575"/>
                <a:gd name="connsiteX4" fmla="*/ 239297 w 1021401"/>
                <a:gd name="connsiteY4" fmla="*/ 621575 h 621575"/>
                <a:gd name="connsiteX5" fmla="*/ 239173 w 1021401"/>
                <a:gd name="connsiteY5" fmla="*/ 868 h 621575"/>
                <a:gd name="connsiteX6" fmla="*/ 963608 w 1021401"/>
                <a:gd name="connsiteY6" fmla="*/ 1 h 621575"/>
                <a:gd name="connsiteX7" fmla="*/ 965060 w 1021401"/>
                <a:gd name="connsiteY7" fmla="*/ 63948 h 621575"/>
                <a:gd name="connsiteX8" fmla="*/ 907067 w 1021401"/>
                <a:gd name="connsiteY8" fmla="*/ 65043 h 621575"/>
                <a:gd name="connsiteX9" fmla="*/ 844778 w 1021401"/>
                <a:gd name="connsiteY9" fmla="*/ 94610 h 621575"/>
                <a:gd name="connsiteX0" fmla="*/ 0 w 1021401"/>
                <a:gd name="connsiteY0" fmla="*/ 134663 h 695606"/>
                <a:gd name="connsiteX1" fmla="*/ 552980 w 1021401"/>
                <a:gd name="connsiteY1" fmla="*/ 135807 h 695606"/>
                <a:gd name="connsiteX2" fmla="*/ 646478 w 1021401"/>
                <a:gd name="connsiteY2" fmla="*/ 414617 h 695606"/>
                <a:gd name="connsiteX3" fmla="*/ 554803 w 1021401"/>
                <a:gd name="connsiteY3" fmla="*/ 694413 h 695606"/>
                <a:gd name="connsiteX4" fmla="*/ 239297 w 1021401"/>
                <a:gd name="connsiteY4" fmla="*/ 695606 h 695606"/>
                <a:gd name="connsiteX5" fmla="*/ 239173 w 1021401"/>
                <a:gd name="connsiteY5" fmla="*/ 74899 h 695606"/>
                <a:gd name="connsiteX6" fmla="*/ 963608 w 1021401"/>
                <a:gd name="connsiteY6" fmla="*/ 74032 h 695606"/>
                <a:gd name="connsiteX7" fmla="*/ 965060 w 1021401"/>
                <a:gd name="connsiteY7" fmla="*/ 137979 h 695606"/>
                <a:gd name="connsiteX8" fmla="*/ 907067 w 1021401"/>
                <a:gd name="connsiteY8" fmla="*/ 139074 h 695606"/>
                <a:gd name="connsiteX9" fmla="*/ 905993 w 1021401"/>
                <a:gd name="connsiteY9" fmla="*/ 0 h 695606"/>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7979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401"/>
                <a:gd name="connsiteY0" fmla="*/ 133568 h 694511"/>
                <a:gd name="connsiteX1" fmla="*/ 552980 w 1021401"/>
                <a:gd name="connsiteY1" fmla="*/ 134712 h 694511"/>
                <a:gd name="connsiteX2" fmla="*/ 646478 w 1021401"/>
                <a:gd name="connsiteY2" fmla="*/ 413522 h 694511"/>
                <a:gd name="connsiteX3" fmla="*/ 554803 w 1021401"/>
                <a:gd name="connsiteY3" fmla="*/ 693318 h 694511"/>
                <a:gd name="connsiteX4" fmla="*/ 239297 w 1021401"/>
                <a:gd name="connsiteY4" fmla="*/ 694511 h 694511"/>
                <a:gd name="connsiteX5" fmla="*/ 239173 w 1021401"/>
                <a:gd name="connsiteY5" fmla="*/ 73804 h 694511"/>
                <a:gd name="connsiteX6" fmla="*/ 963608 w 1021401"/>
                <a:gd name="connsiteY6" fmla="*/ 72937 h 694511"/>
                <a:gd name="connsiteX7" fmla="*/ 965060 w 1021401"/>
                <a:gd name="connsiteY7" fmla="*/ 136884 h 694511"/>
                <a:gd name="connsiteX8" fmla="*/ 907067 w 1021401"/>
                <a:gd name="connsiteY8" fmla="*/ 138693 h 694511"/>
                <a:gd name="connsiteX9" fmla="*/ 907067 w 1021401"/>
                <a:gd name="connsiteY9" fmla="*/ 0 h 694511"/>
                <a:gd name="connsiteX0" fmla="*/ 0 w 1021585"/>
                <a:gd name="connsiteY0" fmla="*/ 133568 h 694511"/>
                <a:gd name="connsiteX1" fmla="*/ 552980 w 1021585"/>
                <a:gd name="connsiteY1" fmla="*/ 134712 h 694511"/>
                <a:gd name="connsiteX2" fmla="*/ 646478 w 1021585"/>
                <a:gd name="connsiteY2" fmla="*/ 413522 h 694511"/>
                <a:gd name="connsiteX3" fmla="*/ 554803 w 1021585"/>
                <a:gd name="connsiteY3" fmla="*/ 693318 h 694511"/>
                <a:gd name="connsiteX4" fmla="*/ 239297 w 1021585"/>
                <a:gd name="connsiteY4" fmla="*/ 694511 h 694511"/>
                <a:gd name="connsiteX5" fmla="*/ 239173 w 1021585"/>
                <a:gd name="connsiteY5" fmla="*/ 73804 h 694511"/>
                <a:gd name="connsiteX6" fmla="*/ 963608 w 1021585"/>
                <a:gd name="connsiteY6" fmla="*/ 72937 h 694511"/>
                <a:gd name="connsiteX7" fmla="*/ 965760 w 1021585"/>
                <a:gd name="connsiteY7" fmla="*/ 146166 h 694511"/>
                <a:gd name="connsiteX8" fmla="*/ 907067 w 1021585"/>
                <a:gd name="connsiteY8" fmla="*/ 138693 h 694511"/>
                <a:gd name="connsiteX9" fmla="*/ 907067 w 1021585"/>
                <a:gd name="connsiteY9" fmla="*/ 0 h 694511"/>
                <a:gd name="connsiteX0" fmla="*/ 0 w 1021771"/>
                <a:gd name="connsiteY0" fmla="*/ 133568 h 694511"/>
                <a:gd name="connsiteX1" fmla="*/ 552980 w 1021771"/>
                <a:gd name="connsiteY1" fmla="*/ 134712 h 694511"/>
                <a:gd name="connsiteX2" fmla="*/ 646478 w 1021771"/>
                <a:gd name="connsiteY2" fmla="*/ 413522 h 694511"/>
                <a:gd name="connsiteX3" fmla="*/ 554803 w 1021771"/>
                <a:gd name="connsiteY3" fmla="*/ 693318 h 694511"/>
                <a:gd name="connsiteX4" fmla="*/ 239297 w 1021771"/>
                <a:gd name="connsiteY4" fmla="*/ 694511 h 694511"/>
                <a:gd name="connsiteX5" fmla="*/ 239173 w 1021771"/>
                <a:gd name="connsiteY5" fmla="*/ 73804 h 694511"/>
                <a:gd name="connsiteX6" fmla="*/ 963608 w 1021771"/>
                <a:gd name="connsiteY6" fmla="*/ 72937 h 694511"/>
                <a:gd name="connsiteX7" fmla="*/ 966461 w 1021771"/>
                <a:gd name="connsiteY7" fmla="*/ 136884 h 694511"/>
                <a:gd name="connsiteX8" fmla="*/ 907067 w 1021771"/>
                <a:gd name="connsiteY8" fmla="*/ 138693 h 694511"/>
                <a:gd name="connsiteX9" fmla="*/ 907067 w 1021771"/>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3608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7328"/>
                <a:gd name="connsiteY0" fmla="*/ 133568 h 694511"/>
                <a:gd name="connsiteX1" fmla="*/ 552980 w 967328"/>
                <a:gd name="connsiteY1" fmla="*/ 134712 h 694511"/>
                <a:gd name="connsiteX2" fmla="*/ 646478 w 967328"/>
                <a:gd name="connsiteY2" fmla="*/ 413522 h 694511"/>
                <a:gd name="connsiteX3" fmla="*/ 554803 w 967328"/>
                <a:gd name="connsiteY3" fmla="*/ 693318 h 694511"/>
                <a:gd name="connsiteX4" fmla="*/ 239297 w 967328"/>
                <a:gd name="connsiteY4" fmla="*/ 694511 h 694511"/>
                <a:gd name="connsiteX5" fmla="*/ 239173 w 967328"/>
                <a:gd name="connsiteY5" fmla="*/ 73804 h 694511"/>
                <a:gd name="connsiteX6" fmla="*/ 965709 w 967328"/>
                <a:gd name="connsiteY6" fmla="*/ 72937 h 694511"/>
                <a:gd name="connsiteX7" fmla="*/ 966461 w 967328"/>
                <a:gd name="connsiteY7" fmla="*/ 136884 h 694511"/>
                <a:gd name="connsiteX8" fmla="*/ 907067 w 967328"/>
                <a:gd name="connsiteY8" fmla="*/ 138693 h 694511"/>
                <a:gd name="connsiteX9" fmla="*/ 907067 w 967328"/>
                <a:gd name="connsiteY9" fmla="*/ 0 h 694511"/>
                <a:gd name="connsiteX0" fmla="*/ 0 w 966461"/>
                <a:gd name="connsiteY0" fmla="*/ 133568 h 694511"/>
                <a:gd name="connsiteX1" fmla="*/ 552980 w 966461"/>
                <a:gd name="connsiteY1" fmla="*/ 134712 h 694511"/>
                <a:gd name="connsiteX2" fmla="*/ 646478 w 966461"/>
                <a:gd name="connsiteY2" fmla="*/ 413522 h 694511"/>
                <a:gd name="connsiteX3" fmla="*/ 554803 w 966461"/>
                <a:gd name="connsiteY3" fmla="*/ 693318 h 694511"/>
                <a:gd name="connsiteX4" fmla="*/ 239297 w 966461"/>
                <a:gd name="connsiteY4" fmla="*/ 694511 h 694511"/>
                <a:gd name="connsiteX5" fmla="*/ 239173 w 966461"/>
                <a:gd name="connsiteY5" fmla="*/ 73804 h 694511"/>
                <a:gd name="connsiteX6" fmla="*/ 965709 w 966461"/>
                <a:gd name="connsiteY6" fmla="*/ 72937 h 694511"/>
                <a:gd name="connsiteX7" fmla="*/ 966461 w 966461"/>
                <a:gd name="connsiteY7" fmla="*/ 136884 h 694511"/>
                <a:gd name="connsiteX8" fmla="*/ 907067 w 966461"/>
                <a:gd name="connsiteY8" fmla="*/ 138693 h 694511"/>
                <a:gd name="connsiteX9" fmla="*/ 907067 w 966461"/>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067 w 965875"/>
                <a:gd name="connsiteY8" fmla="*/ 138693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6367 w 965875"/>
                <a:gd name="connsiteY8" fmla="*/ 15511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2866 w 965875"/>
                <a:gd name="connsiteY8" fmla="*/ 15725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8468 w 965875"/>
                <a:gd name="connsiteY8" fmla="*/ 140835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2937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3568 h 694511"/>
                <a:gd name="connsiteX1" fmla="*/ 552980 w 965875"/>
                <a:gd name="connsiteY1" fmla="*/ 134712 h 694511"/>
                <a:gd name="connsiteX2" fmla="*/ 646478 w 965875"/>
                <a:gd name="connsiteY2" fmla="*/ 413522 h 694511"/>
                <a:gd name="connsiteX3" fmla="*/ 554803 w 965875"/>
                <a:gd name="connsiteY3" fmla="*/ 693318 h 694511"/>
                <a:gd name="connsiteX4" fmla="*/ 239297 w 965875"/>
                <a:gd name="connsiteY4" fmla="*/ 694511 h 694511"/>
                <a:gd name="connsiteX5" fmla="*/ 239173 w 965875"/>
                <a:gd name="connsiteY5" fmla="*/ 73804 h 694511"/>
                <a:gd name="connsiteX6" fmla="*/ 965709 w 965875"/>
                <a:gd name="connsiteY6" fmla="*/ 73681 h 694511"/>
                <a:gd name="connsiteX7" fmla="*/ 965761 w 965875"/>
                <a:gd name="connsiteY7" fmla="*/ 139026 h 694511"/>
                <a:gd name="connsiteX8" fmla="*/ 907768 w 965875"/>
                <a:gd name="connsiteY8" fmla="*/ 139407 h 694511"/>
                <a:gd name="connsiteX9" fmla="*/ 907067 w 965875"/>
                <a:gd name="connsiteY9" fmla="*/ 0 h 694511"/>
                <a:gd name="connsiteX0" fmla="*/ 0 w 965875"/>
                <a:gd name="connsiteY0" fmla="*/ 132824 h 693767"/>
                <a:gd name="connsiteX1" fmla="*/ 552980 w 965875"/>
                <a:gd name="connsiteY1" fmla="*/ 133968 h 693767"/>
                <a:gd name="connsiteX2" fmla="*/ 646478 w 965875"/>
                <a:gd name="connsiteY2" fmla="*/ 412778 h 693767"/>
                <a:gd name="connsiteX3" fmla="*/ 554803 w 965875"/>
                <a:gd name="connsiteY3" fmla="*/ 692574 h 693767"/>
                <a:gd name="connsiteX4" fmla="*/ 239297 w 965875"/>
                <a:gd name="connsiteY4" fmla="*/ 693767 h 693767"/>
                <a:gd name="connsiteX5" fmla="*/ 239173 w 965875"/>
                <a:gd name="connsiteY5" fmla="*/ 73060 h 693767"/>
                <a:gd name="connsiteX6" fmla="*/ 965709 w 965875"/>
                <a:gd name="connsiteY6" fmla="*/ 72937 h 693767"/>
                <a:gd name="connsiteX7" fmla="*/ 965761 w 965875"/>
                <a:gd name="connsiteY7" fmla="*/ 138282 h 693767"/>
                <a:gd name="connsiteX8" fmla="*/ 907768 w 965875"/>
                <a:gd name="connsiteY8" fmla="*/ 138663 h 693767"/>
                <a:gd name="connsiteX9" fmla="*/ 908527 w 965875"/>
                <a:gd name="connsiteY9" fmla="*/ 0 h 693767"/>
                <a:gd name="connsiteX0" fmla="*/ 0 w 965875"/>
                <a:gd name="connsiteY0" fmla="*/ 135799 h 696742"/>
                <a:gd name="connsiteX1" fmla="*/ 552980 w 965875"/>
                <a:gd name="connsiteY1" fmla="*/ 136943 h 696742"/>
                <a:gd name="connsiteX2" fmla="*/ 646478 w 965875"/>
                <a:gd name="connsiteY2" fmla="*/ 415753 h 696742"/>
                <a:gd name="connsiteX3" fmla="*/ 554803 w 965875"/>
                <a:gd name="connsiteY3" fmla="*/ 695549 h 696742"/>
                <a:gd name="connsiteX4" fmla="*/ 239297 w 965875"/>
                <a:gd name="connsiteY4" fmla="*/ 696742 h 696742"/>
                <a:gd name="connsiteX5" fmla="*/ 239173 w 965875"/>
                <a:gd name="connsiteY5" fmla="*/ 76035 h 696742"/>
                <a:gd name="connsiteX6" fmla="*/ 965709 w 965875"/>
                <a:gd name="connsiteY6" fmla="*/ 75912 h 696742"/>
                <a:gd name="connsiteX7" fmla="*/ 965761 w 965875"/>
                <a:gd name="connsiteY7" fmla="*/ 141257 h 696742"/>
                <a:gd name="connsiteX8" fmla="*/ 907768 w 965875"/>
                <a:gd name="connsiteY8" fmla="*/ 141638 h 696742"/>
                <a:gd name="connsiteX9" fmla="*/ 907798 w 965875"/>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0027 w 1626729"/>
                <a:gd name="connsiteY5" fmla="*/ 76035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7407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902298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729"/>
                <a:gd name="connsiteY0" fmla="*/ 133485 h 696742"/>
                <a:gd name="connsiteX1" fmla="*/ 1213834 w 1626729"/>
                <a:gd name="connsiteY1" fmla="*/ 136943 h 696742"/>
                <a:gd name="connsiteX2" fmla="*/ 1307332 w 1626729"/>
                <a:gd name="connsiteY2" fmla="*/ 415753 h 696742"/>
                <a:gd name="connsiteX3" fmla="*/ 1215657 w 1626729"/>
                <a:gd name="connsiteY3" fmla="*/ 695549 h 696742"/>
                <a:gd name="connsiteX4" fmla="*/ 900151 w 1626729"/>
                <a:gd name="connsiteY4" fmla="*/ 696742 h 696742"/>
                <a:gd name="connsiteX5" fmla="*/ 897756 w 1626729"/>
                <a:gd name="connsiteY5" fmla="*/ 25091 h 696742"/>
                <a:gd name="connsiteX6" fmla="*/ 1626563 w 1626729"/>
                <a:gd name="connsiteY6" fmla="*/ 75912 h 696742"/>
                <a:gd name="connsiteX7" fmla="*/ 1626615 w 1626729"/>
                <a:gd name="connsiteY7" fmla="*/ 141257 h 696742"/>
                <a:gd name="connsiteX8" fmla="*/ 1568622 w 1626729"/>
                <a:gd name="connsiteY8" fmla="*/ 141638 h 696742"/>
                <a:gd name="connsiteX9" fmla="*/ 1568652 w 1626729"/>
                <a:gd name="connsiteY9" fmla="*/ 0 h 696742"/>
                <a:gd name="connsiteX0" fmla="*/ 0 w 1626615"/>
                <a:gd name="connsiteY0" fmla="*/ 133485 h 696742"/>
                <a:gd name="connsiteX1" fmla="*/ 1213834 w 1626615"/>
                <a:gd name="connsiteY1" fmla="*/ 136943 h 696742"/>
                <a:gd name="connsiteX2" fmla="*/ 1307332 w 1626615"/>
                <a:gd name="connsiteY2" fmla="*/ 415753 h 696742"/>
                <a:gd name="connsiteX3" fmla="*/ 1215657 w 1626615"/>
                <a:gd name="connsiteY3" fmla="*/ 695549 h 696742"/>
                <a:gd name="connsiteX4" fmla="*/ 900151 w 1626615"/>
                <a:gd name="connsiteY4" fmla="*/ 696742 h 696742"/>
                <a:gd name="connsiteX5" fmla="*/ 897756 w 1626615"/>
                <a:gd name="connsiteY5" fmla="*/ 25091 h 696742"/>
                <a:gd name="connsiteX6" fmla="*/ 1508472 w 1626615"/>
                <a:gd name="connsiteY6" fmla="*/ 27284 h 696742"/>
                <a:gd name="connsiteX7" fmla="*/ 1626615 w 1626615"/>
                <a:gd name="connsiteY7" fmla="*/ 141257 h 696742"/>
                <a:gd name="connsiteX8" fmla="*/ 1568622 w 1626615"/>
                <a:gd name="connsiteY8" fmla="*/ 141638 h 696742"/>
                <a:gd name="connsiteX9" fmla="*/ 1568652 w 1626615"/>
                <a:gd name="connsiteY9" fmla="*/ 0 h 696742"/>
                <a:gd name="connsiteX0" fmla="*/ 0 w 1571298"/>
                <a:gd name="connsiteY0" fmla="*/ 286313 h 849570"/>
                <a:gd name="connsiteX1" fmla="*/ 1213834 w 1571298"/>
                <a:gd name="connsiteY1" fmla="*/ 289771 h 849570"/>
                <a:gd name="connsiteX2" fmla="*/ 1307332 w 1571298"/>
                <a:gd name="connsiteY2" fmla="*/ 568581 h 849570"/>
                <a:gd name="connsiteX3" fmla="*/ 1215657 w 1571298"/>
                <a:gd name="connsiteY3" fmla="*/ 848377 h 849570"/>
                <a:gd name="connsiteX4" fmla="*/ 900151 w 1571298"/>
                <a:gd name="connsiteY4" fmla="*/ 849570 h 849570"/>
                <a:gd name="connsiteX5" fmla="*/ 897756 w 1571298"/>
                <a:gd name="connsiteY5" fmla="*/ 177919 h 849570"/>
                <a:gd name="connsiteX6" fmla="*/ 1508472 w 1571298"/>
                <a:gd name="connsiteY6" fmla="*/ 180112 h 849570"/>
                <a:gd name="connsiteX7" fmla="*/ 1508525 w 1571298"/>
                <a:gd name="connsiteY7" fmla="*/ 0 h 849570"/>
                <a:gd name="connsiteX8" fmla="*/ 1568622 w 1571298"/>
                <a:gd name="connsiteY8" fmla="*/ 294466 h 849570"/>
                <a:gd name="connsiteX9" fmla="*/ 1568652 w 1571298"/>
                <a:gd name="connsiteY9" fmla="*/ 152828 h 849570"/>
                <a:gd name="connsiteX0" fmla="*/ 0 w 1568652"/>
                <a:gd name="connsiteY0" fmla="*/ 286433 h 849690"/>
                <a:gd name="connsiteX1" fmla="*/ 1213834 w 1568652"/>
                <a:gd name="connsiteY1" fmla="*/ 289891 h 849690"/>
                <a:gd name="connsiteX2" fmla="*/ 1307332 w 1568652"/>
                <a:gd name="connsiteY2" fmla="*/ 568701 h 849690"/>
                <a:gd name="connsiteX3" fmla="*/ 1215657 w 1568652"/>
                <a:gd name="connsiteY3" fmla="*/ 848497 h 849690"/>
                <a:gd name="connsiteX4" fmla="*/ 900151 w 1568652"/>
                <a:gd name="connsiteY4" fmla="*/ 849690 h 849690"/>
                <a:gd name="connsiteX5" fmla="*/ 897756 w 1568652"/>
                <a:gd name="connsiteY5" fmla="*/ 178039 h 849690"/>
                <a:gd name="connsiteX6" fmla="*/ 1508472 w 1568652"/>
                <a:gd name="connsiteY6" fmla="*/ 180232 h 849690"/>
                <a:gd name="connsiteX7" fmla="*/ 1508525 w 1568652"/>
                <a:gd name="connsiteY7" fmla="*/ 120 h 849690"/>
                <a:gd name="connsiteX8" fmla="*/ 1568652 w 1568652"/>
                <a:gd name="connsiteY8" fmla="*/ 152948 h 84969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7756 w 1508638"/>
                <a:gd name="connsiteY5" fmla="*/ 177919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898677 w 1508638"/>
                <a:gd name="connsiteY5" fmla="*/ 176980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7889 w 1508638"/>
                <a:gd name="connsiteY5" fmla="*/ 172284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49570"/>
                <a:gd name="connsiteX1" fmla="*/ 1213834 w 1508638"/>
                <a:gd name="connsiteY1" fmla="*/ 289771 h 849570"/>
                <a:gd name="connsiteX2" fmla="*/ 1307332 w 1508638"/>
                <a:gd name="connsiteY2" fmla="*/ 568581 h 849570"/>
                <a:gd name="connsiteX3" fmla="*/ 1215657 w 1508638"/>
                <a:gd name="connsiteY3" fmla="*/ 848377 h 849570"/>
                <a:gd name="connsiteX4" fmla="*/ 900151 w 1508638"/>
                <a:gd name="connsiteY4" fmla="*/ 849570 h 849570"/>
                <a:gd name="connsiteX5" fmla="*/ 901441 w 1508638"/>
                <a:gd name="connsiteY5" fmla="*/ 180738 h 849570"/>
                <a:gd name="connsiteX6" fmla="*/ 1508472 w 1508638"/>
                <a:gd name="connsiteY6" fmla="*/ 180112 h 849570"/>
                <a:gd name="connsiteX7" fmla="*/ 1508525 w 1508638"/>
                <a:gd name="connsiteY7" fmla="*/ 0 h 849570"/>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8638"/>
                <a:gd name="connsiteY0" fmla="*/ 286313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7717"/>
                <a:gd name="connsiteY0" fmla="*/ 290072 h 850509"/>
                <a:gd name="connsiteX1" fmla="*/ 1212913 w 1507717"/>
                <a:gd name="connsiteY1" fmla="*/ 289771 h 850509"/>
                <a:gd name="connsiteX2" fmla="*/ 1306411 w 1507717"/>
                <a:gd name="connsiteY2" fmla="*/ 568581 h 850509"/>
                <a:gd name="connsiteX3" fmla="*/ 1214736 w 1507717"/>
                <a:gd name="connsiteY3" fmla="*/ 848377 h 850509"/>
                <a:gd name="connsiteX4" fmla="*/ 901072 w 1507717"/>
                <a:gd name="connsiteY4" fmla="*/ 850509 h 850509"/>
                <a:gd name="connsiteX5" fmla="*/ 900520 w 1507717"/>
                <a:gd name="connsiteY5" fmla="*/ 180738 h 850509"/>
                <a:gd name="connsiteX6" fmla="*/ 1507551 w 1507717"/>
                <a:gd name="connsiteY6" fmla="*/ 180112 h 850509"/>
                <a:gd name="connsiteX7" fmla="*/ 1507604 w 1507717"/>
                <a:gd name="connsiteY7" fmla="*/ 0 h 850509"/>
                <a:gd name="connsiteX0" fmla="*/ 0 w 1508638"/>
                <a:gd name="connsiteY0" fmla="*/ 292890 h 850509"/>
                <a:gd name="connsiteX1" fmla="*/ 1213834 w 1508638"/>
                <a:gd name="connsiteY1" fmla="*/ 289771 h 850509"/>
                <a:gd name="connsiteX2" fmla="*/ 1307332 w 1508638"/>
                <a:gd name="connsiteY2" fmla="*/ 568581 h 850509"/>
                <a:gd name="connsiteX3" fmla="*/ 1215657 w 1508638"/>
                <a:gd name="connsiteY3" fmla="*/ 848377 h 850509"/>
                <a:gd name="connsiteX4" fmla="*/ 901993 w 1508638"/>
                <a:gd name="connsiteY4" fmla="*/ 850509 h 850509"/>
                <a:gd name="connsiteX5" fmla="*/ 901441 w 1508638"/>
                <a:gd name="connsiteY5" fmla="*/ 180738 h 850509"/>
                <a:gd name="connsiteX6" fmla="*/ 1508472 w 1508638"/>
                <a:gd name="connsiteY6" fmla="*/ 180112 h 850509"/>
                <a:gd name="connsiteX7" fmla="*/ 1508525 w 1508638"/>
                <a:gd name="connsiteY7" fmla="*/ 0 h 850509"/>
                <a:gd name="connsiteX0" fmla="*/ 0 w 1509559"/>
                <a:gd name="connsiteY0" fmla="*/ 291951 h 850509"/>
                <a:gd name="connsiteX1" fmla="*/ 1214755 w 1509559"/>
                <a:gd name="connsiteY1" fmla="*/ 289771 h 850509"/>
                <a:gd name="connsiteX2" fmla="*/ 1308253 w 1509559"/>
                <a:gd name="connsiteY2" fmla="*/ 568581 h 850509"/>
                <a:gd name="connsiteX3" fmla="*/ 1216578 w 1509559"/>
                <a:gd name="connsiteY3" fmla="*/ 848377 h 850509"/>
                <a:gd name="connsiteX4" fmla="*/ 902914 w 1509559"/>
                <a:gd name="connsiteY4" fmla="*/ 850509 h 850509"/>
                <a:gd name="connsiteX5" fmla="*/ 902362 w 1509559"/>
                <a:gd name="connsiteY5" fmla="*/ 180738 h 850509"/>
                <a:gd name="connsiteX6" fmla="*/ 1509393 w 1509559"/>
                <a:gd name="connsiteY6" fmla="*/ 180112 h 850509"/>
                <a:gd name="connsiteX7" fmla="*/ 1509446 w 1509559"/>
                <a:gd name="connsiteY7" fmla="*/ 0 h 850509"/>
                <a:gd name="connsiteX0" fmla="*/ 0 w 1509446"/>
                <a:gd name="connsiteY0" fmla="*/ 291951 h 850509"/>
                <a:gd name="connsiteX1" fmla="*/ 1214755 w 1509446"/>
                <a:gd name="connsiteY1" fmla="*/ 289771 h 850509"/>
                <a:gd name="connsiteX2" fmla="*/ 1308253 w 1509446"/>
                <a:gd name="connsiteY2" fmla="*/ 568581 h 850509"/>
                <a:gd name="connsiteX3" fmla="*/ 1216578 w 1509446"/>
                <a:gd name="connsiteY3" fmla="*/ 848377 h 850509"/>
                <a:gd name="connsiteX4" fmla="*/ 902914 w 1509446"/>
                <a:gd name="connsiteY4" fmla="*/ 850509 h 850509"/>
                <a:gd name="connsiteX5" fmla="*/ 902362 w 1509446"/>
                <a:gd name="connsiteY5" fmla="*/ 180738 h 850509"/>
                <a:gd name="connsiteX6" fmla="*/ 1509393 w 1509446"/>
                <a:gd name="connsiteY6" fmla="*/ 180112 h 850509"/>
                <a:gd name="connsiteX7" fmla="*/ 1509446 w 1509446"/>
                <a:gd name="connsiteY7" fmla="*/ 0 h 850509"/>
                <a:gd name="connsiteX0" fmla="*/ 0 w 1507827"/>
                <a:gd name="connsiteY0" fmla="*/ 286998 h 850509"/>
                <a:gd name="connsiteX1" fmla="*/ 1213136 w 1507827"/>
                <a:gd name="connsiteY1" fmla="*/ 289771 h 850509"/>
                <a:gd name="connsiteX2" fmla="*/ 1306634 w 1507827"/>
                <a:gd name="connsiteY2" fmla="*/ 568581 h 850509"/>
                <a:gd name="connsiteX3" fmla="*/ 1214959 w 1507827"/>
                <a:gd name="connsiteY3" fmla="*/ 848377 h 850509"/>
                <a:gd name="connsiteX4" fmla="*/ 901295 w 1507827"/>
                <a:gd name="connsiteY4" fmla="*/ 850509 h 850509"/>
                <a:gd name="connsiteX5" fmla="*/ 900743 w 1507827"/>
                <a:gd name="connsiteY5" fmla="*/ 180738 h 850509"/>
                <a:gd name="connsiteX6" fmla="*/ 1507774 w 1507827"/>
                <a:gd name="connsiteY6" fmla="*/ 180112 h 850509"/>
                <a:gd name="connsiteX7" fmla="*/ 1507827 w 1507827"/>
                <a:gd name="connsiteY7" fmla="*/ 0 h 850509"/>
                <a:gd name="connsiteX0" fmla="*/ 0 w 1504589"/>
                <a:gd name="connsiteY0" fmla="*/ 290301 h 850509"/>
                <a:gd name="connsiteX1" fmla="*/ 1209898 w 1504589"/>
                <a:gd name="connsiteY1" fmla="*/ 289771 h 850509"/>
                <a:gd name="connsiteX2" fmla="*/ 1303396 w 1504589"/>
                <a:gd name="connsiteY2" fmla="*/ 568581 h 850509"/>
                <a:gd name="connsiteX3" fmla="*/ 1211721 w 1504589"/>
                <a:gd name="connsiteY3" fmla="*/ 848377 h 850509"/>
                <a:gd name="connsiteX4" fmla="*/ 898057 w 1504589"/>
                <a:gd name="connsiteY4" fmla="*/ 850509 h 850509"/>
                <a:gd name="connsiteX5" fmla="*/ 897505 w 1504589"/>
                <a:gd name="connsiteY5" fmla="*/ 180738 h 850509"/>
                <a:gd name="connsiteX6" fmla="*/ 1504536 w 1504589"/>
                <a:gd name="connsiteY6" fmla="*/ 180112 h 850509"/>
                <a:gd name="connsiteX7" fmla="*/ 1504589 w 1504589"/>
                <a:gd name="connsiteY7" fmla="*/ 0 h 850509"/>
                <a:gd name="connsiteX0" fmla="*/ 0 w 1502970"/>
                <a:gd name="connsiteY0" fmla="*/ 287000 h 850509"/>
                <a:gd name="connsiteX1" fmla="*/ 1208279 w 1502970"/>
                <a:gd name="connsiteY1" fmla="*/ 289771 h 850509"/>
                <a:gd name="connsiteX2" fmla="*/ 1301777 w 1502970"/>
                <a:gd name="connsiteY2" fmla="*/ 568581 h 850509"/>
                <a:gd name="connsiteX3" fmla="*/ 1210102 w 1502970"/>
                <a:gd name="connsiteY3" fmla="*/ 848377 h 850509"/>
                <a:gd name="connsiteX4" fmla="*/ 896438 w 1502970"/>
                <a:gd name="connsiteY4" fmla="*/ 850509 h 850509"/>
                <a:gd name="connsiteX5" fmla="*/ 895886 w 1502970"/>
                <a:gd name="connsiteY5" fmla="*/ 180738 h 850509"/>
                <a:gd name="connsiteX6" fmla="*/ 1502917 w 1502970"/>
                <a:gd name="connsiteY6" fmla="*/ 180112 h 850509"/>
                <a:gd name="connsiteX7" fmla="*/ 1502970 w 1502970"/>
                <a:gd name="connsiteY7" fmla="*/ 0 h 850509"/>
                <a:gd name="connsiteX0" fmla="*/ 0 w 1297367"/>
                <a:gd name="connsiteY0" fmla="*/ 288651 h 850509"/>
                <a:gd name="connsiteX1" fmla="*/ 1002676 w 1297367"/>
                <a:gd name="connsiteY1" fmla="*/ 289771 h 850509"/>
                <a:gd name="connsiteX2" fmla="*/ 1096174 w 1297367"/>
                <a:gd name="connsiteY2" fmla="*/ 568581 h 850509"/>
                <a:gd name="connsiteX3" fmla="*/ 1004499 w 1297367"/>
                <a:gd name="connsiteY3" fmla="*/ 848377 h 850509"/>
                <a:gd name="connsiteX4" fmla="*/ 690835 w 1297367"/>
                <a:gd name="connsiteY4" fmla="*/ 850509 h 850509"/>
                <a:gd name="connsiteX5" fmla="*/ 690283 w 1297367"/>
                <a:gd name="connsiteY5" fmla="*/ 180738 h 850509"/>
                <a:gd name="connsiteX6" fmla="*/ 1297314 w 1297367"/>
                <a:gd name="connsiteY6" fmla="*/ 180112 h 850509"/>
                <a:gd name="connsiteX7" fmla="*/ 1297367 w 1297367"/>
                <a:gd name="connsiteY7" fmla="*/ 0 h 850509"/>
                <a:gd name="connsiteX0" fmla="*/ 0 w 1297367"/>
                <a:gd name="connsiteY0" fmla="*/ 288651 h 850509"/>
                <a:gd name="connsiteX1" fmla="*/ 512749 w 1297367"/>
                <a:gd name="connsiteY1" fmla="*/ 285154 h 850509"/>
                <a:gd name="connsiteX2" fmla="*/ 1002676 w 1297367"/>
                <a:gd name="connsiteY2" fmla="*/ 289771 h 850509"/>
                <a:gd name="connsiteX3" fmla="*/ 1096174 w 1297367"/>
                <a:gd name="connsiteY3" fmla="*/ 568581 h 850509"/>
                <a:gd name="connsiteX4" fmla="*/ 1004499 w 1297367"/>
                <a:gd name="connsiteY4" fmla="*/ 848377 h 850509"/>
                <a:gd name="connsiteX5" fmla="*/ 690835 w 1297367"/>
                <a:gd name="connsiteY5" fmla="*/ 850509 h 850509"/>
                <a:gd name="connsiteX6" fmla="*/ 690283 w 1297367"/>
                <a:gd name="connsiteY6" fmla="*/ 180738 h 850509"/>
                <a:gd name="connsiteX7" fmla="*/ 1297314 w 1297367"/>
                <a:gd name="connsiteY7" fmla="*/ 180112 h 850509"/>
                <a:gd name="connsiteX8" fmla="*/ 1297367 w 1297367"/>
                <a:gd name="connsiteY8" fmla="*/ 0 h 850509"/>
                <a:gd name="connsiteX0" fmla="*/ 3744 w 784618"/>
                <a:gd name="connsiteY0" fmla="*/ 1284702 h 1284702"/>
                <a:gd name="connsiteX1" fmla="*/ 0 w 784618"/>
                <a:gd name="connsiteY1" fmla="*/ 285154 h 1284702"/>
                <a:gd name="connsiteX2" fmla="*/ 489927 w 784618"/>
                <a:gd name="connsiteY2" fmla="*/ 289771 h 1284702"/>
                <a:gd name="connsiteX3" fmla="*/ 583425 w 784618"/>
                <a:gd name="connsiteY3" fmla="*/ 568581 h 1284702"/>
                <a:gd name="connsiteX4" fmla="*/ 491750 w 784618"/>
                <a:gd name="connsiteY4" fmla="*/ 848377 h 1284702"/>
                <a:gd name="connsiteX5" fmla="*/ 178086 w 784618"/>
                <a:gd name="connsiteY5" fmla="*/ 850509 h 1284702"/>
                <a:gd name="connsiteX6" fmla="*/ 177534 w 784618"/>
                <a:gd name="connsiteY6" fmla="*/ 180738 h 1284702"/>
                <a:gd name="connsiteX7" fmla="*/ 784565 w 784618"/>
                <a:gd name="connsiteY7" fmla="*/ 180112 h 1284702"/>
                <a:gd name="connsiteX8" fmla="*/ 784618 w 784618"/>
                <a:gd name="connsiteY8" fmla="*/ 0 h 1284702"/>
                <a:gd name="connsiteX0" fmla="*/ 3744 w 784618"/>
                <a:gd name="connsiteY0" fmla="*/ 1303784 h 1303784"/>
                <a:gd name="connsiteX1" fmla="*/ 0 w 784618"/>
                <a:gd name="connsiteY1" fmla="*/ 285154 h 1303784"/>
                <a:gd name="connsiteX2" fmla="*/ 489927 w 784618"/>
                <a:gd name="connsiteY2" fmla="*/ 289771 h 1303784"/>
                <a:gd name="connsiteX3" fmla="*/ 583425 w 784618"/>
                <a:gd name="connsiteY3" fmla="*/ 568581 h 1303784"/>
                <a:gd name="connsiteX4" fmla="*/ 491750 w 784618"/>
                <a:gd name="connsiteY4" fmla="*/ 848377 h 1303784"/>
                <a:gd name="connsiteX5" fmla="*/ 178086 w 784618"/>
                <a:gd name="connsiteY5" fmla="*/ 850509 h 1303784"/>
                <a:gd name="connsiteX6" fmla="*/ 177534 w 784618"/>
                <a:gd name="connsiteY6" fmla="*/ 180738 h 1303784"/>
                <a:gd name="connsiteX7" fmla="*/ 784565 w 784618"/>
                <a:gd name="connsiteY7" fmla="*/ 180112 h 1303784"/>
                <a:gd name="connsiteX8" fmla="*/ 784618 w 784618"/>
                <a:gd name="connsiteY8" fmla="*/ 0 h 1303784"/>
                <a:gd name="connsiteX0" fmla="*/ 3744 w 784565"/>
                <a:gd name="connsiteY0" fmla="*/ 1123672 h 1123672"/>
                <a:gd name="connsiteX1" fmla="*/ 0 w 784565"/>
                <a:gd name="connsiteY1" fmla="*/ 105042 h 1123672"/>
                <a:gd name="connsiteX2" fmla="*/ 489927 w 784565"/>
                <a:gd name="connsiteY2" fmla="*/ 109659 h 1123672"/>
                <a:gd name="connsiteX3" fmla="*/ 583425 w 784565"/>
                <a:gd name="connsiteY3" fmla="*/ 388469 h 1123672"/>
                <a:gd name="connsiteX4" fmla="*/ 491750 w 784565"/>
                <a:gd name="connsiteY4" fmla="*/ 668265 h 1123672"/>
                <a:gd name="connsiteX5" fmla="*/ 178086 w 784565"/>
                <a:gd name="connsiteY5" fmla="*/ 670397 h 1123672"/>
                <a:gd name="connsiteX6" fmla="*/ 177534 w 784565"/>
                <a:gd name="connsiteY6" fmla="*/ 626 h 1123672"/>
                <a:gd name="connsiteX7" fmla="*/ 784565 w 784565"/>
                <a:gd name="connsiteY7" fmla="*/ 0 h 1123672"/>
                <a:gd name="connsiteX0" fmla="*/ 3744 w 583425"/>
                <a:gd name="connsiteY0" fmla="*/ 4894164 h 4894164"/>
                <a:gd name="connsiteX1" fmla="*/ 0 w 583425"/>
                <a:gd name="connsiteY1" fmla="*/ 3875534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3744 w 583425"/>
                <a:gd name="connsiteY0" fmla="*/ 4894164 h 4894164"/>
                <a:gd name="connsiteX1" fmla="*/ 0 w 583425"/>
                <a:gd name="connsiteY1" fmla="*/ 3883441 h 4894164"/>
                <a:gd name="connsiteX2" fmla="*/ 489927 w 583425"/>
                <a:gd name="connsiteY2" fmla="*/ 3880151 h 4894164"/>
                <a:gd name="connsiteX3" fmla="*/ 583425 w 583425"/>
                <a:gd name="connsiteY3" fmla="*/ 4158961 h 4894164"/>
                <a:gd name="connsiteX4" fmla="*/ 491750 w 583425"/>
                <a:gd name="connsiteY4" fmla="*/ 4438757 h 4894164"/>
                <a:gd name="connsiteX5" fmla="*/ 178086 w 583425"/>
                <a:gd name="connsiteY5" fmla="*/ 4440889 h 4894164"/>
                <a:gd name="connsiteX6" fmla="*/ 177534 w 583425"/>
                <a:gd name="connsiteY6" fmla="*/ 3771118 h 4894164"/>
                <a:gd name="connsiteX7" fmla="*/ 174506 w 583425"/>
                <a:gd name="connsiteY7" fmla="*/ 0 h 4894164"/>
                <a:gd name="connsiteX0" fmla="*/ 1158 w 580839"/>
                <a:gd name="connsiteY0" fmla="*/ 4894164 h 4894164"/>
                <a:gd name="connsiteX1" fmla="*/ 0 w 580839"/>
                <a:gd name="connsiteY1" fmla="*/ 3878170 h 4894164"/>
                <a:gd name="connsiteX2" fmla="*/ 487341 w 580839"/>
                <a:gd name="connsiteY2" fmla="*/ 3880151 h 4894164"/>
                <a:gd name="connsiteX3" fmla="*/ 580839 w 580839"/>
                <a:gd name="connsiteY3" fmla="*/ 4158961 h 4894164"/>
                <a:gd name="connsiteX4" fmla="*/ 489164 w 580839"/>
                <a:gd name="connsiteY4" fmla="*/ 4438757 h 4894164"/>
                <a:gd name="connsiteX5" fmla="*/ 175500 w 580839"/>
                <a:gd name="connsiteY5" fmla="*/ 4440889 h 4894164"/>
                <a:gd name="connsiteX6" fmla="*/ 174948 w 580839"/>
                <a:gd name="connsiteY6" fmla="*/ 3771118 h 4894164"/>
                <a:gd name="connsiteX7" fmla="*/ 171920 w 580839"/>
                <a:gd name="connsiteY7" fmla="*/ 0 h 4894164"/>
                <a:gd name="connsiteX0" fmla="*/ 1156 w 580837"/>
                <a:gd name="connsiteY0" fmla="*/ 4894164 h 4894164"/>
                <a:gd name="connsiteX1" fmla="*/ 0 w 580837"/>
                <a:gd name="connsiteY1" fmla="*/ 3880808 h 4894164"/>
                <a:gd name="connsiteX2" fmla="*/ 487339 w 580837"/>
                <a:gd name="connsiteY2" fmla="*/ 3880151 h 4894164"/>
                <a:gd name="connsiteX3" fmla="*/ 580837 w 580837"/>
                <a:gd name="connsiteY3" fmla="*/ 4158961 h 4894164"/>
                <a:gd name="connsiteX4" fmla="*/ 489162 w 580837"/>
                <a:gd name="connsiteY4" fmla="*/ 4438757 h 4894164"/>
                <a:gd name="connsiteX5" fmla="*/ 175498 w 580837"/>
                <a:gd name="connsiteY5" fmla="*/ 4440889 h 4894164"/>
                <a:gd name="connsiteX6" fmla="*/ 174946 w 580837"/>
                <a:gd name="connsiteY6" fmla="*/ 3771118 h 4894164"/>
                <a:gd name="connsiteX7" fmla="*/ 171918 w 580837"/>
                <a:gd name="connsiteY7" fmla="*/ 0 h 4894164"/>
                <a:gd name="connsiteX0" fmla="*/ 1156 w 580837"/>
                <a:gd name="connsiteY0" fmla="*/ 7329561 h 7329561"/>
                <a:gd name="connsiteX1" fmla="*/ 0 w 580837"/>
                <a:gd name="connsiteY1" fmla="*/ 6316205 h 7329561"/>
                <a:gd name="connsiteX2" fmla="*/ 487339 w 580837"/>
                <a:gd name="connsiteY2" fmla="*/ 6315548 h 7329561"/>
                <a:gd name="connsiteX3" fmla="*/ 580837 w 580837"/>
                <a:gd name="connsiteY3" fmla="*/ 6594358 h 7329561"/>
                <a:gd name="connsiteX4" fmla="*/ 489162 w 580837"/>
                <a:gd name="connsiteY4" fmla="*/ 6874154 h 7329561"/>
                <a:gd name="connsiteX5" fmla="*/ 175498 w 580837"/>
                <a:gd name="connsiteY5" fmla="*/ 6876286 h 7329561"/>
                <a:gd name="connsiteX6" fmla="*/ 174946 w 580837"/>
                <a:gd name="connsiteY6" fmla="*/ 6206515 h 7329561"/>
                <a:gd name="connsiteX7" fmla="*/ 174503 w 580837"/>
                <a:gd name="connsiteY7" fmla="*/ 0 h 7329561"/>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0215308 h 20215308"/>
                <a:gd name="connsiteX1" fmla="*/ 0 w 580837"/>
                <a:gd name="connsiteY1" fmla="*/ 19201952 h 20215308"/>
                <a:gd name="connsiteX2" fmla="*/ 487339 w 580837"/>
                <a:gd name="connsiteY2" fmla="*/ 19201295 h 20215308"/>
                <a:gd name="connsiteX3" fmla="*/ 580837 w 580837"/>
                <a:gd name="connsiteY3" fmla="*/ 19480105 h 20215308"/>
                <a:gd name="connsiteX4" fmla="*/ 489162 w 580837"/>
                <a:gd name="connsiteY4" fmla="*/ 19759901 h 20215308"/>
                <a:gd name="connsiteX5" fmla="*/ 175498 w 580837"/>
                <a:gd name="connsiteY5" fmla="*/ 19762033 h 20215308"/>
                <a:gd name="connsiteX6" fmla="*/ 174946 w 580837"/>
                <a:gd name="connsiteY6" fmla="*/ 19092262 h 20215308"/>
                <a:gd name="connsiteX7" fmla="*/ 174503 w 580837"/>
                <a:gd name="connsiteY7" fmla="*/ 0 h 20215308"/>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2754"/>
                <a:gd name="connsiteX1" fmla="*/ 0 w 580837"/>
                <a:gd name="connsiteY1" fmla="*/ 20409398 h 21422754"/>
                <a:gd name="connsiteX2" fmla="*/ 487339 w 580837"/>
                <a:gd name="connsiteY2" fmla="*/ 20408741 h 21422754"/>
                <a:gd name="connsiteX3" fmla="*/ 580837 w 580837"/>
                <a:gd name="connsiteY3" fmla="*/ 20687551 h 21422754"/>
                <a:gd name="connsiteX4" fmla="*/ 489162 w 580837"/>
                <a:gd name="connsiteY4" fmla="*/ 20967347 h 21422754"/>
                <a:gd name="connsiteX5" fmla="*/ 175498 w 580837"/>
                <a:gd name="connsiteY5" fmla="*/ 20969479 h 21422754"/>
                <a:gd name="connsiteX6" fmla="*/ 174946 w 580837"/>
                <a:gd name="connsiteY6" fmla="*/ 20299708 h 21422754"/>
                <a:gd name="connsiteX7" fmla="*/ 174504 w 580837"/>
                <a:gd name="connsiteY7" fmla="*/ 1 h 21422754"/>
                <a:gd name="connsiteX0" fmla="*/ 1156 w 580837"/>
                <a:gd name="connsiteY0" fmla="*/ 21422754 h 21429455"/>
                <a:gd name="connsiteX1" fmla="*/ 0 w 580837"/>
                <a:gd name="connsiteY1" fmla="*/ 20409398 h 21429455"/>
                <a:gd name="connsiteX2" fmla="*/ 487339 w 580837"/>
                <a:gd name="connsiteY2" fmla="*/ 20408741 h 21429455"/>
                <a:gd name="connsiteX3" fmla="*/ 580837 w 580837"/>
                <a:gd name="connsiteY3" fmla="*/ 20687551 h 21429455"/>
                <a:gd name="connsiteX4" fmla="*/ 489162 w 580837"/>
                <a:gd name="connsiteY4" fmla="*/ 20967347 h 21429455"/>
                <a:gd name="connsiteX5" fmla="*/ 175498 w 580837"/>
                <a:gd name="connsiteY5" fmla="*/ 20969479 h 21429455"/>
                <a:gd name="connsiteX6" fmla="*/ 174946 w 580837"/>
                <a:gd name="connsiteY6" fmla="*/ 20299708 h 21429455"/>
                <a:gd name="connsiteX7" fmla="*/ 174504 w 580837"/>
                <a:gd name="connsiteY7" fmla="*/ 1 h 21429455"/>
                <a:gd name="connsiteX0" fmla="*/ 1156 w 580837"/>
                <a:gd name="connsiteY0" fmla="*/ 21536810 h 21542702"/>
                <a:gd name="connsiteX1" fmla="*/ 0 w 580837"/>
                <a:gd name="connsiteY1" fmla="*/ 20409398 h 21542702"/>
                <a:gd name="connsiteX2" fmla="*/ 487339 w 580837"/>
                <a:gd name="connsiteY2" fmla="*/ 20408741 h 21542702"/>
                <a:gd name="connsiteX3" fmla="*/ 580837 w 580837"/>
                <a:gd name="connsiteY3" fmla="*/ 20687551 h 21542702"/>
                <a:gd name="connsiteX4" fmla="*/ 489162 w 580837"/>
                <a:gd name="connsiteY4" fmla="*/ 20967347 h 21542702"/>
                <a:gd name="connsiteX5" fmla="*/ 175498 w 580837"/>
                <a:gd name="connsiteY5" fmla="*/ 20969479 h 21542702"/>
                <a:gd name="connsiteX6" fmla="*/ 174946 w 580837"/>
                <a:gd name="connsiteY6" fmla="*/ 20299708 h 21542702"/>
                <a:gd name="connsiteX7" fmla="*/ 174504 w 580837"/>
                <a:gd name="connsiteY7" fmla="*/ 1 h 21542702"/>
                <a:gd name="connsiteX0" fmla="*/ 0 w 580837"/>
                <a:gd name="connsiteY0" fmla="*/ 20409397 h 20969478"/>
                <a:gd name="connsiteX1" fmla="*/ 487339 w 580837"/>
                <a:gd name="connsiteY1" fmla="*/ 20408740 h 20969478"/>
                <a:gd name="connsiteX2" fmla="*/ 580837 w 580837"/>
                <a:gd name="connsiteY2" fmla="*/ 20687550 h 20969478"/>
                <a:gd name="connsiteX3" fmla="*/ 489162 w 580837"/>
                <a:gd name="connsiteY3" fmla="*/ 20967346 h 20969478"/>
                <a:gd name="connsiteX4" fmla="*/ 175498 w 580837"/>
                <a:gd name="connsiteY4" fmla="*/ 20969478 h 20969478"/>
                <a:gd name="connsiteX5" fmla="*/ 174946 w 580837"/>
                <a:gd name="connsiteY5" fmla="*/ 20299707 h 20969478"/>
                <a:gd name="connsiteX6" fmla="*/ 174504 w 580837"/>
                <a:gd name="connsiteY6" fmla="*/ 0 h 20969478"/>
                <a:gd name="connsiteX0" fmla="*/ 0 w 884170"/>
                <a:gd name="connsiteY0" fmla="*/ 20409397 h 20969478"/>
                <a:gd name="connsiteX1" fmla="*/ 790672 w 884170"/>
                <a:gd name="connsiteY1" fmla="*/ 20408740 h 20969478"/>
                <a:gd name="connsiteX2" fmla="*/ 884170 w 884170"/>
                <a:gd name="connsiteY2" fmla="*/ 20687550 h 20969478"/>
                <a:gd name="connsiteX3" fmla="*/ 792495 w 884170"/>
                <a:gd name="connsiteY3" fmla="*/ 20967346 h 20969478"/>
                <a:gd name="connsiteX4" fmla="*/ 478831 w 884170"/>
                <a:gd name="connsiteY4" fmla="*/ 20969478 h 20969478"/>
                <a:gd name="connsiteX5" fmla="*/ 478279 w 884170"/>
                <a:gd name="connsiteY5" fmla="*/ 20299707 h 20969478"/>
                <a:gd name="connsiteX6" fmla="*/ 477837 w 884170"/>
                <a:gd name="connsiteY6" fmla="*/ 0 h 20969478"/>
                <a:gd name="connsiteX0" fmla="*/ 0 w 884170"/>
                <a:gd name="connsiteY0" fmla="*/ 16890324 h 17450405"/>
                <a:gd name="connsiteX1" fmla="*/ 790672 w 884170"/>
                <a:gd name="connsiteY1" fmla="*/ 16889667 h 17450405"/>
                <a:gd name="connsiteX2" fmla="*/ 884170 w 884170"/>
                <a:gd name="connsiteY2" fmla="*/ 17168477 h 17450405"/>
                <a:gd name="connsiteX3" fmla="*/ 792495 w 884170"/>
                <a:gd name="connsiteY3" fmla="*/ 17448273 h 17450405"/>
                <a:gd name="connsiteX4" fmla="*/ 478831 w 884170"/>
                <a:gd name="connsiteY4" fmla="*/ 17450405 h 17450405"/>
                <a:gd name="connsiteX5" fmla="*/ 478279 w 884170"/>
                <a:gd name="connsiteY5" fmla="*/ 16780634 h 17450405"/>
                <a:gd name="connsiteX6" fmla="*/ 473595 w 884170"/>
                <a:gd name="connsiteY6" fmla="*/ 0 h 17450405"/>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3475070 h 14035151"/>
                <a:gd name="connsiteX1" fmla="*/ 790672 w 884170"/>
                <a:gd name="connsiteY1" fmla="*/ 13474413 h 14035151"/>
                <a:gd name="connsiteX2" fmla="*/ 884170 w 884170"/>
                <a:gd name="connsiteY2" fmla="*/ 13753223 h 14035151"/>
                <a:gd name="connsiteX3" fmla="*/ 792495 w 884170"/>
                <a:gd name="connsiteY3" fmla="*/ 14033019 h 14035151"/>
                <a:gd name="connsiteX4" fmla="*/ 478831 w 884170"/>
                <a:gd name="connsiteY4" fmla="*/ 14035151 h 14035151"/>
                <a:gd name="connsiteX5" fmla="*/ 478279 w 884170"/>
                <a:gd name="connsiteY5" fmla="*/ 13365380 h 14035151"/>
                <a:gd name="connsiteX6" fmla="*/ 479959 w 884170"/>
                <a:gd name="connsiteY6" fmla="*/ 0 h 14035151"/>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10747626 h 11307707"/>
                <a:gd name="connsiteX1" fmla="*/ 790672 w 884170"/>
                <a:gd name="connsiteY1" fmla="*/ 10746969 h 11307707"/>
                <a:gd name="connsiteX2" fmla="*/ 884170 w 884170"/>
                <a:gd name="connsiteY2" fmla="*/ 11025779 h 11307707"/>
                <a:gd name="connsiteX3" fmla="*/ 792495 w 884170"/>
                <a:gd name="connsiteY3" fmla="*/ 11305575 h 11307707"/>
                <a:gd name="connsiteX4" fmla="*/ 478831 w 884170"/>
                <a:gd name="connsiteY4" fmla="*/ 11307707 h 11307707"/>
                <a:gd name="connsiteX5" fmla="*/ 478279 w 884170"/>
                <a:gd name="connsiteY5" fmla="*/ 10637936 h 11307707"/>
                <a:gd name="connsiteX6" fmla="*/ 499050 w 884170"/>
                <a:gd name="connsiteY6" fmla="*/ 0 h 11307707"/>
                <a:gd name="connsiteX0" fmla="*/ 0 w 884170"/>
                <a:gd name="connsiteY0" fmla="*/ 7483778 h 8043859"/>
                <a:gd name="connsiteX1" fmla="*/ 790672 w 884170"/>
                <a:gd name="connsiteY1" fmla="*/ 7483121 h 8043859"/>
                <a:gd name="connsiteX2" fmla="*/ 884170 w 884170"/>
                <a:gd name="connsiteY2" fmla="*/ 7761931 h 8043859"/>
                <a:gd name="connsiteX3" fmla="*/ 792495 w 884170"/>
                <a:gd name="connsiteY3" fmla="*/ 8041727 h 8043859"/>
                <a:gd name="connsiteX4" fmla="*/ 478831 w 884170"/>
                <a:gd name="connsiteY4" fmla="*/ 8043859 h 8043859"/>
                <a:gd name="connsiteX5" fmla="*/ 478279 w 884170"/>
                <a:gd name="connsiteY5" fmla="*/ 7374088 h 8043859"/>
                <a:gd name="connsiteX6" fmla="*/ 528747 w 884170"/>
                <a:gd name="connsiteY6" fmla="*/ 0 h 8043859"/>
                <a:gd name="connsiteX0" fmla="*/ 0 w 884170"/>
                <a:gd name="connsiteY0" fmla="*/ 4209115 h 4769196"/>
                <a:gd name="connsiteX1" fmla="*/ 790672 w 884170"/>
                <a:gd name="connsiteY1" fmla="*/ 4208458 h 4769196"/>
                <a:gd name="connsiteX2" fmla="*/ 884170 w 884170"/>
                <a:gd name="connsiteY2" fmla="*/ 4487268 h 4769196"/>
                <a:gd name="connsiteX3" fmla="*/ 792495 w 884170"/>
                <a:gd name="connsiteY3" fmla="*/ 4767064 h 4769196"/>
                <a:gd name="connsiteX4" fmla="*/ 478831 w 884170"/>
                <a:gd name="connsiteY4" fmla="*/ 4769196 h 4769196"/>
                <a:gd name="connsiteX5" fmla="*/ 478279 w 884170"/>
                <a:gd name="connsiteY5" fmla="*/ 4099425 h 4769196"/>
                <a:gd name="connsiteX6" fmla="*/ 592384 w 884170"/>
                <a:gd name="connsiteY6" fmla="*/ 0 h 4769196"/>
                <a:gd name="connsiteX0" fmla="*/ 0 w 884170"/>
                <a:gd name="connsiteY0" fmla="*/ 707344 h 1272545"/>
                <a:gd name="connsiteX1" fmla="*/ 790672 w 884170"/>
                <a:gd name="connsiteY1" fmla="*/ 706687 h 1272545"/>
                <a:gd name="connsiteX2" fmla="*/ 884170 w 884170"/>
                <a:gd name="connsiteY2" fmla="*/ 985497 h 1272545"/>
                <a:gd name="connsiteX3" fmla="*/ 792495 w 884170"/>
                <a:gd name="connsiteY3" fmla="*/ 1265293 h 1272545"/>
                <a:gd name="connsiteX4" fmla="*/ 478831 w 884170"/>
                <a:gd name="connsiteY4" fmla="*/ 1267425 h 1272545"/>
                <a:gd name="connsiteX5" fmla="*/ 478279 w 884170"/>
                <a:gd name="connsiteY5" fmla="*/ 597654 h 1272545"/>
                <a:gd name="connsiteX6" fmla="*/ 634808 w 884170"/>
                <a:gd name="connsiteY6" fmla="*/ 0 h 127254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60765 h 720846"/>
                <a:gd name="connsiteX1" fmla="*/ 790672 w 884170"/>
                <a:gd name="connsiteY1" fmla="*/ 160108 h 720846"/>
                <a:gd name="connsiteX2" fmla="*/ 884170 w 884170"/>
                <a:gd name="connsiteY2" fmla="*/ 438918 h 720846"/>
                <a:gd name="connsiteX3" fmla="*/ 792495 w 884170"/>
                <a:gd name="connsiteY3" fmla="*/ 718714 h 720846"/>
                <a:gd name="connsiteX4" fmla="*/ 478831 w 884170"/>
                <a:gd name="connsiteY4" fmla="*/ 720846 h 720846"/>
                <a:gd name="connsiteX5" fmla="*/ 478279 w 884170"/>
                <a:gd name="connsiteY5" fmla="*/ 51075 h 720846"/>
                <a:gd name="connsiteX6" fmla="*/ 475150 w 884170"/>
                <a:gd name="connsiteY6" fmla="*/ 46063 h 720846"/>
                <a:gd name="connsiteX0" fmla="*/ 0 w 1635452"/>
                <a:gd name="connsiteY0" fmla="*/ 158524 h 718605"/>
                <a:gd name="connsiteX1" fmla="*/ 790672 w 1635452"/>
                <a:gd name="connsiteY1" fmla="*/ 157867 h 718605"/>
                <a:gd name="connsiteX2" fmla="*/ 884170 w 1635452"/>
                <a:gd name="connsiteY2" fmla="*/ 436677 h 718605"/>
                <a:gd name="connsiteX3" fmla="*/ 792495 w 1635452"/>
                <a:gd name="connsiteY3" fmla="*/ 716473 h 718605"/>
                <a:gd name="connsiteX4" fmla="*/ 478831 w 1635452"/>
                <a:gd name="connsiteY4" fmla="*/ 718605 h 718605"/>
                <a:gd name="connsiteX5" fmla="*/ 478279 w 1635452"/>
                <a:gd name="connsiteY5" fmla="*/ 48834 h 718605"/>
                <a:gd name="connsiteX6" fmla="*/ 1635452 w 1635452"/>
                <a:gd name="connsiteY6" fmla="*/ 52474 h 718605"/>
                <a:gd name="connsiteX0" fmla="*/ 0 w 884170"/>
                <a:gd name="connsiteY0" fmla="*/ 109690 h 669771"/>
                <a:gd name="connsiteX1" fmla="*/ 790672 w 884170"/>
                <a:gd name="connsiteY1" fmla="*/ 109033 h 669771"/>
                <a:gd name="connsiteX2" fmla="*/ 884170 w 884170"/>
                <a:gd name="connsiteY2" fmla="*/ 387843 h 669771"/>
                <a:gd name="connsiteX3" fmla="*/ 792495 w 884170"/>
                <a:gd name="connsiteY3" fmla="*/ 667639 h 669771"/>
                <a:gd name="connsiteX4" fmla="*/ 478831 w 884170"/>
                <a:gd name="connsiteY4" fmla="*/ 669771 h 669771"/>
                <a:gd name="connsiteX5" fmla="*/ 478279 w 884170"/>
                <a:gd name="connsiteY5" fmla="*/ 0 h 669771"/>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58881 h 716830"/>
                <a:gd name="connsiteX1" fmla="*/ 790672 w 884170"/>
                <a:gd name="connsiteY1" fmla="*/ 158224 h 716830"/>
                <a:gd name="connsiteX2" fmla="*/ 884170 w 884170"/>
                <a:gd name="connsiteY2" fmla="*/ 437034 h 716830"/>
                <a:gd name="connsiteX3" fmla="*/ 792495 w 884170"/>
                <a:gd name="connsiteY3" fmla="*/ 716830 h 716830"/>
                <a:gd name="connsiteX4" fmla="*/ 478831 w 884170"/>
                <a:gd name="connsiteY4" fmla="*/ 716799 h 716830"/>
                <a:gd name="connsiteX5" fmla="*/ 478279 w 884170"/>
                <a:gd name="connsiteY5" fmla="*/ 49191 h 716830"/>
                <a:gd name="connsiteX6" fmla="*/ 474915 w 884170"/>
                <a:gd name="connsiteY6" fmla="*/ 50104 h 716830"/>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28854"/>
                <a:gd name="connsiteY0" fmla="*/ 169685 h 727634"/>
                <a:gd name="connsiteX1" fmla="*/ 790672 w 1628854"/>
                <a:gd name="connsiteY1" fmla="*/ 169028 h 727634"/>
                <a:gd name="connsiteX2" fmla="*/ 884170 w 1628854"/>
                <a:gd name="connsiteY2" fmla="*/ 447838 h 727634"/>
                <a:gd name="connsiteX3" fmla="*/ 792495 w 1628854"/>
                <a:gd name="connsiteY3" fmla="*/ 727634 h 727634"/>
                <a:gd name="connsiteX4" fmla="*/ 478831 w 1628854"/>
                <a:gd name="connsiteY4" fmla="*/ 727603 h 727634"/>
                <a:gd name="connsiteX5" fmla="*/ 478279 w 1628854"/>
                <a:gd name="connsiteY5" fmla="*/ 59995 h 727634"/>
                <a:gd name="connsiteX6" fmla="*/ 1628854 w 1628854"/>
                <a:gd name="connsiteY6" fmla="*/ 26301 h 727634"/>
                <a:gd name="connsiteX0" fmla="*/ 0 w 1637339"/>
                <a:gd name="connsiteY0" fmla="*/ 301277 h 859226"/>
                <a:gd name="connsiteX1" fmla="*/ 790672 w 1637339"/>
                <a:gd name="connsiteY1" fmla="*/ 300620 h 859226"/>
                <a:gd name="connsiteX2" fmla="*/ 884170 w 1637339"/>
                <a:gd name="connsiteY2" fmla="*/ 579430 h 859226"/>
                <a:gd name="connsiteX3" fmla="*/ 792495 w 1637339"/>
                <a:gd name="connsiteY3" fmla="*/ 859226 h 859226"/>
                <a:gd name="connsiteX4" fmla="*/ 478831 w 1637339"/>
                <a:gd name="connsiteY4" fmla="*/ 859195 h 859226"/>
                <a:gd name="connsiteX5" fmla="*/ 478279 w 1637339"/>
                <a:gd name="connsiteY5" fmla="*/ 191587 h 859226"/>
                <a:gd name="connsiteX6" fmla="*/ 1637339 w 1637339"/>
                <a:gd name="connsiteY6" fmla="*/ 0 h 859226"/>
                <a:gd name="connsiteX0" fmla="*/ 0 w 1721986"/>
                <a:gd name="connsiteY0" fmla="*/ 316105 h 874054"/>
                <a:gd name="connsiteX1" fmla="*/ 790672 w 1721986"/>
                <a:gd name="connsiteY1" fmla="*/ 315448 h 874054"/>
                <a:gd name="connsiteX2" fmla="*/ 884170 w 1721986"/>
                <a:gd name="connsiteY2" fmla="*/ 594258 h 874054"/>
                <a:gd name="connsiteX3" fmla="*/ 792495 w 1721986"/>
                <a:gd name="connsiteY3" fmla="*/ 874054 h 874054"/>
                <a:gd name="connsiteX4" fmla="*/ 478831 w 1721986"/>
                <a:gd name="connsiteY4" fmla="*/ 874023 h 874054"/>
                <a:gd name="connsiteX5" fmla="*/ 478279 w 1721986"/>
                <a:gd name="connsiteY5" fmla="*/ 206415 h 874054"/>
                <a:gd name="connsiteX6" fmla="*/ 1637339 w 1721986"/>
                <a:gd name="connsiteY6" fmla="*/ 14828 h 874054"/>
                <a:gd name="connsiteX7" fmla="*/ 1633095 w 1721986"/>
                <a:gd name="connsiteY7" fmla="*/ 12665 h 874054"/>
                <a:gd name="connsiteX0" fmla="*/ 0 w 1723632"/>
                <a:gd name="connsiteY0" fmla="*/ 774957 h 1332906"/>
                <a:gd name="connsiteX1" fmla="*/ 790672 w 1723632"/>
                <a:gd name="connsiteY1" fmla="*/ 774300 h 1332906"/>
                <a:gd name="connsiteX2" fmla="*/ 884170 w 1723632"/>
                <a:gd name="connsiteY2" fmla="*/ 1053110 h 1332906"/>
                <a:gd name="connsiteX3" fmla="*/ 792495 w 1723632"/>
                <a:gd name="connsiteY3" fmla="*/ 1332906 h 1332906"/>
                <a:gd name="connsiteX4" fmla="*/ 478831 w 1723632"/>
                <a:gd name="connsiteY4" fmla="*/ 1332875 h 1332906"/>
                <a:gd name="connsiteX5" fmla="*/ 478279 w 1723632"/>
                <a:gd name="connsiteY5" fmla="*/ 665267 h 1332906"/>
                <a:gd name="connsiteX6" fmla="*/ 1637339 w 1723632"/>
                <a:gd name="connsiteY6" fmla="*/ 473680 h 1332906"/>
                <a:gd name="connsiteX7" fmla="*/ 1639459 w 1723632"/>
                <a:gd name="connsiteY7" fmla="*/ 0 h 1332906"/>
                <a:gd name="connsiteX0" fmla="*/ 0 w 1637339"/>
                <a:gd name="connsiteY0" fmla="*/ 301278 h 859227"/>
                <a:gd name="connsiteX1" fmla="*/ 790672 w 1637339"/>
                <a:gd name="connsiteY1" fmla="*/ 300621 h 859227"/>
                <a:gd name="connsiteX2" fmla="*/ 884170 w 1637339"/>
                <a:gd name="connsiteY2" fmla="*/ 579431 h 859227"/>
                <a:gd name="connsiteX3" fmla="*/ 792495 w 1637339"/>
                <a:gd name="connsiteY3" fmla="*/ 859227 h 859227"/>
                <a:gd name="connsiteX4" fmla="*/ 478831 w 1637339"/>
                <a:gd name="connsiteY4" fmla="*/ 859196 h 859227"/>
                <a:gd name="connsiteX5" fmla="*/ 478279 w 1637339"/>
                <a:gd name="connsiteY5" fmla="*/ 191588 h 859227"/>
                <a:gd name="connsiteX6" fmla="*/ 1637339 w 1637339"/>
                <a:gd name="connsiteY6" fmla="*/ 1 h 859227"/>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84170"/>
                <a:gd name="connsiteY0" fmla="*/ 109690 h 667639"/>
                <a:gd name="connsiteX1" fmla="*/ 790672 w 884170"/>
                <a:gd name="connsiteY1" fmla="*/ 109033 h 667639"/>
                <a:gd name="connsiteX2" fmla="*/ 884170 w 884170"/>
                <a:gd name="connsiteY2" fmla="*/ 387843 h 667639"/>
                <a:gd name="connsiteX3" fmla="*/ 792495 w 884170"/>
                <a:gd name="connsiteY3" fmla="*/ 667639 h 667639"/>
                <a:gd name="connsiteX4" fmla="*/ 478831 w 884170"/>
                <a:gd name="connsiteY4" fmla="*/ 667608 h 667639"/>
                <a:gd name="connsiteX5" fmla="*/ 478279 w 884170"/>
                <a:gd name="connsiteY5" fmla="*/ 0 h 667639"/>
                <a:gd name="connsiteX0" fmla="*/ 0 w 896897"/>
                <a:gd name="connsiteY0" fmla="*/ 107527 h 667639"/>
                <a:gd name="connsiteX1" fmla="*/ 803399 w 896897"/>
                <a:gd name="connsiteY1" fmla="*/ 109033 h 667639"/>
                <a:gd name="connsiteX2" fmla="*/ 896897 w 896897"/>
                <a:gd name="connsiteY2" fmla="*/ 387843 h 667639"/>
                <a:gd name="connsiteX3" fmla="*/ 805222 w 896897"/>
                <a:gd name="connsiteY3" fmla="*/ 667639 h 667639"/>
                <a:gd name="connsiteX4" fmla="*/ 491558 w 896897"/>
                <a:gd name="connsiteY4" fmla="*/ 667608 h 667639"/>
                <a:gd name="connsiteX5" fmla="*/ 491006 w 896897"/>
                <a:gd name="connsiteY5" fmla="*/ 0 h 66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897" h="667639">
                  <a:moveTo>
                    <a:pt x="0" y="107527"/>
                  </a:moveTo>
                  <a:lnTo>
                    <a:pt x="803399" y="109033"/>
                  </a:lnTo>
                  <a:lnTo>
                    <a:pt x="896897" y="387843"/>
                  </a:lnTo>
                  <a:lnTo>
                    <a:pt x="805222" y="667639"/>
                  </a:lnTo>
                  <a:lnTo>
                    <a:pt x="491558" y="667608"/>
                  </a:lnTo>
                  <a:lnTo>
                    <a:pt x="491006" y="0"/>
                  </a:lnTo>
                </a:path>
              </a:pathLst>
            </a:custGeom>
            <a:noFill/>
            <a:ln w="6350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w="38100">
                  <a:solidFill>
                    <a:schemeClr val="tx1"/>
                  </a:solidFill>
                </a:ln>
              </a:endParaRPr>
            </a:p>
          </p:txBody>
        </p:sp>
      </p:grpSp>
      <p:sp>
        <p:nvSpPr>
          <p:cNvPr id="2" name="Title 1"/>
          <p:cNvSpPr>
            <a:spLocks noGrp="1"/>
          </p:cNvSpPr>
          <p:nvPr>
            <p:ph type="title" hasCustomPrompt="1"/>
          </p:nvPr>
        </p:nvSpPr>
        <p:spPr>
          <a:xfrm>
            <a:off x="609600" y="964311"/>
            <a:ext cx="7518400" cy="1362076"/>
          </a:xfrm>
        </p:spPr>
        <p:txBody>
          <a:bodyPr anchor="b" anchorCtr="0">
            <a:normAutofit/>
          </a:bodyPr>
          <a:lstStyle>
            <a:lvl1pPr algn="l">
              <a:defRPr sz="3600" b="1" cap="none"/>
            </a:lvl1pPr>
          </a:lstStyle>
          <a:p>
            <a:r>
              <a:rPr lang="en-US"/>
              <a:t>Click to edit master title style</a:t>
            </a:r>
          </a:p>
        </p:txBody>
      </p:sp>
    </p:spTree>
    <p:extLst>
      <p:ext uri="{BB962C8B-B14F-4D97-AF65-F5344CB8AC3E}">
        <p14:creationId xmlns:p14="http://schemas.microsoft.com/office/powerpoint/2010/main" val="54727080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userDrawn="1">
  <p:cSld name="22_Custom Layout">
    <p:spTree>
      <p:nvGrpSpPr>
        <p:cNvPr id="1" name=""/>
        <p:cNvGrpSpPr/>
        <p:nvPr/>
      </p:nvGrpSpPr>
      <p:grpSpPr>
        <a:xfrm>
          <a:off x="0" y="0"/>
          <a:ext cx="0" cy="0"/>
          <a:chOff x="0" y="0"/>
          <a:chExt cx="0" cy="0"/>
        </a:xfrm>
      </p:grpSpPr>
      <p:sp>
        <p:nvSpPr>
          <p:cNvPr id="13" name="Shape 40"/>
          <p:cNvSpPr>
            <a:spLocks noGrp="1"/>
          </p:cNvSpPr>
          <p:nvPr>
            <p:ph type="title"/>
          </p:nvPr>
        </p:nvSpPr>
        <p:spPr>
          <a:xfrm>
            <a:off x="307914" y="200352"/>
            <a:ext cx="11630733" cy="603981"/>
          </a:xfrm>
          <a:prstGeom prst="rect">
            <a:avLst/>
          </a:prstGeom>
        </p:spPr>
        <p:txBody>
          <a:bodyPr anchor="t">
            <a:noAutofit/>
          </a:bodyPr>
          <a:lstStyle>
            <a:lvl1pPr>
              <a:defRPr sz="2667">
                <a:solidFill>
                  <a:srgbClr val="0070C0"/>
                </a:solidFill>
              </a:defRPr>
            </a:lvl1pPr>
          </a:lstStyle>
          <a:p>
            <a:r>
              <a:t>Title Text</a:t>
            </a:r>
          </a:p>
        </p:txBody>
      </p:sp>
      <p:sp>
        <p:nvSpPr>
          <p:cNvPr id="12" name="Shape 42"/>
          <p:cNvSpPr>
            <a:spLocks noGrp="1"/>
          </p:cNvSpPr>
          <p:nvPr>
            <p:ph type="sldNum" sz="quarter" idx="2"/>
          </p:nvPr>
        </p:nvSpPr>
        <p:spPr>
          <a:xfrm>
            <a:off x="11254523" y="6340177"/>
            <a:ext cx="624383" cy="372535"/>
          </a:xfrm>
          <a:prstGeom prst="rect">
            <a:avLst/>
          </a:prstGeom>
        </p:spPr>
        <p:txBody>
          <a:bodyPr/>
          <a:lstStyle>
            <a:lvl1pPr algn="r">
              <a:defRPr sz="1333">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54335694"/>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4_Content Photo Light">
    <p:bg>
      <p:bgPr>
        <a:solidFill>
          <a:srgbClr val="E4E7EC"/>
        </a:solidFill>
        <a:effectLst/>
      </p:bgPr>
    </p:bg>
    <p:spTree>
      <p:nvGrpSpPr>
        <p:cNvPr id="1" name=""/>
        <p:cNvGrpSpPr/>
        <p:nvPr/>
      </p:nvGrpSpPr>
      <p:grpSpPr>
        <a:xfrm>
          <a:off x="0" y="0"/>
          <a:ext cx="0" cy="0"/>
          <a:chOff x="0" y="0"/>
          <a:chExt cx="0" cy="0"/>
        </a:xfrm>
      </p:grpSpPr>
      <p:sp>
        <p:nvSpPr>
          <p:cNvPr id="18" name="Text Placeholder 29"/>
          <p:cNvSpPr>
            <a:spLocks noGrp="1"/>
          </p:cNvSpPr>
          <p:nvPr>
            <p:ph type="body" sz="quarter" idx="18" hasCustomPrompt="1"/>
          </p:nvPr>
        </p:nvSpPr>
        <p:spPr>
          <a:xfrm>
            <a:off x="490454" y="262062"/>
            <a:ext cx="11201180" cy="749961"/>
          </a:xfrm>
          <a:prstGeom prst="rect">
            <a:avLst/>
          </a:prstGeom>
        </p:spPr>
        <p:txBody>
          <a:bodyPr anchor="t">
            <a:normAutofit/>
          </a:bodyPr>
          <a:lstStyle>
            <a:lvl1pPr marL="0" indent="0">
              <a:spcBef>
                <a:spcPts val="0"/>
              </a:spcBef>
              <a:buNone/>
              <a:defRPr sz="3600" b="1">
                <a:solidFill>
                  <a:srgbClr val="19212B"/>
                </a:solidFill>
                <a:latin typeface="+mj-lt"/>
              </a:defRPr>
            </a:lvl1pPr>
          </a:lstStyle>
          <a:p>
            <a:pPr lvl="0"/>
            <a:r>
              <a:rPr lang="en-US" sz="3600" b="1"/>
              <a:t>Header Here</a:t>
            </a:r>
            <a:endParaRPr lang="en-US"/>
          </a:p>
        </p:txBody>
      </p:sp>
      <p:sp>
        <p:nvSpPr>
          <p:cNvPr id="3" name="Text Placeholder 2"/>
          <p:cNvSpPr>
            <a:spLocks noGrp="1"/>
          </p:cNvSpPr>
          <p:nvPr>
            <p:ph type="body" sz="quarter" idx="19" hasCustomPrompt="1"/>
          </p:nvPr>
        </p:nvSpPr>
        <p:spPr>
          <a:xfrm>
            <a:off x="490454" y="1065190"/>
            <a:ext cx="11206246" cy="3344257"/>
          </a:xfrm>
        </p:spPr>
        <p:txBody>
          <a:bodyPr/>
          <a:lstStyle>
            <a:lvl1pPr marL="0" indent="0">
              <a:spcBef>
                <a:spcPts val="0"/>
              </a:spcBef>
              <a:buNone/>
              <a:defRPr baseline="0">
                <a:solidFill>
                  <a:srgbClr val="19212B"/>
                </a:solidFill>
              </a:defRPr>
            </a:lvl1pPr>
            <a:lvl2pPr marL="457200" indent="0">
              <a:spcBef>
                <a:spcPts val="0"/>
              </a:spcBef>
              <a:buNone/>
              <a:defRPr>
                <a:solidFill>
                  <a:srgbClr val="19212B"/>
                </a:solidFill>
              </a:defRPr>
            </a:lvl2pPr>
            <a:lvl3pPr marL="914400" indent="0">
              <a:spcBef>
                <a:spcPts val="0"/>
              </a:spcBef>
              <a:buNone/>
              <a:defRPr>
                <a:solidFill>
                  <a:srgbClr val="19212B"/>
                </a:solidFill>
              </a:defRPr>
            </a:lvl3pPr>
            <a:lvl4pPr marL="1371600" indent="0">
              <a:spcBef>
                <a:spcPts val="0"/>
              </a:spcBef>
              <a:buNone/>
              <a:defRPr>
                <a:solidFill>
                  <a:srgbClr val="19212B"/>
                </a:solidFill>
              </a:defRPr>
            </a:lvl4pPr>
            <a:lvl5pPr marL="1828800" indent="0">
              <a:spcBef>
                <a:spcPts val="0"/>
              </a:spcBef>
              <a:buNone/>
              <a:defRPr>
                <a:solidFill>
                  <a:srgbClr val="19212B"/>
                </a:solidFill>
              </a:defRPr>
            </a:lvl5pPr>
          </a:lstStyle>
          <a:p>
            <a:pPr lvl="0"/>
            <a:r>
              <a:rPr lang="en-US"/>
              <a:t>Body Content Here</a:t>
            </a:r>
          </a:p>
        </p:txBody>
      </p:sp>
      <p:cxnSp>
        <p:nvCxnSpPr>
          <p:cNvPr id="11" name="Straight Connector 10"/>
          <p:cNvCxnSpPr/>
          <p:nvPr userDrawn="1"/>
        </p:nvCxnSpPr>
        <p:spPr>
          <a:xfrm>
            <a:off x="9670823" y="6381118"/>
            <a:ext cx="0" cy="480005"/>
          </a:xfrm>
          <a:prstGeom prst="line">
            <a:avLst/>
          </a:prstGeom>
          <a:ln w="3175">
            <a:solidFill>
              <a:srgbClr val="8C9095"/>
            </a:solidFill>
          </a:ln>
        </p:spPr>
        <p:style>
          <a:lnRef idx="1">
            <a:schemeClr val="accent1"/>
          </a:lnRef>
          <a:fillRef idx="0">
            <a:schemeClr val="accent1"/>
          </a:fillRef>
          <a:effectRef idx="0">
            <a:schemeClr val="accent1"/>
          </a:effectRef>
          <a:fontRef idx="minor">
            <a:schemeClr val="tx1"/>
          </a:fontRef>
        </p:style>
      </p:cxnSp>
      <p:sp>
        <p:nvSpPr>
          <p:cNvPr id="12" name="Slide Number Placeholder 7"/>
          <p:cNvSpPr>
            <a:spLocks noGrp="1"/>
          </p:cNvSpPr>
          <p:nvPr>
            <p:ph type="sldNum" sz="quarter" idx="4"/>
          </p:nvPr>
        </p:nvSpPr>
        <p:spPr>
          <a:xfrm>
            <a:off x="9069105" y="6438558"/>
            <a:ext cx="418361" cy="365125"/>
          </a:xfrm>
          <a:prstGeom prst="rect">
            <a:avLst/>
          </a:prstGeom>
        </p:spPr>
        <p:txBody>
          <a:bodyPr vert="horz" lIns="91440" tIns="45720" rIns="91440" bIns="45720" rtlCol="0" anchor="ctr"/>
          <a:lstStyle>
            <a:lvl1pPr algn="ctr">
              <a:defRPr sz="1000">
                <a:solidFill>
                  <a:srgbClr val="8C9094"/>
                </a:solidFill>
              </a:defRPr>
            </a:lvl1pPr>
          </a:lstStyle>
          <a:p>
            <a:fld id="{901048D9-29FB-5F4E-A1B6-48517E2F3D88}" type="slidenum">
              <a:rPr lang="en-US" smtClean="0"/>
              <a:pPr/>
              <a:t>‹#›</a:t>
            </a:fld>
            <a:endParaRPr lang="en-US"/>
          </a:p>
        </p:txBody>
      </p:sp>
      <p:cxnSp>
        <p:nvCxnSpPr>
          <p:cNvPr id="28" name="Straight Connector 27"/>
          <p:cNvCxnSpPr/>
          <p:nvPr userDrawn="1"/>
        </p:nvCxnSpPr>
        <p:spPr>
          <a:xfrm>
            <a:off x="8878842" y="6377995"/>
            <a:ext cx="0" cy="486250"/>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0711188" y="6371750"/>
            <a:ext cx="0" cy="486250"/>
          </a:xfrm>
          <a:prstGeom prst="line">
            <a:avLst/>
          </a:prstGeom>
          <a:ln w="31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1343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Simple Content">
    <p:bg>
      <p:bgPr>
        <a:solidFill>
          <a:schemeClr val="bg1"/>
        </a:solidFill>
        <a:effectLst/>
      </p:bgPr>
    </p:bg>
    <p:spTree>
      <p:nvGrpSpPr>
        <p:cNvPr id="1" name=""/>
        <p:cNvGrpSpPr/>
        <p:nvPr/>
      </p:nvGrpSpPr>
      <p:grpSpPr>
        <a:xfrm>
          <a:off x="0" y="0"/>
          <a:ext cx="0" cy="0"/>
          <a:chOff x="0" y="0"/>
          <a:chExt cx="0" cy="0"/>
        </a:xfrm>
      </p:grpSpPr>
      <p:sp>
        <p:nvSpPr>
          <p:cNvPr id="5" name="TextBox 4"/>
          <p:cNvSpPr txBox="1"/>
          <p:nvPr userDrawn="1"/>
        </p:nvSpPr>
        <p:spPr>
          <a:xfrm>
            <a:off x="5645695" y="6354490"/>
            <a:ext cx="2701381" cy="333425"/>
          </a:xfrm>
          <a:prstGeom prst="rect">
            <a:avLst/>
          </a:prstGeom>
          <a:noFill/>
        </p:spPr>
        <p:txBody>
          <a:bodyPr wrap="none" rtlCol="0">
            <a:spAutoFit/>
          </a:bodyPr>
          <a:lstStyle/>
          <a:p>
            <a:pPr marL="0">
              <a:lnSpc>
                <a:spcPct val="100000"/>
              </a:lnSpc>
              <a:spcBef>
                <a:spcPts val="200"/>
              </a:spcBef>
            </a:pPr>
            <a:r>
              <a:rPr lang="en-US" sz="700" kern="1000" spc="60" baseline="0">
                <a:solidFill>
                  <a:schemeClr val="tx2"/>
                </a:solidFill>
                <a:effectLst/>
                <a:latin typeface="+mn-lt"/>
                <a:ea typeface="+mn-ea"/>
                <a:cs typeface="+mn-cs"/>
              </a:rPr>
              <a:t>© 2018 Cisco and/or its affiliates. All rights reserved.</a:t>
            </a:r>
          </a:p>
          <a:p>
            <a:pPr marL="0">
              <a:lnSpc>
                <a:spcPct val="100000"/>
              </a:lnSpc>
              <a:spcBef>
                <a:spcPts val="200"/>
              </a:spcBef>
            </a:pPr>
            <a:r>
              <a:rPr lang="en-US" sz="700" kern="1000" spc="60" baseline="0">
                <a:solidFill>
                  <a:schemeClr val="tx2"/>
                </a:solidFill>
                <a:effectLst/>
                <a:latin typeface="+mn-lt"/>
                <a:ea typeface="+mn-ea"/>
                <a:cs typeface="+mn-cs"/>
              </a:rPr>
              <a:t>APPDYNAMICS CONFIDENTIAL AND PROPRIETARY</a:t>
            </a:r>
          </a:p>
        </p:txBody>
      </p:sp>
      <p:pic>
        <p:nvPicPr>
          <p:cNvPr id="6" name="Picture 5"/>
          <p:cNvPicPr>
            <a:picLocks noChangeAspect="1"/>
          </p:cNvPicPr>
          <p:nvPr userDrawn="1"/>
        </p:nvPicPr>
        <p:blipFill>
          <a:blip r:embed="rId2" cstate="email">
            <a:grayscl/>
            <a:extLst>
              <a:ext uri="{BEBA8EAE-BF5A-486C-A8C5-ECC9F3942E4B}">
                <a14:imgProps xmlns:a14="http://schemas.microsoft.com/office/drawing/2010/main">
                  <a14:imgLayer r:embed="rId3">
                    <a14:imgEffect>
                      <a14:colorTemperature colorTemp="6100"/>
                    </a14:imgEffect>
                  </a14:imgLayer>
                </a14:imgProps>
              </a:ext>
              <a:ext uri="{28A0092B-C50C-407E-A947-70E740481C1C}">
                <a14:useLocalDpi xmlns:a14="http://schemas.microsoft.com/office/drawing/2010/main"/>
              </a:ext>
            </a:extLst>
          </a:blip>
          <a:stretch>
            <a:fillRect/>
          </a:stretch>
        </p:blipFill>
        <p:spPr>
          <a:xfrm>
            <a:off x="11077773" y="6435541"/>
            <a:ext cx="402702" cy="213480"/>
          </a:xfrm>
          <a:prstGeom prst="rect">
            <a:avLst/>
          </a:prstGeom>
        </p:spPr>
      </p:pic>
      <p:cxnSp>
        <p:nvCxnSpPr>
          <p:cNvPr id="7" name="Straight Connector 6"/>
          <p:cNvCxnSpPr/>
          <p:nvPr userDrawn="1"/>
        </p:nvCxnSpPr>
        <p:spPr>
          <a:xfrm>
            <a:off x="574675" y="6299542"/>
            <a:ext cx="11041722" cy="0"/>
          </a:xfrm>
          <a:prstGeom prst="line">
            <a:avLst/>
          </a:prstGeom>
          <a:ln w="3175">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8347075" y="6299542"/>
            <a:ext cx="0" cy="414239"/>
          </a:xfrm>
          <a:prstGeom prst="line">
            <a:avLst/>
          </a:prstGeom>
          <a:ln w="3175">
            <a:solidFill>
              <a:srgbClr val="D2D3D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9954309" y="6299542"/>
            <a:ext cx="0" cy="414239"/>
          </a:xfrm>
          <a:prstGeom prst="line">
            <a:avLst/>
          </a:prstGeom>
          <a:ln w="3175">
            <a:solidFill>
              <a:srgbClr val="D2D3D4"/>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0107637" y="6380020"/>
            <a:ext cx="948016" cy="307777"/>
          </a:xfrm>
          <a:prstGeom prst="rect">
            <a:avLst/>
          </a:prstGeom>
          <a:noFill/>
        </p:spPr>
        <p:txBody>
          <a:bodyPr wrap="none" rtlCol="0">
            <a:spAutoFit/>
          </a:bodyPr>
          <a:lstStyle/>
          <a:p>
            <a:r>
              <a:rPr lang="en-US" sz="700" kern="1200" spc="20" err="1">
                <a:solidFill>
                  <a:schemeClr val="tx2"/>
                </a:solidFill>
                <a:effectLst/>
                <a:latin typeface="+mn-lt"/>
                <a:ea typeface="+mn-ea"/>
                <a:cs typeface="+mn-cs"/>
              </a:rPr>
              <a:t>AppDynamics</a:t>
            </a:r>
            <a:r>
              <a:rPr lang="en-US" sz="700" kern="1200" spc="20" baseline="0">
                <a:solidFill>
                  <a:schemeClr val="tx2"/>
                </a:solidFill>
                <a:effectLst/>
                <a:latin typeface="+mn-lt"/>
                <a:ea typeface="+mn-ea"/>
                <a:cs typeface="+mn-cs"/>
              </a:rPr>
              <a:t> is</a:t>
            </a:r>
          </a:p>
          <a:p>
            <a:r>
              <a:rPr lang="en-US" sz="700" kern="1200" spc="20" baseline="0">
                <a:solidFill>
                  <a:schemeClr val="tx2"/>
                </a:solidFill>
                <a:effectLst/>
                <a:latin typeface="+mn-lt"/>
                <a:ea typeface="+mn-ea"/>
                <a:cs typeface="+mn-cs"/>
              </a:rPr>
              <a:t>now part of Cisco</a:t>
            </a:r>
            <a:r>
              <a:rPr lang="en-US" sz="700" kern="1200" baseline="0">
                <a:solidFill>
                  <a:schemeClr val="tx2"/>
                </a:solidFill>
                <a:effectLst/>
                <a:latin typeface="+mn-lt"/>
                <a:ea typeface="+mn-ea"/>
                <a:cs typeface="+mn-cs"/>
              </a:rPr>
              <a:t>.</a:t>
            </a:r>
            <a:endParaRPr lang="en-US" sz="700" kern="1200">
              <a:solidFill>
                <a:schemeClr val="tx2"/>
              </a:solidFill>
              <a:effectLst/>
              <a:latin typeface="+mn-lt"/>
              <a:ea typeface="+mn-ea"/>
              <a:cs typeface="+mn-cs"/>
            </a:endParaRPr>
          </a:p>
        </p:txBody>
      </p:sp>
      <p:cxnSp>
        <p:nvCxnSpPr>
          <p:cNvPr id="12" name="Straight Connector 11"/>
          <p:cNvCxnSpPr/>
          <p:nvPr userDrawn="1"/>
        </p:nvCxnSpPr>
        <p:spPr>
          <a:xfrm>
            <a:off x="575359" y="6299542"/>
            <a:ext cx="0" cy="414239"/>
          </a:xfrm>
          <a:prstGeom prst="line">
            <a:avLst/>
          </a:prstGeom>
          <a:ln w="3175">
            <a:solidFill>
              <a:srgbClr val="D2D3D4"/>
            </a:solidFill>
          </a:ln>
        </p:spPr>
        <p:style>
          <a:lnRef idx="1">
            <a:schemeClr val="accent1"/>
          </a:lnRef>
          <a:fillRef idx="0">
            <a:schemeClr val="accent1"/>
          </a:fillRef>
          <a:effectRef idx="0">
            <a:schemeClr val="accent1"/>
          </a:effectRef>
          <a:fontRef idx="minor">
            <a:schemeClr val="tx1"/>
          </a:fontRef>
        </p:style>
      </p:cxnSp>
      <p:sp>
        <p:nvSpPr>
          <p:cNvPr id="15" name="Title Placeholder 15"/>
          <p:cNvSpPr>
            <a:spLocks noGrp="1"/>
          </p:cNvSpPr>
          <p:nvPr>
            <p:ph type="title"/>
          </p:nvPr>
        </p:nvSpPr>
        <p:spPr>
          <a:xfrm>
            <a:off x="574675" y="545123"/>
            <a:ext cx="11041722" cy="1583129"/>
          </a:xfrm>
          <a:prstGeom prst="rect">
            <a:avLst/>
          </a:prstGeom>
        </p:spPr>
        <p:txBody>
          <a:bodyPr vert="horz" lIns="91440" tIns="45720" rIns="91440" bIns="45720" rtlCol="0" anchor="t" anchorCtr="0">
            <a:noAutofit/>
          </a:bodyPr>
          <a:lstStyle>
            <a:lvl1pPr>
              <a:defRPr sz="4600" b="0" i="0" baseline="0">
                <a:solidFill>
                  <a:schemeClr val="tx2"/>
                </a:solidFill>
              </a:defRPr>
            </a:lvl1pPr>
          </a:lstStyle>
          <a:p>
            <a:r>
              <a:rPr lang="en-US"/>
              <a:t>Click to edit Master title style</a:t>
            </a:r>
          </a:p>
        </p:txBody>
      </p:sp>
      <p:sp>
        <p:nvSpPr>
          <p:cNvPr id="16" name="Text Placeholder 3"/>
          <p:cNvSpPr>
            <a:spLocks noGrp="1"/>
          </p:cNvSpPr>
          <p:nvPr>
            <p:ph idx="1" hasCustomPrompt="1"/>
          </p:nvPr>
        </p:nvSpPr>
        <p:spPr>
          <a:xfrm>
            <a:off x="574675" y="2250831"/>
            <a:ext cx="11041722" cy="3926132"/>
          </a:xfrm>
          <a:prstGeom prst="rect">
            <a:avLst/>
          </a:prstGeom>
        </p:spPr>
        <p:txBody>
          <a:bodyPr vert="horz" lIns="91440" tIns="45720" rIns="91440" bIns="45720" rtlCol="0">
            <a:normAutofit/>
          </a:bodyPr>
          <a:lstStyle>
            <a:lvl1pPr marL="0" indent="0">
              <a:lnSpc>
                <a:spcPct val="100000"/>
              </a:lnSpc>
              <a:buFontTx/>
              <a:buNone/>
              <a:defRPr sz="2600" baseline="0">
                <a:solidFill>
                  <a:schemeClr val="tx1"/>
                </a:solidFill>
              </a:defRPr>
            </a:lvl1pPr>
            <a:lvl2pPr marL="411480" indent="-228600">
              <a:lnSpc>
                <a:spcPct val="100000"/>
              </a:lnSpc>
              <a:buSzPct val="90000"/>
              <a:buFont typeface="Arial" charset="0"/>
              <a:buChar char="•"/>
              <a:defRPr sz="2200" baseline="0">
                <a:solidFill>
                  <a:schemeClr val="tx1"/>
                </a:solidFill>
              </a:defRPr>
            </a:lvl2pPr>
            <a:lvl3pPr marL="777240" indent="-228600">
              <a:lnSpc>
                <a:spcPct val="100000"/>
              </a:lnSpc>
              <a:buSzPct val="90000"/>
              <a:buFont typeface="Courier New" charset="0"/>
              <a:buChar char="o"/>
              <a:defRPr sz="1800" b="1" i="0" baseline="0">
                <a:solidFill>
                  <a:schemeClr val="tx1"/>
                </a:solidFill>
              </a:defRPr>
            </a:lvl3pPr>
            <a:lvl4pPr marL="1143000" indent="-228600">
              <a:lnSpc>
                <a:spcPct val="100000"/>
              </a:lnSpc>
              <a:buSzPct val="90000"/>
              <a:buFont typeface="Wingdings" charset="2"/>
              <a:buChar char="§"/>
              <a:defRPr sz="1500" baseline="0">
                <a:solidFill>
                  <a:schemeClr val="tx1"/>
                </a:solidFill>
              </a:defRPr>
            </a:lvl4pPr>
            <a:lvl5pPr marL="1417320" indent="-228600">
              <a:lnSpc>
                <a:spcPct val="100000"/>
              </a:lnSpc>
              <a:buSzPct val="90000"/>
              <a:buFont typeface="Wingdings" charset="2"/>
              <a:buChar char="§"/>
              <a:defRPr sz="1500"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46272" y="6446886"/>
            <a:ext cx="1460813" cy="174710"/>
          </a:xfrm>
          <a:prstGeom prst="rect">
            <a:avLst/>
          </a:prstGeom>
        </p:spPr>
      </p:pic>
      <p:sp>
        <p:nvSpPr>
          <p:cNvPr id="2" name="Slide Number Placeholder 1"/>
          <p:cNvSpPr>
            <a:spLocks noGrp="1"/>
          </p:cNvSpPr>
          <p:nvPr>
            <p:ph type="sldNum" sz="quarter" idx="10"/>
          </p:nvPr>
        </p:nvSpPr>
        <p:spPr>
          <a:xfrm>
            <a:off x="8610600" y="6356350"/>
            <a:ext cx="2743200" cy="365125"/>
          </a:xfrm>
          <a:prstGeom prst="rect">
            <a:avLst/>
          </a:prstGeom>
        </p:spPr>
        <p:txBody>
          <a:bodyPr/>
          <a:lstStyle/>
          <a:p>
            <a:fld id="{00A923D4-02C1-B849-9BC6-EC506AC05ACC}" type="slidenum">
              <a:rPr lang="en-US" smtClean="0"/>
              <a:t>‹#›</a:t>
            </a:fld>
            <a:endParaRPr lang="en-US"/>
          </a:p>
        </p:txBody>
      </p:sp>
      <p:sp>
        <p:nvSpPr>
          <p:cNvPr id="3" name="Date Placeholder 2"/>
          <p:cNvSpPr>
            <a:spLocks noGrp="1"/>
          </p:cNvSpPr>
          <p:nvPr>
            <p:ph type="dt" sz="half" idx="11"/>
          </p:nvPr>
        </p:nvSpPr>
        <p:spPr>
          <a:xfrm>
            <a:off x="838200" y="6356350"/>
            <a:ext cx="2743200" cy="365125"/>
          </a:xfrm>
          <a:prstGeom prst="rect">
            <a:avLst/>
          </a:prstGeom>
        </p:spPr>
        <p:txBody>
          <a:bodyPr/>
          <a:lstStyle/>
          <a:p>
            <a:fld id="{985BCF4D-780A-D04E-A1DE-F4D980FD67A3}" type="datetime1">
              <a:rPr lang="en-US" smtClean="0"/>
              <a:t>12/30/24</a:t>
            </a:fld>
            <a:endParaRPr lang="en-US"/>
          </a:p>
        </p:txBody>
      </p:sp>
      <p:cxnSp>
        <p:nvCxnSpPr>
          <p:cNvPr id="18" name="Straight Connector 17"/>
          <p:cNvCxnSpPr/>
          <p:nvPr userDrawn="1"/>
        </p:nvCxnSpPr>
        <p:spPr>
          <a:xfrm>
            <a:off x="9449108" y="6294089"/>
            <a:ext cx="0" cy="414239"/>
          </a:xfrm>
          <a:prstGeom prst="line">
            <a:avLst/>
          </a:prstGeom>
          <a:ln w="3175">
            <a:solidFill>
              <a:srgbClr val="B8BEC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499931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Chart">
    <p:bg>
      <p:bgPr>
        <a:solidFill>
          <a:schemeClr val="bg1"/>
        </a:solidFill>
        <a:effectLst/>
      </p:bgPr>
    </p:bg>
    <p:spTree>
      <p:nvGrpSpPr>
        <p:cNvPr id="1" name=""/>
        <p:cNvGrpSpPr/>
        <p:nvPr/>
      </p:nvGrpSpPr>
      <p:grpSpPr>
        <a:xfrm>
          <a:off x="0" y="0"/>
          <a:ext cx="0" cy="0"/>
          <a:chOff x="0" y="0"/>
          <a:chExt cx="0" cy="0"/>
        </a:xfrm>
      </p:grpSpPr>
      <p:sp>
        <p:nvSpPr>
          <p:cNvPr id="5" name="TextBox 4"/>
          <p:cNvSpPr txBox="1"/>
          <p:nvPr userDrawn="1"/>
        </p:nvSpPr>
        <p:spPr>
          <a:xfrm>
            <a:off x="5645695" y="6354490"/>
            <a:ext cx="2701381" cy="333425"/>
          </a:xfrm>
          <a:prstGeom prst="rect">
            <a:avLst/>
          </a:prstGeom>
          <a:noFill/>
        </p:spPr>
        <p:txBody>
          <a:bodyPr wrap="none" rtlCol="0">
            <a:spAutoFit/>
          </a:bodyPr>
          <a:lstStyle/>
          <a:p>
            <a:pPr marL="0">
              <a:lnSpc>
                <a:spcPct val="100000"/>
              </a:lnSpc>
              <a:spcBef>
                <a:spcPts val="200"/>
              </a:spcBef>
            </a:pPr>
            <a:r>
              <a:rPr lang="en-US" sz="700" kern="1000" spc="60" baseline="0">
                <a:solidFill>
                  <a:schemeClr val="tx2"/>
                </a:solidFill>
                <a:effectLst/>
                <a:latin typeface="+mn-lt"/>
                <a:ea typeface="+mn-ea"/>
                <a:cs typeface="+mn-cs"/>
              </a:rPr>
              <a:t>© 2018 Cisco and/or its affiliates. All rights reserved.</a:t>
            </a:r>
          </a:p>
          <a:p>
            <a:pPr marL="0">
              <a:lnSpc>
                <a:spcPct val="100000"/>
              </a:lnSpc>
              <a:spcBef>
                <a:spcPts val="200"/>
              </a:spcBef>
            </a:pPr>
            <a:r>
              <a:rPr lang="en-US" sz="700" kern="1000" spc="60" baseline="0">
                <a:solidFill>
                  <a:schemeClr val="tx2"/>
                </a:solidFill>
                <a:effectLst/>
                <a:latin typeface="+mn-lt"/>
                <a:ea typeface="+mn-ea"/>
                <a:cs typeface="+mn-cs"/>
              </a:rPr>
              <a:t>APPDYNAMICS CONFIDENTIAL AND PROPRIETARY</a:t>
            </a:r>
          </a:p>
        </p:txBody>
      </p:sp>
      <p:pic>
        <p:nvPicPr>
          <p:cNvPr id="6" name="Picture 5"/>
          <p:cNvPicPr>
            <a:picLocks noChangeAspect="1"/>
          </p:cNvPicPr>
          <p:nvPr userDrawn="1"/>
        </p:nvPicPr>
        <p:blipFill>
          <a:blip r:embed="rId2" cstate="email">
            <a:grayscl/>
            <a:extLst>
              <a:ext uri="{BEBA8EAE-BF5A-486C-A8C5-ECC9F3942E4B}">
                <a14:imgProps xmlns:a14="http://schemas.microsoft.com/office/drawing/2010/main">
                  <a14:imgLayer r:embed="rId3">
                    <a14:imgEffect>
                      <a14:colorTemperature colorTemp="6100"/>
                    </a14:imgEffect>
                  </a14:imgLayer>
                </a14:imgProps>
              </a:ext>
              <a:ext uri="{28A0092B-C50C-407E-A947-70E740481C1C}">
                <a14:useLocalDpi xmlns:a14="http://schemas.microsoft.com/office/drawing/2010/main"/>
              </a:ext>
            </a:extLst>
          </a:blip>
          <a:stretch>
            <a:fillRect/>
          </a:stretch>
        </p:blipFill>
        <p:spPr>
          <a:xfrm>
            <a:off x="11077773" y="6435541"/>
            <a:ext cx="402702" cy="213480"/>
          </a:xfrm>
          <a:prstGeom prst="rect">
            <a:avLst/>
          </a:prstGeom>
        </p:spPr>
      </p:pic>
      <p:cxnSp>
        <p:nvCxnSpPr>
          <p:cNvPr id="7" name="Straight Connector 6"/>
          <p:cNvCxnSpPr/>
          <p:nvPr userDrawn="1"/>
        </p:nvCxnSpPr>
        <p:spPr>
          <a:xfrm>
            <a:off x="574675" y="6299542"/>
            <a:ext cx="11041722" cy="0"/>
          </a:xfrm>
          <a:prstGeom prst="line">
            <a:avLst/>
          </a:prstGeom>
          <a:ln w="3175">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8347075" y="6299542"/>
            <a:ext cx="0" cy="414239"/>
          </a:xfrm>
          <a:prstGeom prst="line">
            <a:avLst/>
          </a:prstGeom>
          <a:ln w="3175">
            <a:solidFill>
              <a:srgbClr val="D2D3D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9954309" y="6299542"/>
            <a:ext cx="0" cy="414239"/>
          </a:xfrm>
          <a:prstGeom prst="line">
            <a:avLst/>
          </a:prstGeom>
          <a:ln w="3175">
            <a:solidFill>
              <a:srgbClr val="D2D3D4"/>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userDrawn="1"/>
        </p:nvSpPr>
        <p:spPr>
          <a:xfrm>
            <a:off x="10107637" y="6380020"/>
            <a:ext cx="948016" cy="307777"/>
          </a:xfrm>
          <a:prstGeom prst="rect">
            <a:avLst/>
          </a:prstGeom>
          <a:noFill/>
        </p:spPr>
        <p:txBody>
          <a:bodyPr wrap="none" rtlCol="0">
            <a:spAutoFit/>
          </a:bodyPr>
          <a:lstStyle/>
          <a:p>
            <a:r>
              <a:rPr lang="en-US" sz="700" kern="1200" spc="20" err="1">
                <a:solidFill>
                  <a:schemeClr val="tx2"/>
                </a:solidFill>
                <a:effectLst/>
                <a:latin typeface="+mn-lt"/>
                <a:ea typeface="+mn-ea"/>
                <a:cs typeface="+mn-cs"/>
              </a:rPr>
              <a:t>AppDynamics</a:t>
            </a:r>
            <a:r>
              <a:rPr lang="en-US" sz="700" kern="1200" spc="20" baseline="0">
                <a:solidFill>
                  <a:schemeClr val="tx2"/>
                </a:solidFill>
                <a:effectLst/>
                <a:latin typeface="+mn-lt"/>
                <a:ea typeface="+mn-ea"/>
                <a:cs typeface="+mn-cs"/>
              </a:rPr>
              <a:t> is</a:t>
            </a:r>
          </a:p>
          <a:p>
            <a:r>
              <a:rPr lang="en-US" sz="700" kern="1200" spc="20" baseline="0">
                <a:solidFill>
                  <a:schemeClr val="tx2"/>
                </a:solidFill>
                <a:effectLst/>
                <a:latin typeface="+mn-lt"/>
                <a:ea typeface="+mn-ea"/>
                <a:cs typeface="+mn-cs"/>
              </a:rPr>
              <a:t>now part of Cisco</a:t>
            </a:r>
            <a:r>
              <a:rPr lang="en-US" sz="700" kern="1200" baseline="0">
                <a:solidFill>
                  <a:schemeClr val="tx2"/>
                </a:solidFill>
                <a:effectLst/>
                <a:latin typeface="+mn-lt"/>
                <a:ea typeface="+mn-ea"/>
                <a:cs typeface="+mn-cs"/>
              </a:rPr>
              <a:t>.</a:t>
            </a:r>
            <a:endParaRPr lang="en-US" sz="700" kern="1200">
              <a:solidFill>
                <a:schemeClr val="tx2"/>
              </a:solidFill>
              <a:effectLst/>
              <a:latin typeface="+mn-lt"/>
              <a:ea typeface="+mn-ea"/>
              <a:cs typeface="+mn-cs"/>
            </a:endParaRPr>
          </a:p>
        </p:txBody>
      </p:sp>
      <p:cxnSp>
        <p:nvCxnSpPr>
          <p:cNvPr id="12" name="Straight Connector 11"/>
          <p:cNvCxnSpPr/>
          <p:nvPr userDrawn="1"/>
        </p:nvCxnSpPr>
        <p:spPr>
          <a:xfrm>
            <a:off x="575359" y="6299542"/>
            <a:ext cx="0" cy="414239"/>
          </a:xfrm>
          <a:prstGeom prst="line">
            <a:avLst/>
          </a:prstGeom>
          <a:ln w="3175">
            <a:solidFill>
              <a:srgbClr val="D2D3D4"/>
            </a:solidFill>
          </a:ln>
        </p:spPr>
        <p:style>
          <a:lnRef idx="1">
            <a:schemeClr val="accent1"/>
          </a:lnRef>
          <a:fillRef idx="0">
            <a:schemeClr val="accent1"/>
          </a:fillRef>
          <a:effectRef idx="0">
            <a:schemeClr val="accent1"/>
          </a:effectRef>
          <a:fontRef idx="minor">
            <a:schemeClr val="tx1"/>
          </a:fontRef>
        </p:style>
      </p:cxnSp>
      <p:sp>
        <p:nvSpPr>
          <p:cNvPr id="15" name="Title Placeholder 15"/>
          <p:cNvSpPr>
            <a:spLocks noGrp="1"/>
          </p:cNvSpPr>
          <p:nvPr>
            <p:ph type="title"/>
          </p:nvPr>
        </p:nvSpPr>
        <p:spPr>
          <a:xfrm>
            <a:off x="574675" y="545123"/>
            <a:ext cx="11041722" cy="800223"/>
          </a:xfrm>
          <a:prstGeom prst="rect">
            <a:avLst/>
          </a:prstGeom>
        </p:spPr>
        <p:txBody>
          <a:bodyPr vert="horz" lIns="91440" tIns="45720" rIns="91440" bIns="45720" rtlCol="0" anchor="t" anchorCtr="0">
            <a:noAutofit/>
          </a:bodyPr>
          <a:lstStyle>
            <a:lvl1pPr>
              <a:defRPr sz="4600" b="0" i="0" baseline="0">
                <a:solidFill>
                  <a:schemeClr val="tx2"/>
                </a:solidFill>
              </a:defRPr>
            </a:lvl1pPr>
          </a:lstStyle>
          <a:p>
            <a:r>
              <a:rPr lang="en-US"/>
              <a:t>Click to edit Master title style</a:t>
            </a: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46272" y="6446886"/>
            <a:ext cx="1460813" cy="174710"/>
          </a:xfrm>
          <a:prstGeom prst="rect">
            <a:avLst/>
          </a:prstGeom>
        </p:spPr>
      </p:pic>
      <p:sp>
        <p:nvSpPr>
          <p:cNvPr id="19" name="Text Placeholder 3"/>
          <p:cNvSpPr>
            <a:spLocks noGrp="1"/>
          </p:cNvSpPr>
          <p:nvPr>
            <p:ph idx="1"/>
          </p:nvPr>
        </p:nvSpPr>
        <p:spPr>
          <a:xfrm>
            <a:off x="574675" y="1481344"/>
            <a:ext cx="11041722" cy="237101"/>
          </a:xfrm>
          <a:prstGeom prst="rect">
            <a:avLst/>
          </a:prstGeom>
        </p:spPr>
        <p:txBody>
          <a:bodyPr vert="horz" wrap="none" lIns="91440" tIns="45720" rIns="91440" bIns="45720" rtlCol="0">
            <a:noAutofit/>
          </a:bodyPr>
          <a:lstStyle>
            <a:lvl1pPr marL="0" indent="0" algn="r">
              <a:lnSpc>
                <a:spcPct val="100000"/>
              </a:lnSpc>
              <a:buFontTx/>
              <a:buNone/>
              <a:defRPr sz="1100" baseline="0">
                <a:solidFill>
                  <a:srgbClr val="8C9094"/>
                </a:solidFill>
              </a:defRPr>
            </a:lvl1pPr>
            <a:lvl2pPr marL="411480" indent="-228600">
              <a:lnSpc>
                <a:spcPct val="100000"/>
              </a:lnSpc>
              <a:buSzPct val="90000"/>
              <a:buFont typeface="Arial" charset="0"/>
              <a:buChar char="•"/>
              <a:defRPr sz="2200" baseline="0">
                <a:solidFill>
                  <a:schemeClr val="tx1"/>
                </a:solidFill>
              </a:defRPr>
            </a:lvl2pPr>
            <a:lvl3pPr marL="777240" indent="-228600">
              <a:lnSpc>
                <a:spcPct val="100000"/>
              </a:lnSpc>
              <a:buSzPct val="90000"/>
              <a:buFont typeface="Courier New" charset="0"/>
              <a:buChar char="o"/>
              <a:defRPr sz="1800" b="1" i="0" baseline="0">
                <a:solidFill>
                  <a:schemeClr val="tx1"/>
                </a:solidFill>
              </a:defRPr>
            </a:lvl3pPr>
            <a:lvl4pPr marL="1143000" indent="-228600">
              <a:lnSpc>
                <a:spcPct val="100000"/>
              </a:lnSpc>
              <a:buSzPct val="90000"/>
              <a:buFont typeface="Wingdings" charset="2"/>
              <a:buChar char="§"/>
              <a:defRPr sz="1500" baseline="0">
                <a:solidFill>
                  <a:schemeClr val="tx1"/>
                </a:solidFill>
              </a:defRPr>
            </a:lvl4pPr>
            <a:lvl5pPr marL="1417320" indent="-228600">
              <a:lnSpc>
                <a:spcPct val="100000"/>
              </a:lnSpc>
              <a:buSzPct val="90000"/>
              <a:buFont typeface="Wingdings" charset="2"/>
              <a:buChar char="§"/>
              <a:defRPr sz="1500" baseline="0">
                <a:solidFill>
                  <a:schemeClr val="tx1"/>
                </a:solidFill>
              </a:defRPr>
            </a:lvl5pPr>
          </a:lstStyle>
          <a:p>
            <a:pPr lvl="0"/>
            <a:r>
              <a:rPr lang="en-US"/>
              <a:t>Edit Master text styles</a:t>
            </a:r>
          </a:p>
        </p:txBody>
      </p:sp>
      <p:sp>
        <p:nvSpPr>
          <p:cNvPr id="9" name="Chart Placeholder 8"/>
          <p:cNvSpPr>
            <a:spLocks noGrp="1"/>
          </p:cNvSpPr>
          <p:nvPr>
            <p:ph type="chart" sz="quarter" idx="10"/>
          </p:nvPr>
        </p:nvSpPr>
        <p:spPr>
          <a:xfrm>
            <a:off x="574675" y="1878013"/>
            <a:ext cx="11041063" cy="4421187"/>
          </a:xfrm>
        </p:spPr>
        <p:txBody>
          <a:bodyPr/>
          <a:lstStyle/>
          <a:p>
            <a:r>
              <a:rPr lang="en-US"/>
              <a:t>Click icon to add chart</a:t>
            </a:r>
          </a:p>
        </p:txBody>
      </p:sp>
      <p:sp>
        <p:nvSpPr>
          <p:cNvPr id="20" name="Slide Number Placeholder 19"/>
          <p:cNvSpPr>
            <a:spLocks noGrp="1"/>
          </p:cNvSpPr>
          <p:nvPr>
            <p:ph type="sldNum" sz="quarter" idx="11"/>
          </p:nvPr>
        </p:nvSpPr>
        <p:spPr>
          <a:xfrm>
            <a:off x="8610600" y="6356350"/>
            <a:ext cx="2743200" cy="365125"/>
          </a:xfrm>
          <a:prstGeom prst="rect">
            <a:avLst/>
          </a:prstGeom>
        </p:spPr>
        <p:txBody>
          <a:bodyPr/>
          <a:lstStyle/>
          <a:p>
            <a:fld id="{00A923D4-02C1-B849-9BC6-EC506AC05ACC}" type="slidenum">
              <a:rPr lang="en-US" smtClean="0"/>
              <a:pPr/>
              <a:t>‹#›</a:t>
            </a:fld>
            <a:endParaRPr lang="en-US"/>
          </a:p>
        </p:txBody>
      </p:sp>
      <p:sp>
        <p:nvSpPr>
          <p:cNvPr id="21" name="Date Placeholder 20"/>
          <p:cNvSpPr>
            <a:spLocks noGrp="1"/>
          </p:cNvSpPr>
          <p:nvPr>
            <p:ph type="dt" sz="half" idx="12"/>
          </p:nvPr>
        </p:nvSpPr>
        <p:spPr>
          <a:xfrm>
            <a:off x="838200" y="6356350"/>
            <a:ext cx="2743200" cy="365125"/>
          </a:xfrm>
          <a:prstGeom prst="rect">
            <a:avLst/>
          </a:prstGeom>
        </p:spPr>
        <p:txBody>
          <a:bodyPr/>
          <a:lstStyle/>
          <a:p>
            <a:fld id="{8EC690B0-C388-8F49-A590-5B1514F1D8F0}" type="datetime1">
              <a:rPr lang="en-US" smtClean="0"/>
              <a:t>12/30/24</a:t>
            </a:fld>
            <a:endParaRPr lang="en-US"/>
          </a:p>
        </p:txBody>
      </p:sp>
      <p:cxnSp>
        <p:nvCxnSpPr>
          <p:cNvPr id="22" name="Straight Connector 21"/>
          <p:cNvCxnSpPr/>
          <p:nvPr userDrawn="1"/>
        </p:nvCxnSpPr>
        <p:spPr>
          <a:xfrm>
            <a:off x="9449108" y="6294089"/>
            <a:ext cx="0" cy="414239"/>
          </a:xfrm>
          <a:prstGeom prst="line">
            <a:avLst/>
          </a:prstGeom>
          <a:ln w="3175">
            <a:solidFill>
              <a:srgbClr val="B8BEC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37480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Left Whit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1097280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bg1"/>
                </a:solidFill>
                <a:latin typeface="+mj-lt"/>
                <a:cs typeface="CiscoSansTT ExtraLight"/>
              </a:defRPr>
            </a:lvl1pPr>
          </a:lstStyle>
          <a:p>
            <a:r>
              <a:rPr lang="en-GB"/>
              <a:t>Presentation title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1097280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1097280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tx1"/>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10972800" cy="287338"/>
          </a:xfrm>
          <a:prstGeom prst="rect">
            <a:avLst/>
          </a:prstGeom>
        </p:spPr>
        <p:txBody>
          <a:bodyPr lIns="45720" rIns="45720"/>
          <a:lstStyle>
            <a:lvl1pPr marL="0" indent="0">
              <a:spcBef>
                <a:spcPts val="0"/>
              </a:spcBef>
              <a:buNone/>
              <a:defRPr sz="1400">
                <a:latin typeface="+mn-lt"/>
              </a:defRPr>
            </a:lvl1pPr>
          </a:lstStyle>
          <a:p>
            <a:r>
              <a:rPr lang="en-GB"/>
              <a:t>Date</a:t>
            </a:r>
          </a:p>
        </p:txBody>
      </p:sp>
    </p:spTree>
    <p:extLst>
      <p:ext uri="{BB962C8B-B14F-4D97-AF65-F5344CB8AC3E}">
        <p14:creationId xmlns:p14="http://schemas.microsoft.com/office/powerpoint/2010/main" val="75680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Left Sky ">
    <p:bg>
      <p:bgPr>
        <a:solidFill>
          <a:schemeClr val="accent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1097280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bg1"/>
                </a:solidFill>
                <a:latin typeface="+mj-lt"/>
                <a:cs typeface="CiscoSansTT ExtraLight"/>
              </a:defRPr>
            </a:lvl1pPr>
          </a:lstStyle>
          <a:p>
            <a:r>
              <a:rPr lang="en-GB"/>
              <a:t>Presentation title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1097280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1097280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tx1"/>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10972800" cy="287338"/>
          </a:xfrm>
          <a:prstGeom prst="rect">
            <a:avLst/>
          </a:prstGeom>
        </p:spPr>
        <p:txBody>
          <a:bodyPr lIns="45720" rIns="45720"/>
          <a:lstStyle>
            <a:lvl1pPr marL="0" indent="0">
              <a:spcBef>
                <a:spcPts val="0"/>
              </a:spcBef>
              <a:buNone/>
              <a:defRPr sz="1400">
                <a:latin typeface="+mn-lt"/>
              </a:defRPr>
            </a:lvl1pPr>
          </a:lstStyle>
          <a:p>
            <a:r>
              <a:rPr lang="en-GB"/>
              <a:t>Date</a:t>
            </a:r>
          </a:p>
        </p:txBody>
      </p:sp>
    </p:spTree>
    <p:extLst>
      <p:ext uri="{BB962C8B-B14F-4D97-AF65-F5344CB8AC3E}">
        <p14:creationId xmlns:p14="http://schemas.microsoft.com/office/powerpoint/2010/main" val="252494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3_Right">
    <p:bg>
      <p:bgPr>
        <a:solidFill>
          <a:srgbClr val="FFFFFF"/>
        </a:solidFill>
        <a:effectLst/>
      </p:bgPr>
    </p:bg>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489179" y="1104618"/>
            <a:ext cx="11143143" cy="246221"/>
          </a:xfrm>
          <a:prstGeom prst="rect">
            <a:avLst/>
          </a:prstGeom>
        </p:spPr>
        <p:txBody>
          <a:bodyPr tIns="0">
            <a:spAutoFit/>
          </a:bodyPr>
          <a:lstStyle>
            <a:lvl1pPr marL="0" indent="0" algn="l">
              <a:lnSpc>
                <a:spcPct val="100000"/>
              </a:lnSpc>
              <a:spcBef>
                <a:spcPts val="0"/>
              </a:spcBef>
              <a:spcAft>
                <a:spcPts val="600"/>
              </a:spcAft>
              <a:buNone/>
              <a:defRPr kumimoji="0" lang="en-US" sz="1600" b="0" i="0" u="none" strike="noStrike" cap="none" spc="0" normalizeH="0" baseline="0" dirty="0">
                <a:ln>
                  <a:noFill/>
                </a:ln>
                <a:solidFill>
                  <a:schemeClr val="bg2">
                    <a:lumMod val="50000"/>
                  </a:schemeClr>
                </a:solidFill>
                <a:effectLst/>
                <a:uFillTx/>
                <a:latin typeface="+mn-lt"/>
                <a:ea typeface="AppD Sans" panose="00000500000000000000" pitchFamily="2" charset="0"/>
                <a:cs typeface="Arial" panose="020B0604020202020204" pitchFamily="34" charset="0"/>
                <a:sym typeface="BrownStd-Light"/>
              </a:defRPr>
            </a:lvl1pPr>
          </a:lstStyle>
          <a:p>
            <a:pPr lvl="0"/>
            <a:r>
              <a:rPr lang="en-US"/>
              <a:t>Subtitle goes here</a:t>
            </a:r>
          </a:p>
        </p:txBody>
      </p:sp>
      <p:sp>
        <p:nvSpPr>
          <p:cNvPr id="6" name="Title 5">
            <a:extLst>
              <a:ext uri="{FF2B5EF4-FFF2-40B4-BE49-F238E27FC236}">
                <a16:creationId xmlns:a16="http://schemas.microsoft.com/office/drawing/2014/main" id="{E344BCB7-9EA2-418F-A5BE-6E9BCAC4D574}"/>
              </a:ext>
            </a:extLst>
          </p:cNvPr>
          <p:cNvSpPr>
            <a:spLocks noGrp="1"/>
          </p:cNvSpPr>
          <p:nvPr>
            <p:ph type="title"/>
          </p:nvPr>
        </p:nvSpPr>
        <p:spPr>
          <a:xfrm>
            <a:off x="489179" y="611010"/>
            <a:ext cx="11143143" cy="443198"/>
          </a:xfrm>
        </p:spPr>
        <p:txBody>
          <a:bodyPr>
            <a:spAutoFit/>
          </a:bodyPr>
          <a:lstStyle>
            <a:lvl1pPr>
              <a:defRPr>
                <a:latin typeface="+mn-lt"/>
              </a:defRPr>
            </a:lvl1pPr>
          </a:lstStyle>
          <a:p>
            <a:r>
              <a:rPr lang="en-US"/>
              <a:t>Click to edit Master title style</a:t>
            </a:r>
          </a:p>
        </p:txBody>
      </p:sp>
      <p:sp>
        <p:nvSpPr>
          <p:cNvPr id="8" name="Content Placeholder 2">
            <a:extLst>
              <a:ext uri="{FF2B5EF4-FFF2-40B4-BE49-F238E27FC236}">
                <a16:creationId xmlns:a16="http://schemas.microsoft.com/office/drawing/2014/main" id="{B0BB53E4-AB6D-4E92-BAB6-D9EB9AD525E6}"/>
              </a:ext>
            </a:extLst>
          </p:cNvPr>
          <p:cNvSpPr>
            <a:spLocks noGrp="1"/>
          </p:cNvSpPr>
          <p:nvPr>
            <p:ph idx="1"/>
          </p:nvPr>
        </p:nvSpPr>
        <p:spPr>
          <a:xfrm>
            <a:off x="489179" y="1534438"/>
            <a:ext cx="3604917" cy="4809996"/>
          </a:xfrm>
          <a:prstGeom prst="rect">
            <a:avLst/>
          </a:prstGeom>
        </p:spPr>
        <p:txBody>
          <a:bodyPr>
            <a:noAutofit/>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9CD99E18-9F4D-4AE3-9DE8-718B73B177A6}"/>
              </a:ext>
            </a:extLst>
          </p:cNvPr>
          <p:cNvSpPr>
            <a:spLocks noGrp="1"/>
          </p:cNvSpPr>
          <p:nvPr>
            <p:ph idx="15"/>
          </p:nvPr>
        </p:nvSpPr>
        <p:spPr>
          <a:xfrm>
            <a:off x="4385418" y="1534438"/>
            <a:ext cx="7246904" cy="4809996"/>
          </a:xfrm>
          <a:prstGeom prst="rect">
            <a:avLst/>
          </a:prstGeom>
        </p:spPr>
        <p:txBody>
          <a:bodyPr>
            <a:noAutofit/>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14CDED8E-6332-411B-8B79-BDB204838E71}"/>
              </a:ext>
            </a:extLst>
          </p:cNvPr>
          <p:cNvSpPr>
            <a:spLocks noGrp="1"/>
          </p:cNvSpPr>
          <p:nvPr>
            <p:ph type="body" sz="quarter" idx="19" hasCustomPrompt="1"/>
          </p:nvPr>
        </p:nvSpPr>
        <p:spPr>
          <a:xfrm>
            <a:off x="4151273" y="1430264"/>
            <a:ext cx="92929" cy="5029200"/>
          </a:xfrm>
          <a:blipFill>
            <a:blip r:embed="rId2" cstate="email">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None/>
              <a:defRPr sz="400">
                <a:solidFill>
                  <a:schemeClr val="bg1"/>
                </a:solidFill>
                <a:latin typeface="+mn-lt"/>
              </a:defRPr>
            </a:lvl1pPr>
            <a:lvl2pPr marL="0" indent="0">
              <a:lnSpc>
                <a:spcPct val="100000"/>
              </a:lnSpc>
              <a:spcBef>
                <a:spcPts val="0"/>
              </a:spcBef>
              <a:spcAft>
                <a:spcPts val="0"/>
              </a:spcAft>
              <a:buNone/>
              <a:defRPr sz="400">
                <a:solidFill>
                  <a:schemeClr val="bg1"/>
                </a:solidFill>
                <a:latin typeface="+mn-lt"/>
              </a:defRPr>
            </a:lvl2pPr>
            <a:lvl3pPr marL="0" indent="0">
              <a:lnSpc>
                <a:spcPct val="100000"/>
              </a:lnSpc>
              <a:spcBef>
                <a:spcPts val="0"/>
              </a:spcBef>
              <a:spcAft>
                <a:spcPts val="0"/>
              </a:spcAft>
              <a:buNone/>
              <a:defRPr sz="400">
                <a:solidFill>
                  <a:schemeClr val="bg1"/>
                </a:solidFill>
                <a:latin typeface="+mn-lt"/>
              </a:defRPr>
            </a:lvl3pPr>
            <a:lvl4pPr marL="0" indent="0">
              <a:lnSpc>
                <a:spcPct val="100000"/>
              </a:lnSpc>
              <a:spcBef>
                <a:spcPts val="0"/>
              </a:spcBef>
              <a:spcAft>
                <a:spcPts val="0"/>
              </a:spcAft>
              <a:buNone/>
              <a:defRPr sz="400">
                <a:solidFill>
                  <a:schemeClr val="bg1"/>
                </a:solidFill>
                <a:latin typeface="+mn-lt"/>
              </a:defRPr>
            </a:lvl4pPr>
            <a:lvl5pPr marL="0" indent="0">
              <a:lnSpc>
                <a:spcPct val="100000"/>
              </a:lnSpc>
              <a:spcBef>
                <a:spcPts val="0"/>
              </a:spcBef>
              <a:spcAft>
                <a:spcPts val="0"/>
              </a:spcAft>
              <a:buNone/>
              <a:defRPr sz="400">
                <a:solidFill>
                  <a:schemeClr val="bg1"/>
                </a:solidFill>
                <a:latin typeface="+mn-lt"/>
              </a:defRPr>
            </a:lvl5pPr>
            <a:lvl6pPr marL="0" indent="0">
              <a:lnSpc>
                <a:spcPct val="100000"/>
              </a:lnSpc>
              <a:spcBef>
                <a:spcPts val="0"/>
              </a:spcBef>
              <a:spcAft>
                <a:spcPts val="0"/>
              </a:spcAft>
              <a:buNone/>
              <a:defRPr sz="400">
                <a:solidFill>
                  <a:schemeClr val="bg1"/>
                </a:solidFill>
                <a:latin typeface="+mn-lt"/>
              </a:defRPr>
            </a:lvl6pPr>
            <a:lvl7pPr marL="0" indent="0">
              <a:lnSpc>
                <a:spcPct val="100000"/>
              </a:lnSpc>
              <a:spcBef>
                <a:spcPts val="0"/>
              </a:spcBef>
              <a:spcAft>
                <a:spcPts val="0"/>
              </a:spcAft>
              <a:buNone/>
              <a:defRPr sz="400">
                <a:solidFill>
                  <a:schemeClr val="bg1"/>
                </a:solidFill>
                <a:latin typeface="+mn-lt"/>
              </a:defRPr>
            </a:lvl7pPr>
            <a:lvl8pPr marL="0" indent="0">
              <a:lnSpc>
                <a:spcPct val="100000"/>
              </a:lnSpc>
              <a:spcBef>
                <a:spcPts val="0"/>
              </a:spcBef>
              <a:spcAft>
                <a:spcPts val="0"/>
              </a:spcAft>
              <a:buNone/>
              <a:defRPr sz="400">
                <a:solidFill>
                  <a:schemeClr val="bg1"/>
                </a:solidFill>
                <a:latin typeface="+mn-lt"/>
              </a:defRPr>
            </a:lvl8pPr>
            <a:lvl9pPr marL="0" indent="0">
              <a:lnSpc>
                <a:spcPct val="100000"/>
              </a:lnSpc>
              <a:spcBef>
                <a:spcPts val="0"/>
              </a:spcBef>
              <a:spcAft>
                <a:spcPts val="0"/>
              </a:spcAft>
              <a:buNone/>
              <a:defRPr sz="400">
                <a:solidFill>
                  <a:schemeClr val="bg1"/>
                </a:solidFill>
                <a:latin typeface="+mn-lt"/>
              </a:defRPr>
            </a:lvl9pPr>
          </a:lstStyle>
          <a:p>
            <a:pPr lvl="0"/>
            <a:r>
              <a:t> </a:t>
            </a:r>
          </a:p>
        </p:txBody>
      </p:sp>
    </p:spTree>
    <p:extLst>
      <p:ext uri="{BB962C8B-B14F-4D97-AF65-F5344CB8AC3E}">
        <p14:creationId xmlns:p14="http://schemas.microsoft.com/office/powerpoint/2010/main" val="4141694648"/>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Left Midnight">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1097280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accent1"/>
                </a:solidFill>
                <a:latin typeface="+mj-lt"/>
                <a:cs typeface="CiscoSansTT ExtraLight"/>
              </a:defRPr>
            </a:lvl1pPr>
          </a:lstStyle>
          <a:p>
            <a:r>
              <a:rPr lang="en-GB"/>
              <a:t>Presentation title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1097280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accent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1097280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bg2"/>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10972800" cy="287338"/>
          </a:xfrm>
          <a:prstGeom prst="rect">
            <a:avLst/>
          </a:prstGeom>
        </p:spPr>
        <p:txBody>
          <a:bodyPr lIns="45720" rIns="45720"/>
          <a:lstStyle>
            <a:lvl1pPr marL="0" indent="0">
              <a:spcBef>
                <a:spcPts val="0"/>
              </a:spcBef>
              <a:buNone/>
              <a:defRPr sz="1400">
                <a:solidFill>
                  <a:schemeClr val="bg2"/>
                </a:solidFill>
                <a:latin typeface="+mn-lt"/>
              </a:defRPr>
            </a:lvl1pPr>
          </a:lstStyle>
          <a:p>
            <a:r>
              <a:rPr lang="en-GB"/>
              <a:t>Date</a:t>
            </a:r>
          </a:p>
        </p:txBody>
      </p:sp>
    </p:spTree>
    <p:extLst>
      <p:ext uri="{BB962C8B-B14F-4D97-AF65-F5344CB8AC3E}">
        <p14:creationId xmlns:p14="http://schemas.microsoft.com/office/powerpoint/2010/main" val="277601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itle Left Photo Whit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722376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bg1"/>
                </a:solidFill>
                <a:latin typeface="+mj-lt"/>
                <a:cs typeface="CiscoSansTT ExtraLight"/>
              </a:defRPr>
            </a:lvl1pPr>
          </a:lstStyle>
          <a:p>
            <a:r>
              <a:rPr lang="en-GB"/>
              <a:t>Presentation title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722376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722376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tx1"/>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7223760" cy="287338"/>
          </a:xfrm>
          <a:prstGeom prst="rect">
            <a:avLst/>
          </a:prstGeom>
        </p:spPr>
        <p:txBody>
          <a:bodyPr lIns="45720" rIns="45720"/>
          <a:lstStyle>
            <a:lvl1pPr marL="0" indent="0">
              <a:spcBef>
                <a:spcPts val="0"/>
              </a:spcBef>
              <a:buNone/>
              <a:defRPr sz="1400">
                <a:latin typeface="+mn-lt"/>
              </a:defRPr>
            </a:lvl1pPr>
          </a:lstStyle>
          <a:p>
            <a:r>
              <a:rPr lang="en-GB"/>
              <a:t>Date</a:t>
            </a:r>
          </a:p>
        </p:txBody>
      </p:sp>
      <p:sp>
        <p:nvSpPr>
          <p:cNvPr id="2" name="Picture Placeholder 2">
            <a:extLst>
              <a:ext uri="{FF2B5EF4-FFF2-40B4-BE49-F238E27FC236}">
                <a16:creationId xmlns:a16="http://schemas.microsoft.com/office/drawing/2014/main" id="{3142FB2B-DAA9-0877-DC48-2611FC3FC410}"/>
              </a:ext>
            </a:extLst>
          </p:cNvPr>
          <p:cNvSpPr>
            <a:spLocks noGrp="1"/>
          </p:cNvSpPr>
          <p:nvPr>
            <p:ph type="pic" sz="quarter" idx="10" hasCustomPrompt="1"/>
          </p:nvPr>
        </p:nvSpPr>
        <p:spPr>
          <a:xfrm>
            <a:off x="8186059" y="0"/>
            <a:ext cx="4005943" cy="6858000"/>
          </a:xfrm>
          <a:prstGeom prst="rect">
            <a:avLst/>
          </a:prstGeom>
          <a:solidFill>
            <a:schemeClr val="accent4">
              <a:alpha val="25000"/>
            </a:schemeClr>
          </a:solidFill>
        </p:spPr>
        <p:txBody>
          <a:bodyPr vert="horz" lIns="91420" tIns="45710" rIns="91420" bIns="45710" anchor="ctr"/>
          <a:lstStyle>
            <a:lvl1pPr marL="0" indent="0" algn="ctr">
              <a:buNone/>
              <a:defRPr sz="1200" b="0" i="0" baseline="0">
                <a:solidFill>
                  <a:schemeClr val="tx1"/>
                </a:solidFill>
                <a:latin typeface="+mn-lt"/>
                <a:cs typeface="CiscoSans ExtraLight"/>
              </a:defRPr>
            </a:lvl1pPr>
          </a:lstStyle>
          <a:p>
            <a:pPr lvl="0"/>
            <a:r>
              <a:rPr lang="en-US" noProof="0"/>
              <a:t>Click to add picture</a:t>
            </a:r>
          </a:p>
        </p:txBody>
      </p:sp>
    </p:spTree>
    <p:extLst>
      <p:ext uri="{BB962C8B-B14F-4D97-AF65-F5344CB8AC3E}">
        <p14:creationId xmlns:p14="http://schemas.microsoft.com/office/powerpoint/2010/main" val="48657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Title Left Photo Sky">
    <p:bg>
      <p:bgPr>
        <a:solidFill>
          <a:schemeClr val="accent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722376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bg1"/>
                </a:solidFill>
                <a:latin typeface="+mj-lt"/>
                <a:cs typeface="CiscoSansTT ExtraLight"/>
              </a:defRPr>
            </a:lvl1pPr>
          </a:lstStyle>
          <a:p>
            <a:r>
              <a:rPr lang="en-GB"/>
              <a:t>Presentation title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722376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722376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tx1"/>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7223760" cy="287338"/>
          </a:xfrm>
          <a:prstGeom prst="rect">
            <a:avLst/>
          </a:prstGeom>
        </p:spPr>
        <p:txBody>
          <a:bodyPr lIns="45720" rIns="45720"/>
          <a:lstStyle>
            <a:lvl1pPr marL="0" indent="0">
              <a:spcBef>
                <a:spcPts val="0"/>
              </a:spcBef>
              <a:buNone/>
              <a:defRPr sz="1400">
                <a:latin typeface="+mn-lt"/>
              </a:defRPr>
            </a:lvl1pPr>
          </a:lstStyle>
          <a:p>
            <a:r>
              <a:rPr lang="en-GB"/>
              <a:t>Date</a:t>
            </a:r>
          </a:p>
        </p:txBody>
      </p:sp>
      <p:sp>
        <p:nvSpPr>
          <p:cNvPr id="2" name="Picture Placeholder 2">
            <a:extLst>
              <a:ext uri="{FF2B5EF4-FFF2-40B4-BE49-F238E27FC236}">
                <a16:creationId xmlns:a16="http://schemas.microsoft.com/office/drawing/2014/main" id="{3142FB2B-DAA9-0877-DC48-2611FC3FC410}"/>
              </a:ext>
            </a:extLst>
          </p:cNvPr>
          <p:cNvSpPr>
            <a:spLocks noGrp="1"/>
          </p:cNvSpPr>
          <p:nvPr>
            <p:ph type="pic" sz="quarter" idx="10" hasCustomPrompt="1"/>
          </p:nvPr>
        </p:nvSpPr>
        <p:spPr>
          <a:xfrm>
            <a:off x="8186059" y="0"/>
            <a:ext cx="4005943" cy="6858000"/>
          </a:xfrm>
          <a:prstGeom prst="rect">
            <a:avLst/>
          </a:prstGeom>
          <a:solidFill>
            <a:schemeClr val="accent4">
              <a:alpha val="25000"/>
            </a:schemeClr>
          </a:solidFill>
        </p:spPr>
        <p:txBody>
          <a:bodyPr vert="horz" lIns="91420" tIns="45710" rIns="91420" bIns="45710" anchor="ctr"/>
          <a:lstStyle>
            <a:lvl1pPr marL="0" indent="0" algn="ctr">
              <a:buNone/>
              <a:defRPr sz="1200" b="0" i="0" baseline="0">
                <a:solidFill>
                  <a:schemeClr val="tx1"/>
                </a:solidFill>
                <a:latin typeface="+mn-lt"/>
                <a:cs typeface="CiscoSans ExtraLight"/>
              </a:defRPr>
            </a:lvl1pPr>
          </a:lstStyle>
          <a:p>
            <a:pPr lvl="0"/>
            <a:r>
              <a:rPr lang="en-US" noProof="0"/>
              <a:t>Click to add picture</a:t>
            </a:r>
          </a:p>
        </p:txBody>
      </p:sp>
    </p:spTree>
    <p:extLst>
      <p:ext uri="{BB962C8B-B14F-4D97-AF65-F5344CB8AC3E}">
        <p14:creationId xmlns:p14="http://schemas.microsoft.com/office/powerpoint/2010/main" val="274577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Title Left Photo Midnight">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7223760" cy="1504200"/>
          </a:xfrm>
          <a:prstGeom prst="rect">
            <a:avLst/>
          </a:prstGeom>
          <a:noFill/>
        </p:spPr>
        <p:txBody>
          <a:bodyPr lIns="45720" tIns="45720" rIns="45720" bIns="45720" anchor="b" anchorCtr="0"/>
          <a:lstStyle>
            <a:lvl1pPr marL="0" indent="0" algn="l">
              <a:lnSpc>
                <a:spcPct val="90000"/>
              </a:lnSpc>
              <a:buFont typeface="Arial" panose="020B0604020202020204" pitchFamily="34" charset="0"/>
              <a:buNone/>
              <a:defRPr sz="5400" b="0" i="0" spc="0" baseline="0">
                <a:solidFill>
                  <a:schemeClr val="accent1"/>
                </a:solidFill>
                <a:latin typeface="+mj-lt"/>
                <a:cs typeface="CiscoSansTT ExtraLight"/>
              </a:defRPr>
            </a:lvl1pPr>
          </a:lstStyle>
          <a:p>
            <a:r>
              <a:rPr lang="en-GB"/>
              <a:t>Presentation title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7223760" cy="398668"/>
          </a:xfrm>
          <a:prstGeom prst="rect">
            <a:avLst/>
          </a:prstGeom>
          <a:noFill/>
        </p:spPr>
        <p:txBody>
          <a:bodyPr lIns="45720" tIns="45720" rIns="45720" bIns="45720">
            <a:noAutofit/>
          </a:bodyPr>
          <a:lstStyle>
            <a:lvl1pPr marL="0" indent="0" algn="l">
              <a:buFont typeface="Arial" panose="020B0604020202020204" pitchFamily="34" charset="0"/>
              <a:buNone/>
              <a:defRPr sz="2400" b="0" i="0" baseline="0">
                <a:solidFill>
                  <a:schemeClr val="accent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7223760" cy="548640"/>
          </a:xfrm>
          <a:prstGeom prst="rect">
            <a:avLst/>
          </a:prstGeom>
          <a:noFill/>
        </p:spPr>
        <p:txBody>
          <a:bodyPr lIns="45720" tIns="45720" rIns="45720" bIns="45720" anchor="t" anchorCtr="0">
            <a:noAutofit/>
          </a:bodyPr>
          <a:lstStyle>
            <a:lvl1pPr marL="0" indent="0" algn="l">
              <a:lnSpc>
                <a:spcPct val="100000"/>
              </a:lnSpc>
              <a:spcBef>
                <a:spcPts val="0"/>
              </a:spcBef>
              <a:spcAft>
                <a:spcPts val="0"/>
              </a:spcAft>
              <a:buNone/>
              <a:defRPr sz="1600" b="0" i="0">
                <a:solidFill>
                  <a:schemeClr val="bg2"/>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7223760" cy="287338"/>
          </a:xfrm>
          <a:prstGeom prst="rect">
            <a:avLst/>
          </a:prstGeom>
        </p:spPr>
        <p:txBody>
          <a:bodyPr lIns="45720" rIns="45720"/>
          <a:lstStyle>
            <a:lvl1pPr marL="0" indent="0">
              <a:spcBef>
                <a:spcPts val="0"/>
              </a:spcBef>
              <a:buNone/>
              <a:defRPr sz="1400">
                <a:solidFill>
                  <a:schemeClr val="bg2"/>
                </a:solidFill>
                <a:latin typeface="+mn-lt"/>
              </a:defRPr>
            </a:lvl1pPr>
          </a:lstStyle>
          <a:p>
            <a:r>
              <a:rPr lang="en-GB"/>
              <a:t>Date</a:t>
            </a:r>
          </a:p>
        </p:txBody>
      </p:sp>
      <p:sp>
        <p:nvSpPr>
          <p:cNvPr id="2" name="Picture Placeholder 2">
            <a:extLst>
              <a:ext uri="{FF2B5EF4-FFF2-40B4-BE49-F238E27FC236}">
                <a16:creationId xmlns:a16="http://schemas.microsoft.com/office/drawing/2014/main" id="{3142FB2B-DAA9-0877-DC48-2611FC3FC410}"/>
              </a:ext>
            </a:extLst>
          </p:cNvPr>
          <p:cNvSpPr>
            <a:spLocks noGrp="1"/>
          </p:cNvSpPr>
          <p:nvPr>
            <p:ph type="pic" sz="quarter" idx="10" hasCustomPrompt="1"/>
          </p:nvPr>
        </p:nvSpPr>
        <p:spPr>
          <a:xfrm>
            <a:off x="8186059" y="0"/>
            <a:ext cx="4005943" cy="6858000"/>
          </a:xfrm>
          <a:prstGeom prst="rect">
            <a:avLst/>
          </a:prstGeom>
          <a:solidFill>
            <a:schemeClr val="accent4">
              <a:alpha val="25000"/>
            </a:schemeClr>
          </a:solidFill>
        </p:spPr>
        <p:txBody>
          <a:bodyPr vert="horz" lIns="91420" tIns="45710" rIns="91420" bIns="45710" anchor="ctr"/>
          <a:lstStyle>
            <a:lvl1pPr marL="0" indent="0" algn="ctr">
              <a:buNone/>
              <a:defRPr sz="1200" b="0" i="0" baseline="0">
                <a:solidFill>
                  <a:schemeClr val="bg2"/>
                </a:solidFill>
                <a:latin typeface="+mn-lt"/>
                <a:cs typeface="CiscoSans ExtraLight"/>
              </a:defRPr>
            </a:lvl1pPr>
          </a:lstStyle>
          <a:p>
            <a:pPr lvl="0"/>
            <a:r>
              <a:rPr lang="en-US" noProof="0"/>
              <a:t>Click to add picture</a:t>
            </a:r>
          </a:p>
        </p:txBody>
      </p:sp>
    </p:spTree>
    <p:extLst>
      <p:ext uri="{BB962C8B-B14F-4D97-AF65-F5344CB8AC3E}">
        <p14:creationId xmlns:p14="http://schemas.microsoft.com/office/powerpoint/2010/main" val="59082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Title Right Whit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12014" y="2941508"/>
            <a:ext cx="10972800" cy="1504200"/>
          </a:xfrm>
          <a:prstGeom prst="rect">
            <a:avLst/>
          </a:prstGeom>
          <a:noFill/>
        </p:spPr>
        <p:txBody>
          <a:bodyPr lIns="45720" tIns="45720" rIns="45720" bIns="45720" anchor="b" anchorCtr="0"/>
          <a:lstStyle>
            <a:lvl1pPr marL="0" indent="0" algn="r">
              <a:lnSpc>
                <a:spcPct val="90000"/>
              </a:lnSpc>
              <a:buFont typeface="Arial" panose="020B0604020202020204" pitchFamily="34" charset="0"/>
              <a:buNone/>
              <a:defRPr sz="5400" b="0" i="0" spc="0" baseline="0">
                <a:solidFill>
                  <a:schemeClr val="bg1"/>
                </a:solidFill>
                <a:latin typeface="+mj-lt"/>
                <a:cs typeface="CiscoSansTT ExtraLight"/>
              </a:defRPr>
            </a:lvl1pPr>
          </a:lstStyle>
          <a:p>
            <a:r>
              <a:rPr lang="en-GB"/>
              <a:t>Presentation title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12014" y="4533637"/>
            <a:ext cx="10972800" cy="398668"/>
          </a:xfrm>
          <a:prstGeom prst="rect">
            <a:avLst/>
          </a:prstGeom>
          <a:noFill/>
        </p:spPr>
        <p:txBody>
          <a:bodyPr lIns="45720" tIns="45720" rIns="45720" bIns="45720">
            <a:noAutofit/>
          </a:bodyPr>
          <a:lstStyle>
            <a:lvl1pPr marL="0" indent="0" algn="r">
              <a:buFont typeface="Arial" panose="020B0604020202020204" pitchFamily="34" charset="0"/>
              <a:buNone/>
              <a:defRPr sz="2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12014" y="5150448"/>
            <a:ext cx="10972800" cy="548640"/>
          </a:xfrm>
          <a:prstGeom prst="rect">
            <a:avLst/>
          </a:prstGeom>
          <a:noFill/>
        </p:spPr>
        <p:txBody>
          <a:bodyPr lIns="45720" tIns="45720" rIns="45720" bIns="45720" anchor="t" anchorCtr="0">
            <a:noAutofit/>
          </a:bodyPr>
          <a:lstStyle>
            <a:lvl1pPr marL="0" indent="0" algn="r">
              <a:lnSpc>
                <a:spcPct val="100000"/>
              </a:lnSpc>
              <a:spcBef>
                <a:spcPts val="0"/>
              </a:spcBef>
              <a:spcAft>
                <a:spcPts val="0"/>
              </a:spcAft>
              <a:buNone/>
              <a:defRPr sz="1600" b="0" i="0">
                <a:solidFill>
                  <a:schemeClr val="tx1"/>
                </a:solidFill>
                <a:latin typeface="+mn-lt"/>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
        <p:nvSpPr>
          <p:cNvPr id="5" name="Content Placeholder 3">
            <a:extLst>
              <a:ext uri="{FF2B5EF4-FFF2-40B4-BE49-F238E27FC236}">
                <a16:creationId xmlns:a16="http://schemas.microsoft.com/office/drawing/2014/main" id="{5B2559ED-95F1-F66B-5A2F-A212CE3F2F86}"/>
              </a:ext>
            </a:extLst>
          </p:cNvPr>
          <p:cNvSpPr>
            <a:spLocks noGrp="1"/>
          </p:cNvSpPr>
          <p:nvPr>
            <p:ph sz="quarter" idx="14" hasCustomPrompt="1"/>
          </p:nvPr>
        </p:nvSpPr>
        <p:spPr>
          <a:xfrm>
            <a:off x="612014" y="5824731"/>
            <a:ext cx="10972800" cy="287338"/>
          </a:xfrm>
          <a:prstGeom prst="rect">
            <a:avLst/>
          </a:prstGeom>
        </p:spPr>
        <p:txBody>
          <a:bodyPr lIns="45720" rIns="45720"/>
          <a:lstStyle>
            <a:lvl1pPr marL="0" indent="0" algn="r">
              <a:spcBef>
                <a:spcPts val="0"/>
              </a:spcBef>
              <a:buNone/>
              <a:defRPr sz="1400">
                <a:latin typeface="+mn-lt"/>
              </a:defRPr>
            </a:lvl1pPr>
          </a:lstStyle>
          <a:p>
            <a:r>
              <a:rPr lang="en-GB"/>
              <a:t>Date</a:t>
            </a:r>
          </a:p>
        </p:txBody>
      </p:sp>
    </p:spTree>
    <p:extLst>
      <p:ext uri="{BB962C8B-B14F-4D97-AF65-F5344CB8AC3E}">
        <p14:creationId xmlns:p14="http://schemas.microsoft.com/office/powerpoint/2010/main" val="239922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que White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A1FD7D-7C93-E645-B2E9-AD2B9329C1E8}"/>
              </a:ext>
            </a:extLst>
          </p:cNvPr>
          <p:cNvSpPr>
            <a:spLocks noGrp="1"/>
          </p:cNvSpPr>
          <p:nvPr>
            <p:ph type="ctrTitle" hasCustomPrompt="1"/>
          </p:nvPr>
        </p:nvSpPr>
        <p:spPr>
          <a:xfrm>
            <a:off x="625930" y="2789671"/>
            <a:ext cx="10232136" cy="637377"/>
          </a:xfrm>
          <a:prstGeom prst="rect">
            <a:avLst/>
          </a:prstGeom>
        </p:spPr>
        <p:txBody>
          <a:bodyPr lIns="45720" tIns="45720" rIns="45720" bIns="45720" anchor="b"/>
          <a:lstStyle>
            <a:lvl1pPr marL="0" indent="0" algn="l">
              <a:lnSpc>
                <a:spcPts val="4800"/>
              </a:lnSpc>
              <a:buFont typeface="Arial" panose="020B0604020202020204" pitchFamily="34" charset="0"/>
              <a:buNone/>
              <a:defRPr sz="4400" b="0" i="0" spc="0" baseline="0">
                <a:solidFill>
                  <a:schemeClr val="bg1"/>
                </a:solidFill>
                <a:latin typeface="+mj-lt"/>
                <a:cs typeface="CiscoSansTT ExtraLight" panose="020B0303020201020303" pitchFamily="34" charset="0"/>
              </a:defRPr>
            </a:lvl1pPr>
          </a:lstStyle>
          <a:p>
            <a:r>
              <a:rPr lang="en-GB"/>
              <a:t>Segue slide</a:t>
            </a:r>
            <a:endParaRPr lang="en-US"/>
          </a:p>
        </p:txBody>
      </p:sp>
    </p:spTree>
    <p:extLst>
      <p:ext uri="{BB962C8B-B14F-4D97-AF65-F5344CB8AC3E}">
        <p14:creationId xmlns:p14="http://schemas.microsoft.com/office/powerpoint/2010/main" val="232806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gue Sk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B6C47-BF34-58BF-BFE8-DDC169C5472A}"/>
              </a:ext>
            </a:extLst>
          </p:cNvPr>
          <p:cNvSpPr>
            <a:spLocks noGrp="1"/>
          </p:cNvSpPr>
          <p:nvPr>
            <p:ph type="ctrTitle" hasCustomPrompt="1"/>
          </p:nvPr>
        </p:nvSpPr>
        <p:spPr>
          <a:xfrm>
            <a:off x="625930" y="2789671"/>
            <a:ext cx="10232136" cy="637377"/>
          </a:xfrm>
          <a:prstGeom prst="rect">
            <a:avLst/>
          </a:prstGeom>
        </p:spPr>
        <p:txBody>
          <a:bodyPr lIns="45720" tIns="45720" rIns="45720" bIns="45720" anchor="b"/>
          <a:lstStyle>
            <a:lvl1pPr marL="0" indent="0" algn="l">
              <a:lnSpc>
                <a:spcPts val="4800"/>
              </a:lnSpc>
              <a:buFont typeface="Arial" panose="020B0604020202020204" pitchFamily="34" charset="0"/>
              <a:buNone/>
              <a:defRPr sz="4400" b="0" i="0" spc="0" baseline="0">
                <a:solidFill>
                  <a:schemeClr val="bg1"/>
                </a:solidFill>
                <a:latin typeface="+mj-lt"/>
                <a:cs typeface="CiscoSansTT ExtraLight" panose="020B0303020201020303" pitchFamily="34" charset="0"/>
              </a:defRPr>
            </a:lvl1pPr>
          </a:lstStyle>
          <a:p>
            <a:r>
              <a:rPr lang="en-GB"/>
              <a:t>Segue slide</a:t>
            </a:r>
            <a:endParaRPr lang="en-US"/>
          </a:p>
        </p:txBody>
      </p:sp>
    </p:spTree>
    <p:extLst>
      <p:ext uri="{BB962C8B-B14F-4D97-AF65-F5344CB8AC3E}">
        <p14:creationId xmlns:p14="http://schemas.microsoft.com/office/powerpoint/2010/main" val="24849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gue Midnigh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3FBD5B-070A-7471-FA02-D8ABC325D191}"/>
              </a:ext>
            </a:extLst>
          </p:cNvPr>
          <p:cNvSpPr>
            <a:spLocks noChangeArrowheads="1"/>
          </p:cNvSpPr>
          <p:nvPr userDrawn="1"/>
        </p:nvSpPr>
        <p:spPr bwMode="ltGray">
          <a:xfrm>
            <a:off x="1142755" y="6373473"/>
            <a:ext cx="4534733" cy="175247"/>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600" b="0" i="0" spc="27" baseline="0">
                <a:solidFill>
                  <a:schemeClr val="bg2"/>
                </a:solidFill>
                <a:latin typeface="+mn-lt"/>
                <a:ea typeface="+mn-ea"/>
                <a:cs typeface="CiscoSansTT Light" panose="020B0503020201020303" pitchFamily="34" charset="0"/>
              </a:rPr>
              <a:t>© 2023  Cisco and/or its affiliates. All rights reserved.   Cisco Confidential</a:t>
            </a:r>
          </a:p>
        </p:txBody>
      </p:sp>
      <p:pic>
        <p:nvPicPr>
          <p:cNvPr id="3" name="Picture 7">
            <a:extLst>
              <a:ext uri="{FF2B5EF4-FFF2-40B4-BE49-F238E27FC236}">
                <a16:creationId xmlns:a16="http://schemas.microsoft.com/office/drawing/2014/main" id="{74964416-F71E-D7CA-E3FB-1B38FEC4ED6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6342698"/>
            <a:ext cx="396305" cy="208228"/>
          </a:xfrm>
          <a:prstGeom prst="rect">
            <a:avLst/>
          </a:prstGeom>
        </p:spPr>
      </p:pic>
      <p:sp>
        <p:nvSpPr>
          <p:cNvPr id="4" name="Title 1">
            <a:extLst>
              <a:ext uri="{FF2B5EF4-FFF2-40B4-BE49-F238E27FC236}">
                <a16:creationId xmlns:a16="http://schemas.microsoft.com/office/drawing/2014/main" id="{30E683ED-333E-71AE-8D5B-04FB014DEDA7}"/>
              </a:ext>
            </a:extLst>
          </p:cNvPr>
          <p:cNvSpPr>
            <a:spLocks noGrp="1"/>
          </p:cNvSpPr>
          <p:nvPr>
            <p:ph type="ctrTitle" hasCustomPrompt="1"/>
          </p:nvPr>
        </p:nvSpPr>
        <p:spPr>
          <a:xfrm>
            <a:off x="625930" y="2789671"/>
            <a:ext cx="10232136" cy="637377"/>
          </a:xfrm>
          <a:prstGeom prst="rect">
            <a:avLst/>
          </a:prstGeom>
        </p:spPr>
        <p:txBody>
          <a:bodyPr lIns="45720" tIns="45720" rIns="45720" bIns="45720" anchor="b"/>
          <a:lstStyle>
            <a:lvl1pPr marL="0" indent="0" algn="l">
              <a:lnSpc>
                <a:spcPts val="4800"/>
              </a:lnSpc>
              <a:buFont typeface="Arial" panose="020B0604020202020204" pitchFamily="34" charset="0"/>
              <a:buNone/>
              <a:defRPr sz="4400" b="0" i="0" spc="0" baseline="0">
                <a:solidFill>
                  <a:schemeClr val="accent1"/>
                </a:solidFill>
                <a:latin typeface="+mj-lt"/>
                <a:cs typeface="CiscoSansTT ExtraLight" panose="020B0303020201020303" pitchFamily="34" charset="0"/>
              </a:defRPr>
            </a:lvl1pPr>
          </a:lstStyle>
          <a:p>
            <a:r>
              <a:rPr lang="en-GB"/>
              <a:t>Segue slide</a:t>
            </a:r>
            <a:endParaRPr lang="en-US"/>
          </a:p>
        </p:txBody>
      </p:sp>
    </p:spTree>
    <p:extLst>
      <p:ext uri="{BB962C8B-B14F-4D97-AF65-F5344CB8AC3E}">
        <p14:creationId xmlns:p14="http://schemas.microsoft.com/office/powerpoint/2010/main" val="327531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ransition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4A31272-7678-5F4F-BF05-F087FA2FC8E9}"/>
              </a:ext>
            </a:extLst>
          </p:cNvPr>
          <p:cNvSpPr>
            <a:spLocks noGrp="1"/>
          </p:cNvSpPr>
          <p:nvPr>
            <p:ph type="ctrTitle" hasCustomPrompt="1"/>
          </p:nvPr>
        </p:nvSpPr>
        <p:spPr>
          <a:xfrm>
            <a:off x="1341120" y="2772055"/>
            <a:ext cx="10241280" cy="640080"/>
          </a:xfrm>
          <a:prstGeom prst="rect">
            <a:avLst/>
          </a:prstGeom>
        </p:spPr>
        <p:txBody>
          <a:bodyPr lIns="45720" rIns="45720" anchor="ctr"/>
          <a:lstStyle>
            <a:lvl1pPr marL="0" indent="0" algn="r">
              <a:lnSpc>
                <a:spcPts val="4800"/>
              </a:lnSpc>
              <a:buFont typeface="Arial" panose="020B0604020202020204" pitchFamily="34" charset="0"/>
              <a:buNone/>
              <a:defRPr sz="4400" b="0" i="0" spc="0" baseline="0">
                <a:solidFill>
                  <a:schemeClr val="bg1"/>
                </a:solidFill>
                <a:latin typeface="+mj-lt"/>
                <a:cs typeface="CiscoSansTT ExtraLight" panose="020B0303020201020303" pitchFamily="34" charset="0"/>
              </a:defRPr>
            </a:lvl1pPr>
          </a:lstStyle>
          <a:p>
            <a:r>
              <a:rPr lang="en-GB"/>
              <a:t>Transition slide</a:t>
            </a:r>
            <a:endParaRPr lang="en-US"/>
          </a:p>
        </p:txBody>
      </p:sp>
    </p:spTree>
    <p:extLst>
      <p:ext uri="{BB962C8B-B14F-4D97-AF65-F5344CB8AC3E}">
        <p14:creationId xmlns:p14="http://schemas.microsoft.com/office/powerpoint/2010/main" val="399411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ransition Sk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87BA-D190-36C9-FC38-746943551A15}"/>
              </a:ext>
            </a:extLst>
          </p:cNvPr>
          <p:cNvSpPr>
            <a:spLocks noGrp="1"/>
          </p:cNvSpPr>
          <p:nvPr>
            <p:ph type="ctrTitle" hasCustomPrompt="1"/>
          </p:nvPr>
        </p:nvSpPr>
        <p:spPr>
          <a:xfrm>
            <a:off x="1341120" y="2772055"/>
            <a:ext cx="10241280" cy="640080"/>
          </a:xfrm>
          <a:prstGeom prst="rect">
            <a:avLst/>
          </a:prstGeom>
        </p:spPr>
        <p:txBody>
          <a:bodyPr lIns="45720" rIns="45720" anchor="ctr"/>
          <a:lstStyle>
            <a:lvl1pPr marL="0" indent="0" algn="r">
              <a:lnSpc>
                <a:spcPts val="4800"/>
              </a:lnSpc>
              <a:buFont typeface="Arial" panose="020B0604020202020204" pitchFamily="34" charset="0"/>
              <a:buNone/>
              <a:defRPr sz="4400" b="0" i="0" spc="0" baseline="0">
                <a:solidFill>
                  <a:schemeClr val="bg1"/>
                </a:solidFill>
                <a:latin typeface="+mj-lt"/>
                <a:cs typeface="CiscoSansTT ExtraLight" panose="020B0303020201020303" pitchFamily="34" charset="0"/>
              </a:defRPr>
            </a:lvl1pPr>
          </a:lstStyle>
          <a:p>
            <a:r>
              <a:rPr lang="en-GB"/>
              <a:t>Transition slide</a:t>
            </a:r>
            <a:endParaRPr lang="en-US"/>
          </a:p>
        </p:txBody>
      </p:sp>
    </p:spTree>
    <p:extLst>
      <p:ext uri="{BB962C8B-B14F-4D97-AF65-F5344CB8AC3E}">
        <p14:creationId xmlns:p14="http://schemas.microsoft.com/office/powerpoint/2010/main" val="331165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3_Callout_Left">
    <p:bg>
      <p:bgPr>
        <a:solidFill>
          <a:srgbClr val="FFFFF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110A85-E23D-4140-AC1D-89D1C9AC7B91}"/>
              </a:ext>
            </a:extLst>
          </p:cNvPr>
          <p:cNvSpPr/>
          <p:nvPr userDrawn="1"/>
        </p:nvSpPr>
        <p:spPr>
          <a:xfrm>
            <a:off x="8131006" y="0"/>
            <a:ext cx="40609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1">
            <a:extLst>
              <a:ext uri="{FF2B5EF4-FFF2-40B4-BE49-F238E27FC236}">
                <a16:creationId xmlns:a16="http://schemas.microsoft.com/office/drawing/2014/main" id="{14A8382D-1FC7-4989-B4F8-1134B7B6BD76}"/>
              </a:ext>
            </a:extLst>
          </p:cNvPr>
          <p:cNvSpPr>
            <a:spLocks noChangeArrowheads="1"/>
          </p:cNvSpPr>
          <p:nvPr userDrawn="1"/>
        </p:nvSpPr>
        <p:spPr bwMode="auto">
          <a:xfrm flipH="1">
            <a:off x="9609021" y="4275694"/>
            <a:ext cx="2582980" cy="2582307"/>
          </a:xfrm>
          <a:custGeom>
            <a:avLst/>
            <a:gdLst>
              <a:gd name="T0" fmla="*/ 561 w 795"/>
              <a:gd name="T1" fmla="*/ 234 h 795"/>
              <a:gd name="T2" fmla="*/ 561 w 795"/>
              <a:gd name="T3" fmla="*/ 234 h 795"/>
              <a:gd name="T4" fmla="*/ 0 w 795"/>
              <a:gd name="T5" fmla="*/ 0 h 795"/>
              <a:gd name="T6" fmla="*/ 0 w 795"/>
              <a:gd name="T7" fmla="*/ 397 h 795"/>
              <a:gd name="T8" fmla="*/ 397 w 795"/>
              <a:gd name="T9" fmla="*/ 794 h 795"/>
              <a:gd name="T10" fmla="*/ 794 w 795"/>
              <a:gd name="T11" fmla="*/ 794 h 795"/>
              <a:gd name="T12" fmla="*/ 561 w 795"/>
              <a:gd name="T13" fmla="*/ 234 h 795"/>
            </a:gdLst>
            <a:ahLst/>
            <a:cxnLst>
              <a:cxn ang="0">
                <a:pos x="T0" y="T1"/>
              </a:cxn>
              <a:cxn ang="0">
                <a:pos x="T2" y="T3"/>
              </a:cxn>
              <a:cxn ang="0">
                <a:pos x="T4" y="T5"/>
              </a:cxn>
              <a:cxn ang="0">
                <a:pos x="T6" y="T7"/>
              </a:cxn>
              <a:cxn ang="0">
                <a:pos x="T8" y="T9"/>
              </a:cxn>
              <a:cxn ang="0">
                <a:pos x="T10" y="T11"/>
              </a:cxn>
              <a:cxn ang="0">
                <a:pos x="T12" y="T13"/>
              </a:cxn>
            </a:cxnLst>
            <a:rect l="0" t="0" r="r" b="b"/>
            <a:pathLst>
              <a:path w="795" h="795">
                <a:moveTo>
                  <a:pt x="561" y="234"/>
                </a:moveTo>
                <a:lnTo>
                  <a:pt x="561" y="234"/>
                </a:lnTo>
                <a:cubicBezTo>
                  <a:pt x="397" y="93"/>
                  <a:pt x="210" y="0"/>
                  <a:pt x="0" y="0"/>
                </a:cubicBezTo>
                <a:cubicBezTo>
                  <a:pt x="0" y="397"/>
                  <a:pt x="0" y="397"/>
                  <a:pt x="0" y="397"/>
                </a:cubicBezTo>
                <a:cubicBezTo>
                  <a:pt x="210" y="397"/>
                  <a:pt x="397" y="583"/>
                  <a:pt x="397" y="794"/>
                </a:cubicBezTo>
                <a:cubicBezTo>
                  <a:pt x="794" y="794"/>
                  <a:pt x="794" y="794"/>
                  <a:pt x="794" y="794"/>
                </a:cubicBezTo>
                <a:cubicBezTo>
                  <a:pt x="794" y="583"/>
                  <a:pt x="701" y="397"/>
                  <a:pt x="561" y="234"/>
                </a:cubicBezTo>
              </a:path>
            </a:pathLst>
          </a:custGeom>
          <a:solidFill>
            <a:schemeClr val="bg1">
              <a:alpha val="4000"/>
            </a:schemeClr>
          </a:solidFill>
          <a:ln>
            <a:noFill/>
          </a:ln>
          <a:effectLst/>
        </p:spPr>
        <p:txBody>
          <a:bodyPr wrap="none" anchor="ctr"/>
          <a:lstStyle/>
          <a:p>
            <a:endParaRPr lang="en-US"/>
          </a:p>
        </p:txBody>
      </p:sp>
      <p:sp>
        <p:nvSpPr>
          <p:cNvPr id="7" name="Text Placeholder 2"/>
          <p:cNvSpPr>
            <a:spLocks noGrp="1"/>
          </p:cNvSpPr>
          <p:nvPr>
            <p:ph type="body" sz="quarter" idx="10" hasCustomPrompt="1"/>
          </p:nvPr>
        </p:nvSpPr>
        <p:spPr>
          <a:xfrm>
            <a:off x="489179" y="1104618"/>
            <a:ext cx="7128881" cy="246221"/>
          </a:xfrm>
          <a:prstGeom prst="rect">
            <a:avLst/>
          </a:prstGeom>
        </p:spPr>
        <p:txBody>
          <a:bodyPr wrap="square" tIns="0">
            <a:spAutoFit/>
          </a:bodyPr>
          <a:lstStyle>
            <a:lvl1pPr marL="0" indent="0" algn="l">
              <a:lnSpc>
                <a:spcPct val="100000"/>
              </a:lnSpc>
              <a:spcBef>
                <a:spcPts val="0"/>
              </a:spcBef>
              <a:spcAft>
                <a:spcPts val="600"/>
              </a:spcAft>
              <a:buNone/>
              <a:defRPr kumimoji="0" lang="en-US" sz="1600" b="0" i="0" u="none" strike="noStrike" cap="none" spc="0" normalizeH="0" baseline="0" dirty="0">
                <a:ln>
                  <a:noFill/>
                </a:ln>
                <a:solidFill>
                  <a:schemeClr val="bg2">
                    <a:lumMod val="50000"/>
                  </a:schemeClr>
                </a:solidFill>
                <a:effectLst/>
                <a:uFillTx/>
                <a:latin typeface="+mn-lt"/>
                <a:ea typeface="AppD Sans" panose="00000500000000000000" pitchFamily="2" charset="0"/>
                <a:cs typeface="Arial" panose="020B0604020202020204" pitchFamily="34" charset="0"/>
                <a:sym typeface="BrownStd-Light"/>
              </a:defRPr>
            </a:lvl1pPr>
          </a:lstStyle>
          <a:p>
            <a:pPr lvl="0"/>
            <a:r>
              <a:rPr lang="en-US"/>
              <a:t>Subtitle goes here</a:t>
            </a:r>
          </a:p>
        </p:txBody>
      </p:sp>
      <p:sp>
        <p:nvSpPr>
          <p:cNvPr id="6" name="Title 5">
            <a:extLst>
              <a:ext uri="{FF2B5EF4-FFF2-40B4-BE49-F238E27FC236}">
                <a16:creationId xmlns:a16="http://schemas.microsoft.com/office/drawing/2014/main" id="{E344BCB7-9EA2-418F-A5BE-6E9BCAC4D574}"/>
              </a:ext>
            </a:extLst>
          </p:cNvPr>
          <p:cNvSpPr>
            <a:spLocks noGrp="1"/>
          </p:cNvSpPr>
          <p:nvPr>
            <p:ph type="title"/>
          </p:nvPr>
        </p:nvSpPr>
        <p:spPr>
          <a:xfrm>
            <a:off x="489179" y="611010"/>
            <a:ext cx="7128881" cy="443198"/>
          </a:xfrm>
        </p:spPr>
        <p:txBody>
          <a:bodyPr wrap="square">
            <a:spAutoFit/>
          </a:bodyPr>
          <a:lstStyle>
            <a:lvl1pPr>
              <a:defRPr>
                <a:latin typeface="+mn-lt"/>
              </a:defRPr>
            </a:lvl1pPr>
          </a:lstStyle>
          <a:p>
            <a:r>
              <a:rPr lang="en-US"/>
              <a:t>Click to edit Master title style</a:t>
            </a:r>
          </a:p>
        </p:txBody>
      </p:sp>
      <p:sp>
        <p:nvSpPr>
          <p:cNvPr id="4" name="Content Placeholder 2">
            <a:extLst>
              <a:ext uri="{FF2B5EF4-FFF2-40B4-BE49-F238E27FC236}">
                <a16:creationId xmlns:a16="http://schemas.microsoft.com/office/drawing/2014/main" id="{6071039B-4B2A-4112-B99A-79C0D1AAC585}"/>
              </a:ext>
            </a:extLst>
          </p:cNvPr>
          <p:cNvSpPr>
            <a:spLocks noGrp="1"/>
          </p:cNvSpPr>
          <p:nvPr>
            <p:ph idx="1"/>
          </p:nvPr>
        </p:nvSpPr>
        <p:spPr>
          <a:xfrm>
            <a:off x="8474120" y="1104617"/>
            <a:ext cx="3410859" cy="5239817"/>
          </a:xfrm>
          <a:prstGeom prst="rect">
            <a:avLst/>
          </a:prstGeom>
        </p:spPr>
        <p:txBody>
          <a:bodyPr>
            <a:noAutofit/>
          </a:bodyPr>
          <a:lstStyle>
            <a:lvl1pPr>
              <a:defRPr>
                <a:solidFill>
                  <a:schemeClr val="bg1"/>
                </a:solidFill>
                <a:latin typeface="+mj-lt"/>
              </a:defRPr>
            </a:lvl1pPr>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buClr>
                <a:schemeClr val="accent1">
                  <a:lumMod val="20000"/>
                  <a:lumOff val="80000"/>
                </a:schemeClr>
              </a:buCl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F2FBD261-D3F5-46BD-98CB-C785BE464758}"/>
              </a:ext>
            </a:extLst>
          </p:cNvPr>
          <p:cNvSpPr>
            <a:spLocks noGrp="1"/>
          </p:cNvSpPr>
          <p:nvPr>
            <p:ph idx="14"/>
          </p:nvPr>
        </p:nvSpPr>
        <p:spPr>
          <a:xfrm>
            <a:off x="489179" y="1534438"/>
            <a:ext cx="7128881" cy="4809996"/>
          </a:xfrm>
          <a:prstGeom prst="rect">
            <a:avLst/>
          </a:prstGeom>
        </p:spPr>
        <p:txBody>
          <a:bodyPr>
            <a:noAutofit/>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E4FFF3DE-1BB6-4162-83D1-3E2267A1EF7E}"/>
              </a:ext>
            </a:extLst>
          </p:cNvPr>
          <p:cNvSpPr/>
          <p:nvPr userDrawn="1"/>
        </p:nvSpPr>
        <p:spPr>
          <a:xfrm>
            <a:off x="2564248" y="6454170"/>
            <a:ext cx="1482523" cy="200055"/>
          </a:xfrm>
          <a:prstGeom prst="rect">
            <a:avLst/>
          </a:prstGeom>
        </p:spPr>
        <p:txBody>
          <a:bodyPr wrap="none">
            <a:spAutoFit/>
          </a:bodyPr>
          <a:lstStyle/>
          <a:p>
            <a:r>
              <a:rPr lang="en-US" sz="700" b="0" i="0" kern="1200" spc="20">
                <a:solidFill>
                  <a:srgbClr val="75848E"/>
                </a:solidFill>
                <a:effectLst/>
                <a:latin typeface="AppD Sans" panose="00000500000000000000" pitchFamily="2" charset="0"/>
                <a:ea typeface="+mn-ea"/>
                <a:cs typeface="Arial" panose="020B0604020202020204" pitchFamily="34" charset="0"/>
              </a:rPr>
              <a:t>AppDynamics</a:t>
            </a:r>
            <a:r>
              <a:rPr lang="en-US" sz="700" b="0" i="0" kern="1200" spc="20" baseline="0">
                <a:solidFill>
                  <a:srgbClr val="75848E"/>
                </a:solidFill>
                <a:effectLst/>
                <a:latin typeface="AppD Sans" panose="00000500000000000000" pitchFamily="2" charset="0"/>
                <a:ea typeface="+mn-ea"/>
                <a:cs typeface="Arial" panose="020B0604020202020204" pitchFamily="34" charset="0"/>
              </a:rPr>
              <a:t> is part of Cisco</a:t>
            </a:r>
            <a:r>
              <a:rPr lang="en-US" sz="700" b="0" i="0" kern="1200" baseline="0">
                <a:solidFill>
                  <a:srgbClr val="75848E"/>
                </a:solidFill>
                <a:effectLst/>
                <a:latin typeface="AppD Sans" panose="00000500000000000000" pitchFamily="2" charset="0"/>
                <a:ea typeface="+mn-ea"/>
                <a:cs typeface="Arial" panose="020B0604020202020204" pitchFamily="34" charset="0"/>
              </a:rPr>
              <a:t>.</a:t>
            </a:r>
            <a:endParaRPr lang="en-US" sz="1600"/>
          </a:p>
        </p:txBody>
      </p:sp>
      <p:cxnSp>
        <p:nvCxnSpPr>
          <p:cNvPr id="16" name="Straight Connector 15">
            <a:extLst>
              <a:ext uri="{FF2B5EF4-FFF2-40B4-BE49-F238E27FC236}">
                <a16:creationId xmlns:a16="http://schemas.microsoft.com/office/drawing/2014/main" id="{B5C798D2-070E-4062-A852-A74C4E0E9389}"/>
              </a:ext>
            </a:extLst>
          </p:cNvPr>
          <p:cNvCxnSpPr>
            <a:cxnSpLocks/>
          </p:cNvCxnSpPr>
          <p:nvPr userDrawn="1"/>
        </p:nvCxnSpPr>
        <p:spPr>
          <a:xfrm>
            <a:off x="1771509" y="6426009"/>
            <a:ext cx="0" cy="25637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9" name="Graphic 4">
            <a:extLst>
              <a:ext uri="{FF2B5EF4-FFF2-40B4-BE49-F238E27FC236}">
                <a16:creationId xmlns:a16="http://schemas.microsoft.com/office/drawing/2014/main" id="{634AFC3C-75E0-4289-BACA-D894042E65E2}"/>
              </a:ext>
            </a:extLst>
          </p:cNvPr>
          <p:cNvGrpSpPr/>
          <p:nvPr userDrawn="1"/>
        </p:nvGrpSpPr>
        <p:grpSpPr>
          <a:xfrm>
            <a:off x="456882" y="6487048"/>
            <a:ext cx="1022732" cy="133908"/>
            <a:chOff x="1190923" y="-1184359"/>
            <a:chExt cx="8582025" cy="1123950"/>
          </a:xfrm>
          <a:solidFill>
            <a:srgbClr val="75848E"/>
          </a:solidFill>
        </p:grpSpPr>
        <p:sp>
          <p:nvSpPr>
            <p:cNvPr id="20" name="Freeform: Shape 19">
              <a:extLst>
                <a:ext uri="{FF2B5EF4-FFF2-40B4-BE49-F238E27FC236}">
                  <a16:creationId xmlns:a16="http://schemas.microsoft.com/office/drawing/2014/main" id="{C7B536FA-536E-407B-8718-6D54644CA8C0}"/>
                </a:ext>
              </a:extLst>
            </p:cNvPr>
            <p:cNvSpPr/>
            <p:nvPr/>
          </p:nvSpPr>
          <p:spPr>
            <a:xfrm>
              <a:off x="1190923" y="-1184359"/>
              <a:ext cx="1022032" cy="1122711"/>
            </a:xfrm>
            <a:custGeom>
              <a:avLst/>
              <a:gdLst>
                <a:gd name="connsiteX0" fmla="*/ 297371 w 1022032"/>
                <a:gd name="connsiteY0" fmla="*/ 656558 h 1122711"/>
                <a:gd name="connsiteX1" fmla="*/ 142780 w 1022032"/>
                <a:gd name="connsiteY1" fmla="*/ 309467 h 1122711"/>
                <a:gd name="connsiteX2" fmla="*/ 0 w 1022032"/>
                <a:gd name="connsiteY2" fmla="*/ 614363 h 1122711"/>
                <a:gd name="connsiteX3" fmla="*/ 397288 w 1022032"/>
                <a:gd name="connsiteY3" fmla="*/ 1011650 h 1122711"/>
                <a:gd name="connsiteX4" fmla="*/ 453676 w 1022032"/>
                <a:gd name="connsiteY4" fmla="*/ 1007650 h 1122711"/>
                <a:gd name="connsiteX5" fmla="*/ 299466 w 1022032"/>
                <a:gd name="connsiteY5" fmla="*/ 661416 h 1122711"/>
                <a:gd name="connsiteX6" fmla="*/ 297371 w 1022032"/>
                <a:gd name="connsiteY6" fmla="*/ 656558 h 1122711"/>
                <a:gd name="connsiteX7" fmla="*/ 397288 w 1022032"/>
                <a:gd name="connsiteY7" fmla="*/ 0 h 1122711"/>
                <a:gd name="connsiteX8" fmla="*/ 250317 w 1022032"/>
                <a:gd name="connsiteY8" fmla="*/ 17717 h 1122711"/>
                <a:gd name="connsiteX9" fmla="*/ 340805 w 1022032"/>
                <a:gd name="connsiteY9" fmla="*/ 221171 h 1122711"/>
                <a:gd name="connsiteX10" fmla="*/ 397288 w 1022032"/>
                <a:gd name="connsiteY10" fmla="*/ 217170 h 1122711"/>
                <a:gd name="connsiteX11" fmla="*/ 794480 w 1022032"/>
                <a:gd name="connsiteY11" fmla="*/ 614363 h 1122711"/>
                <a:gd name="connsiteX12" fmla="*/ 651701 w 1022032"/>
                <a:gd name="connsiteY12" fmla="*/ 919353 h 1122711"/>
                <a:gd name="connsiteX13" fmla="*/ 742188 w 1022032"/>
                <a:gd name="connsiteY13" fmla="*/ 1122712 h 1122711"/>
                <a:gd name="connsiteX14" fmla="*/ 1011650 w 1022032"/>
                <a:gd name="connsiteY14" fmla="*/ 614363 h 1122711"/>
                <a:gd name="connsiteX15" fmla="*/ 397288 w 1022032"/>
                <a:gd name="connsiteY15" fmla="*/ 0 h 1122711"/>
                <a:gd name="connsiteX16" fmla="*/ 1014603 w 1022032"/>
                <a:gd name="connsiteY16" fmla="*/ 1032415 h 1122711"/>
                <a:gd name="connsiteX17" fmla="*/ 1004030 w 1022032"/>
                <a:gd name="connsiteY17" fmla="*/ 1058799 h 1122711"/>
                <a:gd name="connsiteX18" fmla="*/ 993458 w 1022032"/>
                <a:gd name="connsiteY18" fmla="*/ 1032415 h 1122711"/>
                <a:gd name="connsiteX19" fmla="*/ 986028 w 1022032"/>
                <a:gd name="connsiteY19" fmla="*/ 1032415 h 1122711"/>
                <a:gd name="connsiteX20" fmla="*/ 986028 w 1022032"/>
                <a:gd name="connsiteY20" fmla="*/ 1072610 h 1122711"/>
                <a:gd name="connsiteX21" fmla="*/ 993172 w 1022032"/>
                <a:gd name="connsiteY21" fmla="*/ 1072610 h 1122711"/>
                <a:gd name="connsiteX22" fmla="*/ 993172 w 1022032"/>
                <a:gd name="connsiteY22" fmla="*/ 1047179 h 1122711"/>
                <a:gd name="connsiteX23" fmla="*/ 1001935 w 1022032"/>
                <a:gd name="connsiteY23" fmla="*/ 1068896 h 1122711"/>
                <a:gd name="connsiteX24" fmla="*/ 1006126 w 1022032"/>
                <a:gd name="connsiteY24" fmla="*/ 1068896 h 1122711"/>
                <a:gd name="connsiteX25" fmla="*/ 1014889 w 1022032"/>
                <a:gd name="connsiteY25" fmla="*/ 1047179 h 1122711"/>
                <a:gd name="connsiteX26" fmla="*/ 1014889 w 1022032"/>
                <a:gd name="connsiteY26" fmla="*/ 1072610 h 1122711"/>
                <a:gd name="connsiteX27" fmla="*/ 1022033 w 1022032"/>
                <a:gd name="connsiteY27" fmla="*/ 1072610 h 1122711"/>
                <a:gd name="connsiteX28" fmla="*/ 1022033 w 1022032"/>
                <a:gd name="connsiteY28" fmla="*/ 1032415 h 1122711"/>
                <a:gd name="connsiteX29" fmla="*/ 1014603 w 1022032"/>
                <a:gd name="connsiteY29" fmla="*/ 1032415 h 1122711"/>
                <a:gd name="connsiteX30" fmla="*/ 950500 w 1022032"/>
                <a:gd name="connsiteY30" fmla="*/ 1038415 h 1122711"/>
                <a:gd name="connsiteX31" fmla="*/ 961073 w 1022032"/>
                <a:gd name="connsiteY31" fmla="*/ 1038415 h 1122711"/>
                <a:gd name="connsiteX32" fmla="*/ 961073 w 1022032"/>
                <a:gd name="connsiteY32" fmla="*/ 1072515 h 1122711"/>
                <a:gd name="connsiteX33" fmla="*/ 968216 w 1022032"/>
                <a:gd name="connsiteY33" fmla="*/ 1072515 h 1122711"/>
                <a:gd name="connsiteX34" fmla="*/ 968216 w 1022032"/>
                <a:gd name="connsiteY34" fmla="*/ 1038415 h 1122711"/>
                <a:gd name="connsiteX35" fmla="*/ 978789 w 1022032"/>
                <a:gd name="connsiteY35" fmla="*/ 1038415 h 1122711"/>
                <a:gd name="connsiteX36" fmla="*/ 978789 w 1022032"/>
                <a:gd name="connsiteY36" fmla="*/ 1032415 h 1122711"/>
                <a:gd name="connsiteX37" fmla="*/ 950595 w 1022032"/>
                <a:gd name="connsiteY37" fmla="*/ 1032415 h 1122711"/>
                <a:gd name="connsiteX38" fmla="*/ 950595 w 1022032"/>
                <a:gd name="connsiteY38" fmla="*/ 1038415 h 112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22032" h="1122711">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grpFill/>
            <a:ln w="9525" cap="flat">
              <a:noFill/>
              <a:prstDash val="solid"/>
              <a:miter/>
            </a:ln>
          </p:spPr>
          <p:txBody>
            <a:bodyPr rtlCol="0" anchor="ctr"/>
            <a:lstStyle/>
            <a:p>
              <a:endParaRPr lang="en-US"/>
            </a:p>
          </p:txBody>
        </p:sp>
        <p:grpSp>
          <p:nvGrpSpPr>
            <p:cNvPr id="21" name="Graphic 4">
              <a:extLst>
                <a:ext uri="{FF2B5EF4-FFF2-40B4-BE49-F238E27FC236}">
                  <a16:creationId xmlns:a16="http://schemas.microsoft.com/office/drawing/2014/main" id="{28415091-B551-49A4-AD0D-5E58B00A4DB1}"/>
                </a:ext>
              </a:extLst>
            </p:cNvPr>
            <p:cNvGrpSpPr/>
            <p:nvPr/>
          </p:nvGrpSpPr>
          <p:grpSpPr>
            <a:xfrm>
              <a:off x="2653581" y="-921659"/>
              <a:ext cx="7122803" cy="597330"/>
              <a:chOff x="2653581" y="-921659"/>
              <a:chExt cx="7122803" cy="597330"/>
            </a:xfrm>
            <a:grpFill/>
          </p:grpSpPr>
          <p:sp>
            <p:nvSpPr>
              <p:cNvPr id="22" name="Freeform: Shape 21">
                <a:extLst>
                  <a:ext uri="{FF2B5EF4-FFF2-40B4-BE49-F238E27FC236}">
                    <a16:creationId xmlns:a16="http://schemas.microsoft.com/office/drawing/2014/main" id="{94701D28-8DDA-492A-9A8E-1D58FE5EF898}"/>
                  </a:ext>
                </a:extLst>
              </p:cNvPr>
              <p:cNvSpPr/>
              <p:nvPr/>
            </p:nvSpPr>
            <p:spPr>
              <a:xfrm>
                <a:off x="2653581"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4 w 621506"/>
                  <a:gd name="connsiteY4" fmla="*/ 0 h 563498"/>
                  <a:gd name="connsiteX5" fmla="*/ 368713 w 621506"/>
                  <a:gd name="connsiteY5" fmla="*/ 0 h 563498"/>
                  <a:gd name="connsiteX6" fmla="*/ 621506 w 621506"/>
                  <a:gd name="connsiteY6" fmla="*/ 563499 h 563498"/>
                  <a:gd name="connsiteX7" fmla="*/ 505587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AAFFF4-5A69-45C9-9D13-EA075D7823E5}"/>
                  </a:ext>
                </a:extLst>
              </p:cNvPr>
              <p:cNvSpPr/>
              <p:nvPr/>
            </p:nvSpPr>
            <p:spPr>
              <a:xfrm>
                <a:off x="3442347"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EB232C9-45D1-4DDD-AF6D-17DD6F482B39}"/>
                  </a:ext>
                </a:extLst>
              </p:cNvPr>
              <p:cNvSpPr/>
              <p:nvPr/>
            </p:nvSpPr>
            <p:spPr>
              <a:xfrm>
                <a:off x="4100810"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073220B-49B0-41B0-BD2D-2B5B3BD329C8}"/>
                  </a:ext>
                </a:extLst>
              </p:cNvPr>
              <p:cNvSpPr/>
              <p:nvPr/>
            </p:nvSpPr>
            <p:spPr>
              <a:xfrm>
                <a:off x="4759369" y="-902323"/>
                <a:ext cx="503157" cy="563498"/>
              </a:xfrm>
              <a:custGeom>
                <a:avLst/>
                <a:gdLst>
                  <a:gd name="connsiteX0" fmla="*/ 503110 w 503157"/>
                  <a:gd name="connsiteY0" fmla="*/ 276892 h 563498"/>
                  <a:gd name="connsiteX1" fmla="*/ 221361 w 503157"/>
                  <a:gd name="connsiteY1" fmla="*/ 563499 h 563498"/>
                  <a:gd name="connsiteX2" fmla="*/ 0 w 503157"/>
                  <a:gd name="connsiteY2" fmla="*/ 563499 h 563498"/>
                  <a:gd name="connsiteX3" fmla="*/ 0 w 503157"/>
                  <a:gd name="connsiteY3" fmla="*/ 0 h 563498"/>
                  <a:gd name="connsiteX4" fmla="*/ 221361 w 503157"/>
                  <a:gd name="connsiteY4" fmla="*/ 0 h 563498"/>
                  <a:gd name="connsiteX5" fmla="*/ 503110 w 503157"/>
                  <a:gd name="connsiteY5" fmla="*/ 276892 h 563498"/>
                  <a:gd name="connsiteX6" fmla="*/ 105442 w 503157"/>
                  <a:gd name="connsiteY6" fmla="*/ 461296 h 563498"/>
                  <a:gd name="connsiteX7" fmla="*/ 221361 w 503157"/>
                  <a:gd name="connsiteY7" fmla="*/ 461296 h 563498"/>
                  <a:gd name="connsiteX8" fmla="*/ 397669 w 503157"/>
                  <a:gd name="connsiteY8" fmla="*/ 276130 h 563498"/>
                  <a:gd name="connsiteX9" fmla="*/ 221361 w 503157"/>
                  <a:gd name="connsiteY9" fmla="*/ 100679 h 563498"/>
                  <a:gd name="connsiteX10" fmla="*/ 105442 w 503157"/>
                  <a:gd name="connsiteY10" fmla="*/ 100679 h 563498"/>
                  <a:gd name="connsiteX11" fmla="*/ 105442 w 503157"/>
                  <a:gd name="connsiteY11" fmla="*/ 461296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157" h="563498">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1D56BC6-F3B6-4D8B-9E1B-499223A01DE5}"/>
                  </a:ext>
                </a:extLst>
              </p:cNvPr>
              <p:cNvSpPr/>
              <p:nvPr/>
            </p:nvSpPr>
            <p:spPr>
              <a:xfrm>
                <a:off x="5362206" y="-902323"/>
                <a:ext cx="547497" cy="563594"/>
              </a:xfrm>
              <a:custGeom>
                <a:avLst/>
                <a:gdLst>
                  <a:gd name="connsiteX0" fmla="*/ 269748 w 547497"/>
                  <a:gd name="connsiteY0" fmla="*/ 232696 h 563594"/>
                  <a:gd name="connsiteX1" fmla="*/ 419481 w 547497"/>
                  <a:gd name="connsiteY1" fmla="*/ 0 h 563594"/>
                  <a:gd name="connsiteX2" fmla="*/ 547497 w 547497"/>
                  <a:gd name="connsiteY2" fmla="*/ 0 h 563594"/>
                  <a:gd name="connsiteX3" fmla="*/ 547497 w 547497"/>
                  <a:gd name="connsiteY3" fmla="*/ 4858 h 563594"/>
                  <a:gd name="connsiteX4" fmla="*/ 322897 w 547497"/>
                  <a:gd name="connsiteY4" fmla="*/ 330898 h 563594"/>
                  <a:gd name="connsiteX5" fmla="*/ 322897 w 547497"/>
                  <a:gd name="connsiteY5" fmla="*/ 502730 h 563594"/>
                  <a:gd name="connsiteX6" fmla="*/ 262033 w 547497"/>
                  <a:gd name="connsiteY6" fmla="*/ 563594 h 563594"/>
                  <a:gd name="connsiteX7" fmla="*/ 216599 w 547497"/>
                  <a:gd name="connsiteY7" fmla="*/ 563594 h 563594"/>
                  <a:gd name="connsiteX8" fmla="*/ 216599 w 547497"/>
                  <a:gd name="connsiteY8" fmla="*/ 330898 h 563594"/>
                  <a:gd name="connsiteX9" fmla="*/ 0 w 547497"/>
                  <a:gd name="connsiteY9" fmla="*/ 4858 h 563594"/>
                  <a:gd name="connsiteX10" fmla="*/ 0 w 547497"/>
                  <a:gd name="connsiteY10" fmla="*/ 0 h 563594"/>
                  <a:gd name="connsiteX11" fmla="*/ 126397 w 547497"/>
                  <a:gd name="connsiteY11" fmla="*/ 0 h 563594"/>
                  <a:gd name="connsiteX12" fmla="*/ 269748 w 547497"/>
                  <a:gd name="connsiteY12" fmla="*/ 232696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7497" h="563594">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72AC1A6-A302-486B-8330-6E0E1CCFCDC7}"/>
                  </a:ext>
                </a:extLst>
              </p:cNvPr>
              <p:cNvSpPr/>
              <p:nvPr/>
            </p:nvSpPr>
            <p:spPr>
              <a:xfrm>
                <a:off x="6066865" y="-902323"/>
                <a:ext cx="491966" cy="563498"/>
              </a:xfrm>
              <a:custGeom>
                <a:avLst/>
                <a:gdLst>
                  <a:gd name="connsiteX0" fmla="*/ 385667 w 491966"/>
                  <a:gd name="connsiteY0" fmla="*/ 379190 h 563498"/>
                  <a:gd name="connsiteX1" fmla="*/ 385667 w 491966"/>
                  <a:gd name="connsiteY1" fmla="*/ 60865 h 563498"/>
                  <a:gd name="connsiteX2" fmla="*/ 446532 w 491966"/>
                  <a:gd name="connsiteY2" fmla="*/ 0 h 563498"/>
                  <a:gd name="connsiteX3" fmla="*/ 491966 w 491966"/>
                  <a:gd name="connsiteY3" fmla="*/ 0 h 563498"/>
                  <a:gd name="connsiteX4" fmla="*/ 491966 w 491966"/>
                  <a:gd name="connsiteY4" fmla="*/ 563499 h 563498"/>
                  <a:gd name="connsiteX5" fmla="*/ 405765 w 491966"/>
                  <a:gd name="connsiteY5" fmla="*/ 563499 h 563498"/>
                  <a:gd name="connsiteX6" fmla="*/ 106299 w 491966"/>
                  <a:gd name="connsiteY6" fmla="*/ 188309 h 563498"/>
                  <a:gd name="connsiteX7" fmla="*/ 106299 w 491966"/>
                  <a:gd name="connsiteY7" fmla="*/ 502634 h 563498"/>
                  <a:gd name="connsiteX8" fmla="*/ 45434 w 491966"/>
                  <a:gd name="connsiteY8" fmla="*/ 563499 h 563498"/>
                  <a:gd name="connsiteX9" fmla="*/ 0 w 491966"/>
                  <a:gd name="connsiteY9" fmla="*/ 563499 h 563498"/>
                  <a:gd name="connsiteX10" fmla="*/ 0 w 491966"/>
                  <a:gd name="connsiteY10" fmla="*/ 0 h 563498"/>
                  <a:gd name="connsiteX11" fmla="*/ 86106 w 491966"/>
                  <a:gd name="connsiteY11" fmla="*/ 0 h 563498"/>
                  <a:gd name="connsiteX12" fmla="*/ 385667 w 491966"/>
                  <a:gd name="connsiteY12" fmla="*/ 379190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966" h="563498">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CE88A8B-4B6D-4D3C-B3E6-9339290BABE8}"/>
                  </a:ext>
                </a:extLst>
              </p:cNvPr>
              <p:cNvSpPr/>
              <p:nvPr/>
            </p:nvSpPr>
            <p:spPr>
              <a:xfrm>
                <a:off x="6726186"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3 w 621506"/>
                  <a:gd name="connsiteY4" fmla="*/ 0 h 563498"/>
                  <a:gd name="connsiteX5" fmla="*/ 368713 w 621506"/>
                  <a:gd name="connsiteY5" fmla="*/ 0 h 563498"/>
                  <a:gd name="connsiteX6" fmla="*/ 621506 w 621506"/>
                  <a:gd name="connsiteY6" fmla="*/ 563499 h 563498"/>
                  <a:gd name="connsiteX7" fmla="*/ 505492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6849796-A07A-4646-9A28-9FD8A7B1FABB}"/>
                  </a:ext>
                </a:extLst>
              </p:cNvPr>
              <p:cNvSpPr/>
              <p:nvPr/>
            </p:nvSpPr>
            <p:spPr>
              <a:xfrm>
                <a:off x="7514951" y="-901466"/>
                <a:ext cx="596550" cy="563594"/>
              </a:xfrm>
              <a:custGeom>
                <a:avLst/>
                <a:gdLst>
                  <a:gd name="connsiteX0" fmla="*/ 490347 w 596550"/>
                  <a:gd name="connsiteY0" fmla="*/ 154495 h 563594"/>
                  <a:gd name="connsiteX1" fmla="*/ 306800 w 596550"/>
                  <a:gd name="connsiteY1" fmla="*/ 399193 h 563594"/>
                  <a:gd name="connsiteX2" fmla="*/ 285845 w 596550"/>
                  <a:gd name="connsiteY2" fmla="*/ 399193 h 563594"/>
                  <a:gd name="connsiteX3" fmla="*/ 106299 w 596550"/>
                  <a:gd name="connsiteY3" fmla="*/ 153734 h 563594"/>
                  <a:gd name="connsiteX4" fmla="*/ 106299 w 596550"/>
                  <a:gd name="connsiteY4" fmla="*/ 502730 h 563594"/>
                  <a:gd name="connsiteX5" fmla="*/ 45434 w 596550"/>
                  <a:gd name="connsiteY5" fmla="*/ 563594 h 563594"/>
                  <a:gd name="connsiteX6" fmla="*/ 0 w 596550"/>
                  <a:gd name="connsiteY6" fmla="*/ 563594 h 563594"/>
                  <a:gd name="connsiteX7" fmla="*/ 0 w 596550"/>
                  <a:gd name="connsiteY7" fmla="*/ 0 h 563594"/>
                  <a:gd name="connsiteX8" fmla="*/ 122396 w 596550"/>
                  <a:gd name="connsiteY8" fmla="*/ 0 h 563594"/>
                  <a:gd name="connsiteX9" fmla="*/ 298704 w 596550"/>
                  <a:gd name="connsiteY9" fmla="*/ 242316 h 563594"/>
                  <a:gd name="connsiteX10" fmla="*/ 475012 w 596550"/>
                  <a:gd name="connsiteY10" fmla="*/ 0 h 563594"/>
                  <a:gd name="connsiteX11" fmla="*/ 596551 w 596550"/>
                  <a:gd name="connsiteY11" fmla="*/ 0 h 563594"/>
                  <a:gd name="connsiteX12" fmla="*/ 596551 w 596550"/>
                  <a:gd name="connsiteY12" fmla="*/ 502730 h 563594"/>
                  <a:gd name="connsiteX13" fmla="*/ 535686 w 596550"/>
                  <a:gd name="connsiteY13" fmla="*/ 563594 h 563594"/>
                  <a:gd name="connsiteX14" fmla="*/ 490251 w 596550"/>
                  <a:gd name="connsiteY14" fmla="*/ 563594 h 563594"/>
                  <a:gd name="connsiteX15" fmla="*/ 490251 w 596550"/>
                  <a:gd name="connsiteY15" fmla="*/ 154495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6550" h="563594">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F953920-11FE-43A2-BAEC-2E568D4ED72B}"/>
                  </a:ext>
                </a:extLst>
              </p:cNvPr>
              <p:cNvSpPr/>
              <p:nvPr/>
            </p:nvSpPr>
            <p:spPr>
              <a:xfrm>
                <a:off x="8349912" y="-902323"/>
                <a:ext cx="105537" cy="563594"/>
              </a:xfrm>
              <a:custGeom>
                <a:avLst/>
                <a:gdLst>
                  <a:gd name="connsiteX0" fmla="*/ 0 w 105537"/>
                  <a:gd name="connsiteY0" fmla="*/ 563499 h 563594"/>
                  <a:gd name="connsiteX1" fmla="*/ 0 w 105537"/>
                  <a:gd name="connsiteY1" fmla="*/ 60865 h 563594"/>
                  <a:gd name="connsiteX2" fmla="*/ 60865 w 105537"/>
                  <a:gd name="connsiteY2" fmla="*/ 0 h 563594"/>
                  <a:gd name="connsiteX3" fmla="*/ 105537 w 105537"/>
                  <a:gd name="connsiteY3" fmla="*/ 0 h 563594"/>
                  <a:gd name="connsiteX4" fmla="*/ 105537 w 105537"/>
                  <a:gd name="connsiteY4" fmla="*/ 502730 h 563594"/>
                  <a:gd name="connsiteX5" fmla="*/ 44672 w 105537"/>
                  <a:gd name="connsiteY5" fmla="*/ 563594 h 563594"/>
                  <a:gd name="connsiteX6" fmla="*/ 0 w 105537"/>
                  <a:gd name="connsiteY6" fmla="*/ 563594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37" h="563594">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C164040-4E28-401E-BFF6-D3ABF95ED693}"/>
                  </a:ext>
                </a:extLst>
              </p:cNvPr>
              <p:cNvSpPr/>
              <p:nvPr/>
            </p:nvSpPr>
            <p:spPr>
              <a:xfrm>
                <a:off x="8648326" y="-913563"/>
                <a:ext cx="512830" cy="587692"/>
              </a:xfrm>
              <a:custGeom>
                <a:avLst/>
                <a:gdLst>
                  <a:gd name="connsiteX0" fmla="*/ 512831 w 512830"/>
                  <a:gd name="connsiteY0" fmla="*/ 503968 h 587692"/>
                  <a:gd name="connsiteX1" fmla="*/ 298708 w 512830"/>
                  <a:gd name="connsiteY1" fmla="*/ 587693 h 587692"/>
                  <a:gd name="connsiteX2" fmla="*/ 5 w 512830"/>
                  <a:gd name="connsiteY2" fmla="*/ 297085 h 587692"/>
                  <a:gd name="connsiteX3" fmla="*/ 298708 w 512830"/>
                  <a:gd name="connsiteY3" fmla="*/ 0 h 587692"/>
                  <a:gd name="connsiteX4" fmla="*/ 505592 w 512830"/>
                  <a:gd name="connsiteY4" fmla="*/ 86106 h 587692"/>
                  <a:gd name="connsiteX5" fmla="*/ 434726 w 512830"/>
                  <a:gd name="connsiteY5" fmla="*/ 154496 h 587692"/>
                  <a:gd name="connsiteX6" fmla="*/ 298708 w 512830"/>
                  <a:gd name="connsiteY6" fmla="*/ 101346 h 587692"/>
                  <a:gd name="connsiteX7" fmla="*/ 104684 w 512830"/>
                  <a:gd name="connsiteY7" fmla="*/ 296990 h 587692"/>
                  <a:gd name="connsiteX8" fmla="*/ 298708 w 512830"/>
                  <a:gd name="connsiteY8" fmla="*/ 487775 h 587692"/>
                  <a:gd name="connsiteX9" fmla="*/ 440345 w 512830"/>
                  <a:gd name="connsiteY9" fmla="*/ 430625 h 587692"/>
                  <a:gd name="connsiteX10" fmla="*/ 512831 w 512830"/>
                  <a:gd name="connsiteY10" fmla="*/ 503968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830" h="587692">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BEDE8F9-1B87-4072-98C0-A1C07CDF0058}"/>
                  </a:ext>
                </a:extLst>
              </p:cNvPr>
              <p:cNvSpPr/>
              <p:nvPr/>
            </p:nvSpPr>
            <p:spPr>
              <a:xfrm>
                <a:off x="9293840" y="-921659"/>
                <a:ext cx="482545" cy="597330"/>
              </a:xfrm>
              <a:custGeom>
                <a:avLst/>
                <a:gdLst>
                  <a:gd name="connsiteX0" fmla="*/ 382524 w 482545"/>
                  <a:gd name="connsiteY0" fmla="*/ 156591 h 597330"/>
                  <a:gd name="connsiteX1" fmla="*/ 249460 w 482545"/>
                  <a:gd name="connsiteY1" fmla="*/ 92678 h 597330"/>
                  <a:gd name="connsiteX2" fmla="*/ 132112 w 482545"/>
                  <a:gd name="connsiteY2" fmla="*/ 166497 h 597330"/>
                  <a:gd name="connsiteX3" fmla="*/ 257080 w 482545"/>
                  <a:gd name="connsiteY3" fmla="*/ 238411 h 597330"/>
                  <a:gd name="connsiteX4" fmla="*/ 482536 w 482545"/>
                  <a:gd name="connsiteY4" fmla="*/ 419862 h 597330"/>
                  <a:gd name="connsiteX5" fmla="*/ 244316 w 482545"/>
                  <a:gd name="connsiteY5" fmla="*/ 597313 h 597330"/>
                  <a:gd name="connsiteX6" fmla="*/ 0 w 482545"/>
                  <a:gd name="connsiteY6" fmla="*/ 456724 h 597330"/>
                  <a:gd name="connsiteX7" fmla="*/ 88963 w 482545"/>
                  <a:gd name="connsiteY7" fmla="*/ 411575 h 597330"/>
                  <a:gd name="connsiteX8" fmla="*/ 246793 w 482545"/>
                  <a:gd name="connsiteY8" fmla="*/ 504254 h 597330"/>
                  <a:gd name="connsiteX9" fmla="*/ 377094 w 482545"/>
                  <a:gd name="connsiteY9" fmla="*/ 418910 h 597330"/>
                  <a:gd name="connsiteX10" fmla="*/ 247459 w 482545"/>
                  <a:gd name="connsiteY10" fmla="*/ 334899 h 597330"/>
                  <a:gd name="connsiteX11" fmla="*/ 27527 w 482545"/>
                  <a:gd name="connsiteY11" fmla="*/ 162306 h 597330"/>
                  <a:gd name="connsiteX12" fmla="*/ 247079 w 482545"/>
                  <a:gd name="connsiteY12" fmla="*/ 0 h 597330"/>
                  <a:gd name="connsiteX13" fmla="*/ 467487 w 482545"/>
                  <a:gd name="connsiteY13" fmla="*/ 113824 h 597330"/>
                  <a:gd name="connsiteX14" fmla="*/ 382524 w 482545"/>
                  <a:gd name="connsiteY14" fmla="*/ 156591 h 5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545" h="59733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grpFill/>
              <a:ln w="9525" cap="flat">
                <a:noFill/>
                <a:prstDash val="solid"/>
                <a:miter/>
              </a:ln>
            </p:spPr>
            <p:txBody>
              <a:bodyPr rtlCol="0" anchor="ctr"/>
              <a:lstStyle/>
              <a:p>
                <a:endParaRPr lang="en-US"/>
              </a:p>
            </p:txBody>
          </p:sp>
        </p:grpSp>
      </p:grpSp>
      <p:grpSp>
        <p:nvGrpSpPr>
          <p:cNvPr id="33" name="Graphic 3">
            <a:extLst>
              <a:ext uri="{FF2B5EF4-FFF2-40B4-BE49-F238E27FC236}">
                <a16:creationId xmlns:a16="http://schemas.microsoft.com/office/drawing/2014/main" id="{5F6E1503-978A-41E3-B3DD-EBFC579E39F8}"/>
              </a:ext>
            </a:extLst>
          </p:cNvPr>
          <p:cNvGrpSpPr/>
          <p:nvPr userDrawn="1"/>
        </p:nvGrpSpPr>
        <p:grpSpPr>
          <a:xfrm>
            <a:off x="2088170" y="6466231"/>
            <a:ext cx="333213" cy="175847"/>
            <a:chOff x="3189287" y="1895475"/>
            <a:chExt cx="5810250" cy="3067050"/>
          </a:xfrm>
          <a:solidFill>
            <a:srgbClr val="75848E"/>
          </a:solidFill>
        </p:grpSpPr>
        <p:sp>
          <p:nvSpPr>
            <p:cNvPr id="34" name="Freeform: Shape 33">
              <a:extLst>
                <a:ext uri="{FF2B5EF4-FFF2-40B4-BE49-F238E27FC236}">
                  <a16:creationId xmlns:a16="http://schemas.microsoft.com/office/drawing/2014/main" id="{D295C617-853E-45E5-A963-97826F617D0B}"/>
                </a:ext>
              </a:extLst>
            </p:cNvPr>
            <p:cNvSpPr/>
            <p:nvPr/>
          </p:nvSpPr>
          <p:spPr>
            <a:xfrm>
              <a:off x="4832254" y="3930110"/>
              <a:ext cx="254888" cy="1009554"/>
            </a:xfrm>
            <a:custGeom>
              <a:avLst/>
              <a:gdLst>
                <a:gd name="connsiteX0" fmla="*/ 0 w 254888"/>
                <a:gd name="connsiteY0" fmla="*/ 0 h 1009554"/>
                <a:gd name="connsiteX1" fmla="*/ 254889 w 254888"/>
                <a:gd name="connsiteY1" fmla="*/ 0 h 1009554"/>
                <a:gd name="connsiteX2" fmla="*/ 254889 w 254888"/>
                <a:gd name="connsiteY2" fmla="*/ 1009555 h 1009554"/>
                <a:gd name="connsiteX3" fmla="*/ 0 w 254888"/>
                <a:gd name="connsiteY3" fmla="*/ 1009555 h 1009554"/>
              </a:gdLst>
              <a:ahLst/>
              <a:cxnLst>
                <a:cxn ang="0">
                  <a:pos x="connsiteX0" y="connsiteY0"/>
                </a:cxn>
                <a:cxn ang="0">
                  <a:pos x="connsiteX1" y="connsiteY1"/>
                </a:cxn>
                <a:cxn ang="0">
                  <a:pos x="connsiteX2" y="connsiteY2"/>
                </a:cxn>
                <a:cxn ang="0">
                  <a:pos x="connsiteX3" y="connsiteY3"/>
                </a:cxn>
              </a:cxnLst>
              <a:rect l="l" t="t" r="r" b="b"/>
              <a:pathLst>
                <a:path w="254888" h="1009554">
                  <a:moveTo>
                    <a:pt x="0" y="0"/>
                  </a:moveTo>
                  <a:lnTo>
                    <a:pt x="254889" y="0"/>
                  </a:lnTo>
                  <a:lnTo>
                    <a:pt x="254889" y="1009555"/>
                  </a:lnTo>
                  <a:lnTo>
                    <a:pt x="0" y="1009555"/>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C93FD4F-8283-4A05-B1E5-0E0EBAA1F0AA}"/>
                </a:ext>
              </a:extLst>
            </p:cNvPr>
            <p:cNvSpPr/>
            <p:nvPr/>
          </p:nvSpPr>
          <p:spPr>
            <a:xfrm>
              <a:off x="6371208" y="3912298"/>
              <a:ext cx="770191" cy="1045368"/>
            </a:xfrm>
            <a:custGeom>
              <a:avLst/>
              <a:gdLst>
                <a:gd name="connsiteX0" fmla="*/ 770192 w 770191"/>
                <a:gd name="connsiteY0" fmla="*/ 307086 h 1045368"/>
                <a:gd name="connsiteX1" fmla="*/ 555784 w 770191"/>
                <a:gd name="connsiteY1" fmla="*/ 253270 h 1045368"/>
                <a:gd name="connsiteX2" fmla="*/ 276701 w 770191"/>
                <a:gd name="connsiteY2" fmla="*/ 522446 h 1045368"/>
                <a:gd name="connsiteX3" fmla="*/ 555784 w 770191"/>
                <a:gd name="connsiteY3" fmla="*/ 792004 h 1045368"/>
                <a:gd name="connsiteX4" fmla="*/ 770192 w 770191"/>
                <a:gd name="connsiteY4" fmla="*/ 738473 h 1045368"/>
                <a:gd name="connsiteX5" fmla="*/ 770192 w 770191"/>
                <a:gd name="connsiteY5" fmla="*/ 1009459 h 1045368"/>
                <a:gd name="connsiteX6" fmla="*/ 538163 w 770191"/>
                <a:gd name="connsiteY6" fmla="*/ 1045369 h 1045368"/>
                <a:gd name="connsiteX7" fmla="*/ 0 w 770191"/>
                <a:gd name="connsiteY7" fmla="*/ 522446 h 1045368"/>
                <a:gd name="connsiteX8" fmla="*/ 538163 w 770191"/>
                <a:gd name="connsiteY8" fmla="*/ 0 h 1045368"/>
                <a:gd name="connsiteX9" fmla="*/ 770192 w 770191"/>
                <a:gd name="connsiteY9" fmla="*/ 36195 h 1045368"/>
                <a:gd name="connsiteX10" fmla="*/ 770192 w 77019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191" h="1045368">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D588832-B6AA-4776-BD90-89D5CA7A21A9}"/>
                </a:ext>
              </a:extLst>
            </p:cNvPr>
            <p:cNvSpPr/>
            <p:nvPr/>
          </p:nvSpPr>
          <p:spPr>
            <a:xfrm>
              <a:off x="3712304" y="3912298"/>
              <a:ext cx="770381" cy="1045368"/>
            </a:xfrm>
            <a:custGeom>
              <a:avLst/>
              <a:gdLst>
                <a:gd name="connsiteX0" fmla="*/ 770382 w 770381"/>
                <a:gd name="connsiteY0" fmla="*/ 307086 h 1045368"/>
                <a:gd name="connsiteX1" fmla="*/ 555974 w 770381"/>
                <a:gd name="connsiteY1" fmla="*/ 253270 h 1045368"/>
                <a:gd name="connsiteX2" fmla="*/ 276892 w 770381"/>
                <a:gd name="connsiteY2" fmla="*/ 522446 h 1045368"/>
                <a:gd name="connsiteX3" fmla="*/ 555974 w 770381"/>
                <a:gd name="connsiteY3" fmla="*/ 792004 h 1045368"/>
                <a:gd name="connsiteX4" fmla="*/ 770382 w 770381"/>
                <a:gd name="connsiteY4" fmla="*/ 738473 h 1045368"/>
                <a:gd name="connsiteX5" fmla="*/ 770382 w 770381"/>
                <a:gd name="connsiteY5" fmla="*/ 1009459 h 1045368"/>
                <a:gd name="connsiteX6" fmla="*/ 537591 w 770381"/>
                <a:gd name="connsiteY6" fmla="*/ 1045369 h 1045368"/>
                <a:gd name="connsiteX7" fmla="*/ 0 w 770381"/>
                <a:gd name="connsiteY7" fmla="*/ 522446 h 1045368"/>
                <a:gd name="connsiteX8" fmla="*/ 537591 w 770381"/>
                <a:gd name="connsiteY8" fmla="*/ 0 h 1045368"/>
                <a:gd name="connsiteX9" fmla="*/ 770382 w 770381"/>
                <a:gd name="connsiteY9" fmla="*/ 36195 h 1045368"/>
                <a:gd name="connsiteX10" fmla="*/ 770382 w 77038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381" h="1045368">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685B469-FD25-4464-860B-067B6C2BD14D}"/>
                </a:ext>
              </a:extLst>
            </p:cNvPr>
            <p:cNvSpPr/>
            <p:nvPr/>
          </p:nvSpPr>
          <p:spPr>
            <a:xfrm>
              <a:off x="7409719" y="3912298"/>
              <a:ext cx="1066323" cy="1045368"/>
            </a:xfrm>
            <a:custGeom>
              <a:avLst/>
              <a:gdLst>
                <a:gd name="connsiteX0" fmla="*/ 532829 w 1066323"/>
                <a:gd name="connsiteY0" fmla="*/ 257080 h 1045368"/>
                <a:gd name="connsiteX1" fmla="*/ 269558 w 1066323"/>
                <a:gd name="connsiteY1" fmla="*/ 522446 h 1045368"/>
                <a:gd name="connsiteX2" fmla="*/ 532829 w 1066323"/>
                <a:gd name="connsiteY2" fmla="*/ 788099 h 1045368"/>
                <a:gd name="connsiteX3" fmla="*/ 796576 w 1066323"/>
                <a:gd name="connsiteY3" fmla="*/ 522446 h 1045368"/>
                <a:gd name="connsiteX4" fmla="*/ 532829 w 1066323"/>
                <a:gd name="connsiteY4" fmla="*/ 257080 h 1045368"/>
                <a:gd name="connsiteX5" fmla="*/ 1066324 w 1066323"/>
                <a:gd name="connsiteY5" fmla="*/ 522446 h 1045368"/>
                <a:gd name="connsiteX6" fmla="*/ 532924 w 1066323"/>
                <a:gd name="connsiteY6" fmla="*/ 1045369 h 1045368"/>
                <a:gd name="connsiteX7" fmla="*/ 0 w 1066323"/>
                <a:gd name="connsiteY7" fmla="*/ 522446 h 1045368"/>
                <a:gd name="connsiteX8" fmla="*/ 532924 w 1066323"/>
                <a:gd name="connsiteY8" fmla="*/ 0 h 1045368"/>
                <a:gd name="connsiteX9" fmla="*/ 1066324 w 1066323"/>
                <a:gd name="connsiteY9" fmla="*/ 52244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323" h="1045368">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109A5D51-0A71-4AD4-938C-1FC9F162621B}"/>
                </a:ext>
              </a:extLst>
            </p:cNvPr>
            <p:cNvSpPr/>
            <p:nvPr/>
          </p:nvSpPr>
          <p:spPr>
            <a:xfrm>
              <a:off x="5429090" y="3911822"/>
              <a:ext cx="694943" cy="1045844"/>
            </a:xfrm>
            <a:custGeom>
              <a:avLst/>
              <a:gdLst>
                <a:gd name="connsiteX0" fmla="*/ 624173 w 694943"/>
                <a:gd name="connsiteY0" fmla="*/ 247650 h 1045844"/>
                <a:gd name="connsiteX1" fmla="*/ 425005 w 694943"/>
                <a:gd name="connsiteY1" fmla="*/ 217075 h 1045844"/>
                <a:gd name="connsiteX2" fmla="*/ 267462 w 694943"/>
                <a:gd name="connsiteY2" fmla="*/ 299656 h 1045844"/>
                <a:gd name="connsiteX3" fmla="*/ 384238 w 694943"/>
                <a:gd name="connsiteY3" fmla="*/ 395859 h 1045844"/>
                <a:gd name="connsiteX4" fmla="*/ 454724 w 694943"/>
                <a:gd name="connsiteY4" fmla="*/ 418147 h 1045844"/>
                <a:gd name="connsiteX5" fmla="*/ 694944 w 694943"/>
                <a:gd name="connsiteY5" fmla="*/ 707041 h 1045844"/>
                <a:gd name="connsiteX6" fmla="*/ 277463 w 694943"/>
                <a:gd name="connsiteY6" fmla="*/ 1045845 h 1045844"/>
                <a:gd name="connsiteX7" fmla="*/ 2572 w 694943"/>
                <a:gd name="connsiteY7" fmla="*/ 1018222 h 1045844"/>
                <a:gd name="connsiteX8" fmla="*/ 2572 w 694943"/>
                <a:gd name="connsiteY8" fmla="*/ 785813 h 1045844"/>
                <a:gd name="connsiteX9" fmla="*/ 242792 w 694943"/>
                <a:gd name="connsiteY9" fmla="*/ 823341 h 1045844"/>
                <a:gd name="connsiteX10" fmla="*/ 428244 w 694943"/>
                <a:gd name="connsiteY10" fmla="*/ 729044 h 1045844"/>
                <a:gd name="connsiteX11" fmla="*/ 314325 w 694943"/>
                <a:gd name="connsiteY11" fmla="*/ 628555 h 1045844"/>
                <a:gd name="connsiteX12" fmla="*/ 260033 w 694943"/>
                <a:gd name="connsiteY12" fmla="*/ 610933 h 1045844"/>
                <a:gd name="connsiteX13" fmla="*/ 0 w 694943"/>
                <a:gd name="connsiteY13" fmla="*/ 315659 h 1045844"/>
                <a:gd name="connsiteX14" fmla="*/ 376238 w 694943"/>
                <a:gd name="connsiteY14" fmla="*/ 0 h 1045844"/>
                <a:gd name="connsiteX15" fmla="*/ 624269 w 694943"/>
                <a:gd name="connsiteY15" fmla="*/ 31909 h 1045844"/>
                <a:gd name="connsiteX16" fmla="*/ 624269 w 694943"/>
                <a:gd name="connsiteY16" fmla="*/ 247650 h 1045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4943" h="1045844">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E88950E-D21E-41C0-A948-C377C6E84256}"/>
                </a:ext>
              </a:extLst>
            </p:cNvPr>
            <p:cNvSpPr/>
            <p:nvPr/>
          </p:nvSpPr>
          <p:spPr>
            <a:xfrm>
              <a:off x="3189287" y="2719292"/>
              <a:ext cx="252698" cy="517302"/>
            </a:xfrm>
            <a:custGeom>
              <a:avLst/>
              <a:gdLst>
                <a:gd name="connsiteX0" fmla="*/ 252698 w 252698"/>
                <a:gd name="connsiteY0" fmla="*/ 126016 h 517302"/>
                <a:gd name="connsiteX1" fmla="*/ 126397 w 252698"/>
                <a:gd name="connsiteY1" fmla="*/ 0 h 517302"/>
                <a:gd name="connsiteX2" fmla="*/ 0 w 252698"/>
                <a:gd name="connsiteY2" fmla="*/ 126016 h 517302"/>
                <a:gd name="connsiteX3" fmla="*/ 0 w 252698"/>
                <a:gd name="connsiteY3" fmla="*/ 390906 h 517302"/>
                <a:gd name="connsiteX4" fmla="*/ 126397 w 252698"/>
                <a:gd name="connsiteY4" fmla="*/ 517303 h 517302"/>
                <a:gd name="connsiteX5" fmla="*/ 252698 w 252698"/>
                <a:gd name="connsiteY5" fmla="*/ 390906 h 517302"/>
                <a:gd name="connsiteX6" fmla="*/ 252698 w 252698"/>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698" h="517302">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5F73CED-8B32-4736-BD14-6FF58F84CCE8}"/>
                </a:ext>
              </a:extLst>
            </p:cNvPr>
            <p:cNvSpPr/>
            <p:nvPr/>
          </p:nvSpPr>
          <p:spPr>
            <a:xfrm>
              <a:off x="3883945" y="2371343"/>
              <a:ext cx="252983" cy="865251"/>
            </a:xfrm>
            <a:custGeom>
              <a:avLst/>
              <a:gdLst>
                <a:gd name="connsiteX0" fmla="*/ 252984 w 252983"/>
                <a:gd name="connsiteY0" fmla="*/ 126016 h 865251"/>
                <a:gd name="connsiteX1" fmla="*/ 126397 w 252983"/>
                <a:gd name="connsiteY1" fmla="*/ 0 h 865251"/>
                <a:gd name="connsiteX2" fmla="*/ 0 w 252983"/>
                <a:gd name="connsiteY2" fmla="*/ 126016 h 865251"/>
                <a:gd name="connsiteX3" fmla="*/ 0 w 252983"/>
                <a:gd name="connsiteY3" fmla="*/ 738854 h 865251"/>
                <a:gd name="connsiteX4" fmla="*/ 126397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B882153-F6CC-4B2E-916C-969DCAA482A2}"/>
                </a:ext>
              </a:extLst>
            </p:cNvPr>
            <p:cNvSpPr/>
            <p:nvPr/>
          </p:nvSpPr>
          <p:spPr>
            <a:xfrm>
              <a:off x="4578508" y="1895475"/>
              <a:ext cx="253079" cy="1593056"/>
            </a:xfrm>
            <a:custGeom>
              <a:avLst/>
              <a:gdLst>
                <a:gd name="connsiteX0" fmla="*/ 253079 w 253079"/>
                <a:gd name="connsiteY0" fmla="*/ 126016 h 1593056"/>
                <a:gd name="connsiteX1" fmla="*/ 126873 w 253079"/>
                <a:gd name="connsiteY1" fmla="*/ 0 h 1593056"/>
                <a:gd name="connsiteX2" fmla="*/ 0 w 253079"/>
                <a:gd name="connsiteY2" fmla="*/ 126016 h 1593056"/>
                <a:gd name="connsiteX3" fmla="*/ 0 w 253079"/>
                <a:gd name="connsiteY3" fmla="*/ 1466469 h 1593056"/>
                <a:gd name="connsiteX4" fmla="*/ 126873 w 253079"/>
                <a:gd name="connsiteY4" fmla="*/ 1593056 h 1593056"/>
                <a:gd name="connsiteX5" fmla="*/ 253079 w 253079"/>
                <a:gd name="connsiteY5" fmla="*/ 1466469 h 1593056"/>
                <a:gd name="connsiteX6" fmla="*/ 253079 w 253079"/>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9" h="1593056">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F1E69EA-8D93-4BDC-827A-D519025B4BA5}"/>
                </a:ext>
              </a:extLst>
            </p:cNvPr>
            <p:cNvSpPr/>
            <p:nvPr/>
          </p:nvSpPr>
          <p:spPr>
            <a:xfrm>
              <a:off x="5273452" y="2371343"/>
              <a:ext cx="252983" cy="865251"/>
            </a:xfrm>
            <a:custGeom>
              <a:avLst/>
              <a:gdLst>
                <a:gd name="connsiteX0" fmla="*/ 252984 w 252983"/>
                <a:gd name="connsiteY0" fmla="*/ 126016 h 865251"/>
                <a:gd name="connsiteX1" fmla="*/ 126683 w 252983"/>
                <a:gd name="connsiteY1" fmla="*/ 0 h 865251"/>
                <a:gd name="connsiteX2" fmla="*/ 0 w 252983"/>
                <a:gd name="connsiteY2" fmla="*/ 126016 h 865251"/>
                <a:gd name="connsiteX3" fmla="*/ 0 w 252983"/>
                <a:gd name="connsiteY3" fmla="*/ 738854 h 865251"/>
                <a:gd name="connsiteX4" fmla="*/ 126683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04BBA21-8316-4345-971C-992B025EC576}"/>
                </a:ext>
              </a:extLst>
            </p:cNvPr>
            <p:cNvSpPr/>
            <p:nvPr/>
          </p:nvSpPr>
          <p:spPr>
            <a:xfrm>
              <a:off x="5968110" y="2719292"/>
              <a:ext cx="252412" cy="517302"/>
            </a:xfrm>
            <a:custGeom>
              <a:avLst/>
              <a:gdLst>
                <a:gd name="connsiteX0" fmla="*/ 252413 w 252412"/>
                <a:gd name="connsiteY0" fmla="*/ 126016 h 517302"/>
                <a:gd name="connsiteX1" fmla="*/ 126683 w 252412"/>
                <a:gd name="connsiteY1" fmla="*/ 0 h 517302"/>
                <a:gd name="connsiteX2" fmla="*/ 0 w 252412"/>
                <a:gd name="connsiteY2" fmla="*/ 126016 h 517302"/>
                <a:gd name="connsiteX3" fmla="*/ 0 w 252412"/>
                <a:gd name="connsiteY3" fmla="*/ 390906 h 517302"/>
                <a:gd name="connsiteX4" fmla="*/ 126683 w 252412"/>
                <a:gd name="connsiteY4" fmla="*/ 517303 h 517302"/>
                <a:gd name="connsiteX5" fmla="*/ 252413 w 252412"/>
                <a:gd name="connsiteY5" fmla="*/ 390906 h 517302"/>
                <a:gd name="connsiteX6" fmla="*/ 252413 w 252412"/>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412" h="517302">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B6FD4EA-AF4A-41D7-A945-4B9AD0C24C3A}"/>
                </a:ext>
              </a:extLst>
            </p:cNvPr>
            <p:cNvSpPr/>
            <p:nvPr/>
          </p:nvSpPr>
          <p:spPr>
            <a:xfrm>
              <a:off x="6663530" y="2371343"/>
              <a:ext cx="251936" cy="865251"/>
            </a:xfrm>
            <a:custGeom>
              <a:avLst/>
              <a:gdLst>
                <a:gd name="connsiteX0" fmla="*/ 251936 w 251936"/>
                <a:gd name="connsiteY0" fmla="*/ 126016 h 865251"/>
                <a:gd name="connsiteX1" fmla="*/ 125635 w 251936"/>
                <a:gd name="connsiteY1" fmla="*/ 0 h 865251"/>
                <a:gd name="connsiteX2" fmla="*/ 0 w 251936"/>
                <a:gd name="connsiteY2" fmla="*/ 126016 h 865251"/>
                <a:gd name="connsiteX3" fmla="*/ 0 w 251936"/>
                <a:gd name="connsiteY3" fmla="*/ 738854 h 865251"/>
                <a:gd name="connsiteX4" fmla="*/ 125635 w 251936"/>
                <a:gd name="connsiteY4" fmla="*/ 865251 h 865251"/>
                <a:gd name="connsiteX5" fmla="*/ 251936 w 251936"/>
                <a:gd name="connsiteY5" fmla="*/ 738854 h 865251"/>
                <a:gd name="connsiteX6" fmla="*/ 251936 w 251936"/>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865251">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0274F8C-E273-4F50-A916-F259261C5375}"/>
                </a:ext>
              </a:extLst>
            </p:cNvPr>
            <p:cNvSpPr/>
            <p:nvPr/>
          </p:nvSpPr>
          <p:spPr>
            <a:xfrm>
              <a:off x="7358379" y="1895475"/>
              <a:ext cx="251936" cy="1593056"/>
            </a:xfrm>
            <a:custGeom>
              <a:avLst/>
              <a:gdLst>
                <a:gd name="connsiteX0" fmla="*/ 251936 w 251936"/>
                <a:gd name="connsiteY0" fmla="*/ 126016 h 1593056"/>
                <a:gd name="connsiteX1" fmla="*/ 126016 w 251936"/>
                <a:gd name="connsiteY1" fmla="*/ 0 h 1593056"/>
                <a:gd name="connsiteX2" fmla="*/ 0 w 251936"/>
                <a:gd name="connsiteY2" fmla="*/ 126016 h 1593056"/>
                <a:gd name="connsiteX3" fmla="*/ 0 w 251936"/>
                <a:gd name="connsiteY3" fmla="*/ 1466469 h 1593056"/>
                <a:gd name="connsiteX4" fmla="*/ 126016 w 251936"/>
                <a:gd name="connsiteY4" fmla="*/ 1593056 h 1593056"/>
                <a:gd name="connsiteX5" fmla="*/ 251936 w 251936"/>
                <a:gd name="connsiteY5" fmla="*/ 1466469 h 1593056"/>
                <a:gd name="connsiteX6" fmla="*/ 251936 w 251936"/>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1593056">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38034EA-B67A-4FAB-B0D0-5C456691FF2F}"/>
                </a:ext>
              </a:extLst>
            </p:cNvPr>
            <p:cNvSpPr/>
            <p:nvPr/>
          </p:nvSpPr>
          <p:spPr>
            <a:xfrm>
              <a:off x="8051609" y="2371343"/>
              <a:ext cx="254221" cy="865251"/>
            </a:xfrm>
            <a:custGeom>
              <a:avLst/>
              <a:gdLst>
                <a:gd name="connsiteX0" fmla="*/ 254222 w 254221"/>
                <a:gd name="connsiteY0" fmla="*/ 126016 h 865251"/>
                <a:gd name="connsiteX1" fmla="*/ 126397 w 254221"/>
                <a:gd name="connsiteY1" fmla="*/ 0 h 865251"/>
                <a:gd name="connsiteX2" fmla="*/ 0 w 254221"/>
                <a:gd name="connsiteY2" fmla="*/ 126016 h 865251"/>
                <a:gd name="connsiteX3" fmla="*/ 0 w 254221"/>
                <a:gd name="connsiteY3" fmla="*/ 738854 h 865251"/>
                <a:gd name="connsiteX4" fmla="*/ 126397 w 254221"/>
                <a:gd name="connsiteY4" fmla="*/ 865251 h 865251"/>
                <a:gd name="connsiteX5" fmla="*/ 254222 w 254221"/>
                <a:gd name="connsiteY5" fmla="*/ 738854 h 865251"/>
                <a:gd name="connsiteX6" fmla="*/ 254222 w 254221"/>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221" h="865251">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B3CA009-9F2E-470F-BFD0-3FE661E3F734}"/>
                </a:ext>
              </a:extLst>
            </p:cNvPr>
            <p:cNvSpPr/>
            <p:nvPr/>
          </p:nvSpPr>
          <p:spPr>
            <a:xfrm>
              <a:off x="8747029" y="2719292"/>
              <a:ext cx="252221" cy="517302"/>
            </a:xfrm>
            <a:custGeom>
              <a:avLst/>
              <a:gdLst>
                <a:gd name="connsiteX0" fmla="*/ 252222 w 252221"/>
                <a:gd name="connsiteY0" fmla="*/ 126016 h 517302"/>
                <a:gd name="connsiteX1" fmla="*/ 126206 w 252221"/>
                <a:gd name="connsiteY1" fmla="*/ 0 h 517302"/>
                <a:gd name="connsiteX2" fmla="*/ 0 w 252221"/>
                <a:gd name="connsiteY2" fmla="*/ 126016 h 517302"/>
                <a:gd name="connsiteX3" fmla="*/ 0 w 252221"/>
                <a:gd name="connsiteY3" fmla="*/ 390906 h 517302"/>
                <a:gd name="connsiteX4" fmla="*/ 126206 w 252221"/>
                <a:gd name="connsiteY4" fmla="*/ 517303 h 517302"/>
                <a:gd name="connsiteX5" fmla="*/ 252222 w 252221"/>
                <a:gd name="connsiteY5" fmla="*/ 390906 h 517302"/>
                <a:gd name="connsiteX6" fmla="*/ 252222 w 252221"/>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221" h="517302">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C04C797-7E80-4BD9-8DE5-E43BBAC5827E}"/>
                </a:ext>
              </a:extLst>
            </p:cNvPr>
            <p:cNvSpPr/>
            <p:nvPr/>
          </p:nvSpPr>
          <p:spPr>
            <a:xfrm>
              <a:off x="8744552" y="4806696"/>
              <a:ext cx="109252" cy="132968"/>
            </a:xfrm>
            <a:custGeom>
              <a:avLst/>
              <a:gdLst>
                <a:gd name="connsiteX0" fmla="*/ 109252 w 109252"/>
                <a:gd name="connsiteY0" fmla="*/ 0 h 132968"/>
                <a:gd name="connsiteX1" fmla="*/ 109252 w 109252"/>
                <a:gd name="connsiteY1" fmla="*/ 15811 h 132968"/>
                <a:gd name="connsiteX2" fmla="*/ 63627 w 109252"/>
                <a:gd name="connsiteY2" fmla="*/ 15811 h 132968"/>
                <a:gd name="connsiteX3" fmla="*/ 63627 w 109252"/>
                <a:gd name="connsiteY3" fmla="*/ 132969 h 132968"/>
                <a:gd name="connsiteX4" fmla="*/ 45244 w 109252"/>
                <a:gd name="connsiteY4" fmla="*/ 132969 h 132968"/>
                <a:gd name="connsiteX5" fmla="*/ 45244 w 109252"/>
                <a:gd name="connsiteY5" fmla="*/ 15811 h 132968"/>
                <a:gd name="connsiteX6" fmla="*/ 0 w 109252"/>
                <a:gd name="connsiteY6" fmla="*/ 15811 h 132968"/>
                <a:gd name="connsiteX7" fmla="*/ 0 w 109252"/>
                <a:gd name="connsiteY7" fmla="*/ 0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52" h="132968">
                  <a:moveTo>
                    <a:pt x="109252" y="0"/>
                  </a:moveTo>
                  <a:lnTo>
                    <a:pt x="109252" y="15811"/>
                  </a:lnTo>
                  <a:lnTo>
                    <a:pt x="63627" y="15811"/>
                  </a:lnTo>
                  <a:lnTo>
                    <a:pt x="63627" y="132969"/>
                  </a:lnTo>
                  <a:lnTo>
                    <a:pt x="45244" y="132969"/>
                  </a:lnTo>
                  <a:lnTo>
                    <a:pt x="45244" y="15811"/>
                  </a:lnTo>
                  <a:lnTo>
                    <a:pt x="0" y="15811"/>
                  </a:lnTo>
                  <a:lnTo>
                    <a:pt x="0"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EC29126-049D-4EAA-855B-966A3B1453A6}"/>
                </a:ext>
              </a:extLst>
            </p:cNvPr>
            <p:cNvSpPr/>
            <p:nvPr/>
          </p:nvSpPr>
          <p:spPr>
            <a:xfrm>
              <a:off x="8862948" y="4806696"/>
              <a:ext cx="136207" cy="132968"/>
            </a:xfrm>
            <a:custGeom>
              <a:avLst/>
              <a:gdLst>
                <a:gd name="connsiteX0" fmla="*/ 0 w 136207"/>
                <a:gd name="connsiteY0" fmla="*/ 0 h 132968"/>
                <a:gd name="connsiteX1" fmla="*/ 28670 w 136207"/>
                <a:gd name="connsiteY1" fmla="*/ 0 h 132968"/>
                <a:gd name="connsiteX2" fmla="*/ 68771 w 136207"/>
                <a:gd name="connsiteY2" fmla="*/ 109061 h 132968"/>
                <a:gd name="connsiteX3" fmla="*/ 69247 w 136207"/>
                <a:gd name="connsiteY3" fmla="*/ 109061 h 132968"/>
                <a:gd name="connsiteX4" fmla="*/ 107633 w 136207"/>
                <a:gd name="connsiteY4" fmla="*/ 0 h 132968"/>
                <a:gd name="connsiteX5" fmla="*/ 136208 w 136207"/>
                <a:gd name="connsiteY5" fmla="*/ 0 h 132968"/>
                <a:gd name="connsiteX6" fmla="*/ 136208 w 136207"/>
                <a:gd name="connsiteY6" fmla="*/ 132969 h 132968"/>
                <a:gd name="connsiteX7" fmla="*/ 117063 w 136207"/>
                <a:gd name="connsiteY7" fmla="*/ 132969 h 132968"/>
                <a:gd name="connsiteX8" fmla="*/ 117063 w 136207"/>
                <a:gd name="connsiteY8" fmla="*/ 23908 h 132968"/>
                <a:gd name="connsiteX9" fmla="*/ 116491 w 136207"/>
                <a:gd name="connsiteY9" fmla="*/ 23908 h 132968"/>
                <a:gd name="connsiteX10" fmla="*/ 76295 w 136207"/>
                <a:gd name="connsiteY10" fmla="*/ 132969 h 132968"/>
                <a:gd name="connsiteX11" fmla="*/ 58674 w 136207"/>
                <a:gd name="connsiteY11" fmla="*/ 132969 h 132968"/>
                <a:gd name="connsiteX12" fmla="*/ 19336 w 136207"/>
                <a:gd name="connsiteY12" fmla="*/ 23908 h 132968"/>
                <a:gd name="connsiteX13" fmla="*/ 18669 w 136207"/>
                <a:gd name="connsiteY13" fmla="*/ 23908 h 132968"/>
                <a:gd name="connsiteX14" fmla="*/ 18669 w 136207"/>
                <a:gd name="connsiteY14" fmla="*/ 132969 h 132968"/>
                <a:gd name="connsiteX15" fmla="*/ 0 w 136207"/>
                <a:gd name="connsiteY15" fmla="*/ 132969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207" h="132968">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grpFill/>
            <a:ln w="9525" cap="flat">
              <a:noFill/>
              <a:prstDash val="solid"/>
              <a:miter/>
            </a:ln>
          </p:spPr>
          <p:txBody>
            <a:bodyPr rtlCol="0" anchor="ctr"/>
            <a:lstStyle/>
            <a:p>
              <a:endParaRPr lang="en-US"/>
            </a:p>
          </p:txBody>
        </p:sp>
      </p:grpSp>
      <p:sp>
        <p:nvSpPr>
          <p:cNvPr id="50" name="TextBox 49">
            <a:extLst>
              <a:ext uri="{FF2B5EF4-FFF2-40B4-BE49-F238E27FC236}">
                <a16:creationId xmlns:a16="http://schemas.microsoft.com/office/drawing/2014/main" id="{E73D5D5E-5CAC-402C-833D-886409E90273}"/>
              </a:ext>
            </a:extLst>
          </p:cNvPr>
          <p:cNvSpPr txBox="1"/>
          <p:nvPr userDrawn="1"/>
        </p:nvSpPr>
        <p:spPr>
          <a:xfrm>
            <a:off x="11437792" y="6414737"/>
            <a:ext cx="327344" cy="278918"/>
          </a:xfrm>
          <a:prstGeom prst="rect">
            <a:avLst/>
          </a:prstGeom>
        </p:spPr>
        <p:txBody>
          <a:bodyPr vert="horz" wrap="square" lIns="91440" tIns="45720" rIns="91440" bIns="45720" rtlCol="0" anchor="ctr">
            <a:normAutofit/>
          </a:bodyPr>
          <a:lstStyle/>
          <a:p>
            <a:pPr algn="l"/>
            <a:fld id="{311237F8-2929-CB49-9823-AD2518862D1D}" type="slidenum">
              <a:rPr lang="en-US" sz="700" b="0" i="0" smtClean="0">
                <a:solidFill>
                  <a:schemeClr val="accent1">
                    <a:lumMod val="20000"/>
                    <a:lumOff val="80000"/>
                  </a:schemeClr>
                </a:solidFill>
                <a:latin typeface="AppD Sans" panose="00000500000000000000" pitchFamily="2" charset="0"/>
                <a:cs typeface="Arial" panose="020B0604020202020204" pitchFamily="34" charset="0"/>
              </a:rPr>
              <a:t>‹#›</a:t>
            </a:fld>
            <a:endParaRPr lang="en-US" sz="700" b="0" i="0">
              <a:solidFill>
                <a:schemeClr val="accent1">
                  <a:lumMod val="20000"/>
                  <a:lumOff val="80000"/>
                </a:schemeClr>
              </a:solidFill>
              <a:latin typeface="AppD Sans" panose="00000500000000000000" pitchFamily="2" charset="0"/>
              <a:cs typeface="Arial" panose="020B0604020202020204" pitchFamily="34" charset="0"/>
            </a:endParaRPr>
          </a:p>
        </p:txBody>
      </p:sp>
    </p:spTree>
    <p:extLst>
      <p:ext uri="{BB962C8B-B14F-4D97-AF65-F5344CB8AC3E}">
        <p14:creationId xmlns:p14="http://schemas.microsoft.com/office/powerpoint/2010/main" val="3868354144"/>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ransition Midnight">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6646CD-FB63-F3C0-1A8A-8157E8BB059B}"/>
              </a:ext>
            </a:extLst>
          </p:cNvPr>
          <p:cNvSpPr>
            <a:spLocks noChangeArrowheads="1"/>
          </p:cNvSpPr>
          <p:nvPr userDrawn="1"/>
        </p:nvSpPr>
        <p:spPr bwMode="ltGray">
          <a:xfrm>
            <a:off x="1142755" y="6373473"/>
            <a:ext cx="4534733" cy="175247"/>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600" b="0" i="0" spc="27" baseline="0">
                <a:solidFill>
                  <a:schemeClr val="bg2"/>
                </a:solidFill>
                <a:latin typeface="+mn-lt"/>
                <a:ea typeface="+mn-ea"/>
                <a:cs typeface="CiscoSansTT Light" panose="020B0503020201020303" pitchFamily="34" charset="0"/>
              </a:rPr>
              <a:t>© 2023  Cisco and/or its affiliates. All rights reserved.   Cisco Confidential</a:t>
            </a:r>
          </a:p>
        </p:txBody>
      </p:sp>
      <p:pic>
        <p:nvPicPr>
          <p:cNvPr id="5" name="Picture 7">
            <a:extLst>
              <a:ext uri="{FF2B5EF4-FFF2-40B4-BE49-F238E27FC236}">
                <a16:creationId xmlns:a16="http://schemas.microsoft.com/office/drawing/2014/main" id="{5B019962-90BF-9C68-7A80-7C374B3C86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6342698"/>
            <a:ext cx="396305" cy="208228"/>
          </a:xfrm>
          <a:prstGeom prst="rect">
            <a:avLst/>
          </a:prstGeom>
        </p:spPr>
      </p:pic>
      <p:sp>
        <p:nvSpPr>
          <p:cNvPr id="2" name="Title 1">
            <a:extLst>
              <a:ext uri="{FF2B5EF4-FFF2-40B4-BE49-F238E27FC236}">
                <a16:creationId xmlns:a16="http://schemas.microsoft.com/office/drawing/2014/main" id="{3362D482-EDEF-0534-A336-804F44744A73}"/>
              </a:ext>
            </a:extLst>
          </p:cNvPr>
          <p:cNvSpPr>
            <a:spLocks noGrp="1"/>
          </p:cNvSpPr>
          <p:nvPr>
            <p:ph type="ctrTitle" hasCustomPrompt="1"/>
          </p:nvPr>
        </p:nvSpPr>
        <p:spPr>
          <a:xfrm>
            <a:off x="1341120" y="2772055"/>
            <a:ext cx="10241280" cy="640080"/>
          </a:xfrm>
          <a:prstGeom prst="rect">
            <a:avLst/>
          </a:prstGeom>
        </p:spPr>
        <p:txBody>
          <a:bodyPr lIns="45720" rIns="45720" anchor="ctr"/>
          <a:lstStyle>
            <a:lvl1pPr marL="0" indent="0" algn="r">
              <a:lnSpc>
                <a:spcPts val="4800"/>
              </a:lnSpc>
              <a:buFont typeface="Arial" panose="020B0604020202020204" pitchFamily="34" charset="0"/>
              <a:buNone/>
              <a:defRPr sz="4400" b="0" i="0" spc="0" baseline="0">
                <a:solidFill>
                  <a:schemeClr val="accent1"/>
                </a:solidFill>
                <a:latin typeface="+mj-lt"/>
                <a:cs typeface="CiscoSansTT ExtraLight" panose="020B0303020201020303" pitchFamily="34" charset="0"/>
              </a:defRPr>
            </a:lvl1pPr>
          </a:lstStyle>
          <a:p>
            <a:r>
              <a:rPr lang="en-GB"/>
              <a:t>Transition slide</a:t>
            </a:r>
            <a:endParaRPr lang="en-US"/>
          </a:p>
        </p:txBody>
      </p:sp>
    </p:spTree>
    <p:extLst>
      <p:ext uri="{BB962C8B-B14F-4D97-AF65-F5344CB8AC3E}">
        <p14:creationId xmlns:p14="http://schemas.microsoft.com/office/powerpoint/2010/main" val="175408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Quote White">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055E4C37-FAD6-B449-9189-A035C0C9E88B}"/>
              </a:ext>
            </a:extLst>
          </p:cNvPr>
          <p:cNvSpPr>
            <a:spLocks noGrp="1"/>
          </p:cNvSpPr>
          <p:nvPr>
            <p:ph type="subTitle" idx="1" hasCustomPrompt="1"/>
          </p:nvPr>
        </p:nvSpPr>
        <p:spPr>
          <a:xfrm>
            <a:off x="609601" y="5658220"/>
            <a:ext cx="10972800" cy="465891"/>
          </a:xfrm>
          <a:prstGeom prst="rect">
            <a:avLst/>
          </a:prstGeom>
        </p:spPr>
        <p:txBody>
          <a:bodyPr lIns="45720" tIns="45710" rIns="45720" bIns="45710" anchor="t" anchorCtr="0">
            <a:noAutofit/>
          </a:bodyPr>
          <a:lstStyle>
            <a:lvl1pPr marL="0" indent="0" algn="ctr">
              <a:lnSpc>
                <a:spcPct val="150000"/>
              </a:lnSpc>
              <a:spcBef>
                <a:spcPts val="0"/>
              </a:spcBef>
              <a:spcAft>
                <a:spcPts val="0"/>
              </a:spcAft>
              <a:buNone/>
              <a:defRPr sz="1400" b="0" i="0">
                <a:solidFill>
                  <a:schemeClr val="tx1"/>
                </a:solidFill>
                <a:latin typeface="+mn-lt"/>
                <a:cs typeface="CiscoSansT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role</a:t>
            </a:r>
            <a:endParaRPr lang="en-US"/>
          </a:p>
        </p:txBody>
      </p:sp>
      <p:sp>
        <p:nvSpPr>
          <p:cNvPr id="15" name="Text Placeholder 2">
            <a:extLst>
              <a:ext uri="{FF2B5EF4-FFF2-40B4-BE49-F238E27FC236}">
                <a16:creationId xmlns:a16="http://schemas.microsoft.com/office/drawing/2014/main" id="{FEADEB85-EFB9-A048-BE6B-F1473C49995D}"/>
              </a:ext>
            </a:extLst>
          </p:cNvPr>
          <p:cNvSpPr>
            <a:spLocks noGrp="1"/>
          </p:cNvSpPr>
          <p:nvPr>
            <p:ph type="body" sz="quarter" idx="13" hasCustomPrompt="1"/>
          </p:nvPr>
        </p:nvSpPr>
        <p:spPr>
          <a:xfrm>
            <a:off x="609600" y="5233078"/>
            <a:ext cx="10972800" cy="398668"/>
          </a:xfrm>
          <a:prstGeom prst="rect">
            <a:avLst/>
          </a:prstGeom>
        </p:spPr>
        <p:txBody>
          <a:bodyPr lIns="45720" tIns="45710" rIns="45720" bIns="45710">
            <a:noAutofit/>
          </a:bodyPr>
          <a:lstStyle>
            <a:lvl1pPr marL="0" indent="0" algn="ctr">
              <a:buFont typeface="Arial" panose="020B0604020202020204" pitchFamily="34" charset="0"/>
              <a:buNone/>
              <a:defRPr sz="2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Speaker name</a:t>
            </a:r>
          </a:p>
        </p:txBody>
      </p:sp>
      <p:sp>
        <p:nvSpPr>
          <p:cNvPr id="17" name="Title 1">
            <a:extLst>
              <a:ext uri="{FF2B5EF4-FFF2-40B4-BE49-F238E27FC236}">
                <a16:creationId xmlns:a16="http://schemas.microsoft.com/office/drawing/2014/main" id="{86E3EA5B-6C70-8F4D-9385-EC53B25066C1}"/>
              </a:ext>
            </a:extLst>
          </p:cNvPr>
          <p:cNvSpPr>
            <a:spLocks noGrp="1"/>
          </p:cNvSpPr>
          <p:nvPr>
            <p:ph type="ctrTitle" hasCustomPrompt="1"/>
          </p:nvPr>
        </p:nvSpPr>
        <p:spPr>
          <a:xfrm>
            <a:off x="899521" y="1398874"/>
            <a:ext cx="10376024" cy="3311089"/>
          </a:xfrm>
          <a:prstGeom prst="rect">
            <a:avLst/>
          </a:prstGeom>
        </p:spPr>
        <p:txBody>
          <a:bodyPr anchor="ctr"/>
          <a:lstStyle>
            <a:lvl1pPr marL="0" indent="0" algn="ctr">
              <a:lnSpc>
                <a:spcPts val="4800"/>
              </a:lnSpc>
              <a:buFont typeface="Arial" panose="020B0604020202020204" pitchFamily="34" charset="0"/>
              <a:buNone/>
              <a:defRPr sz="4000" b="0" i="0" spc="0" baseline="0">
                <a:solidFill>
                  <a:schemeClr val="bg1"/>
                </a:solidFill>
                <a:latin typeface="+mj-lt"/>
                <a:cs typeface="CiscoSansTT ExtraLight" panose="020B0303020201020303" pitchFamily="34" charset="0"/>
              </a:defRPr>
            </a:lvl1pPr>
          </a:lstStyle>
          <a:p>
            <a:r>
              <a:rPr lang="en-GB"/>
              <a:t>As the adoption of multi-cloud strategy grows, Ulla </a:t>
            </a:r>
            <a:r>
              <a:rPr lang="en-GB" err="1"/>
              <a:t>sitiora</a:t>
            </a:r>
            <a:r>
              <a:rPr lang="en-GB"/>
              <a:t> </a:t>
            </a:r>
            <a:r>
              <a:rPr lang="en-GB" err="1"/>
              <a:t>turest</a:t>
            </a:r>
            <a:r>
              <a:rPr lang="en-GB"/>
              <a:t> </a:t>
            </a:r>
            <a:r>
              <a:rPr lang="en-GB" err="1"/>
              <a:t>experibus</a:t>
            </a:r>
            <a:r>
              <a:rPr lang="en-GB"/>
              <a:t> </a:t>
            </a:r>
            <a:r>
              <a:rPr lang="en-GB" err="1"/>
              <a:t>ut</a:t>
            </a:r>
            <a:r>
              <a:rPr lang="en-GB"/>
              <a:t> pa </a:t>
            </a:r>
            <a:r>
              <a:rPr lang="en-GB" err="1"/>
              <a:t>dolor</a:t>
            </a:r>
            <a:r>
              <a:rPr lang="en-GB"/>
              <a:t> a </a:t>
            </a:r>
            <a:r>
              <a:rPr lang="en-GB" err="1"/>
              <a:t>conestia</a:t>
            </a:r>
            <a:r>
              <a:rPr lang="en-GB"/>
              <a:t> vent </a:t>
            </a:r>
            <a:r>
              <a:rPr lang="en-GB" err="1"/>
              <a:t>eosse</a:t>
            </a:r>
            <a:r>
              <a:rPr lang="en-GB"/>
              <a:t> non </a:t>
            </a:r>
            <a:r>
              <a:rPr lang="en-GB" err="1"/>
              <a:t>consequ</a:t>
            </a:r>
            <a:r>
              <a:rPr lang="en-GB"/>
              <a:t> </a:t>
            </a:r>
            <a:r>
              <a:rPr lang="en-GB" err="1"/>
              <a:t>aturit</a:t>
            </a:r>
            <a:r>
              <a:rPr lang="en-GB"/>
              <a:t> </a:t>
            </a:r>
            <a:r>
              <a:rPr lang="en-GB" err="1"/>
              <a:t>faccum</a:t>
            </a:r>
            <a:r>
              <a:rPr lang="en-GB"/>
              <a:t> qui </a:t>
            </a:r>
            <a:r>
              <a:rPr lang="en-GB" err="1"/>
              <a:t>dolor</a:t>
            </a:r>
            <a:r>
              <a:rPr lang="en-GB"/>
              <a:t> a </a:t>
            </a:r>
            <a:r>
              <a:rPr lang="en-GB" err="1"/>
              <a:t>num</a:t>
            </a:r>
            <a:endParaRPr lang="en-GB"/>
          </a:p>
        </p:txBody>
      </p:sp>
      <p:pic>
        <p:nvPicPr>
          <p:cNvPr id="8" name="Graphic 7">
            <a:extLst>
              <a:ext uri="{FF2B5EF4-FFF2-40B4-BE49-F238E27FC236}">
                <a16:creationId xmlns:a16="http://schemas.microsoft.com/office/drawing/2014/main" id="{8E18B2BC-5B8F-6442-A3B3-AB5D063112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41976" y="733891"/>
            <a:ext cx="1508048" cy="836396"/>
          </a:xfrm>
          <a:prstGeom prst="rect">
            <a:avLst/>
          </a:prstGeom>
        </p:spPr>
      </p:pic>
      <p:cxnSp>
        <p:nvCxnSpPr>
          <p:cNvPr id="3" name="Straight Connector 2">
            <a:extLst>
              <a:ext uri="{FF2B5EF4-FFF2-40B4-BE49-F238E27FC236}">
                <a16:creationId xmlns:a16="http://schemas.microsoft.com/office/drawing/2014/main" id="{7191B82D-853E-F074-193C-5B7F13F89D29}"/>
              </a:ext>
            </a:extLst>
          </p:cNvPr>
          <p:cNvCxnSpPr>
            <a:cxnSpLocks/>
          </p:cNvCxnSpPr>
          <p:nvPr userDrawn="1"/>
        </p:nvCxnSpPr>
        <p:spPr>
          <a:xfrm>
            <a:off x="4545877" y="4934857"/>
            <a:ext cx="310025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8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Sky">
    <p:bg>
      <p:bgPr>
        <a:solidFill>
          <a:schemeClr val="accent1"/>
        </a:solidFill>
        <a:effectLst/>
      </p:bgPr>
    </p:bg>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055E4C37-FAD6-B449-9189-A035C0C9E88B}"/>
              </a:ext>
            </a:extLst>
          </p:cNvPr>
          <p:cNvSpPr>
            <a:spLocks noGrp="1"/>
          </p:cNvSpPr>
          <p:nvPr>
            <p:ph type="subTitle" idx="1" hasCustomPrompt="1"/>
          </p:nvPr>
        </p:nvSpPr>
        <p:spPr>
          <a:xfrm>
            <a:off x="609601" y="5658220"/>
            <a:ext cx="10972800" cy="465891"/>
          </a:xfrm>
          <a:prstGeom prst="rect">
            <a:avLst/>
          </a:prstGeom>
        </p:spPr>
        <p:txBody>
          <a:bodyPr lIns="45720" tIns="45710" rIns="45720" bIns="45710" anchor="t" anchorCtr="0">
            <a:noAutofit/>
          </a:bodyPr>
          <a:lstStyle>
            <a:lvl1pPr marL="0" indent="0" algn="ctr">
              <a:lnSpc>
                <a:spcPct val="150000"/>
              </a:lnSpc>
              <a:spcBef>
                <a:spcPts val="0"/>
              </a:spcBef>
              <a:spcAft>
                <a:spcPts val="0"/>
              </a:spcAft>
              <a:buNone/>
              <a:defRPr sz="1400" b="0" i="0">
                <a:solidFill>
                  <a:schemeClr val="bg1"/>
                </a:solidFill>
                <a:latin typeface="+mn-lt"/>
                <a:cs typeface="CiscoSansT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role</a:t>
            </a:r>
            <a:endParaRPr lang="en-US"/>
          </a:p>
        </p:txBody>
      </p:sp>
      <p:sp>
        <p:nvSpPr>
          <p:cNvPr id="15" name="Text Placeholder 2">
            <a:extLst>
              <a:ext uri="{FF2B5EF4-FFF2-40B4-BE49-F238E27FC236}">
                <a16:creationId xmlns:a16="http://schemas.microsoft.com/office/drawing/2014/main" id="{FEADEB85-EFB9-A048-BE6B-F1473C49995D}"/>
              </a:ext>
            </a:extLst>
          </p:cNvPr>
          <p:cNvSpPr>
            <a:spLocks noGrp="1"/>
          </p:cNvSpPr>
          <p:nvPr>
            <p:ph type="body" sz="quarter" idx="13" hasCustomPrompt="1"/>
          </p:nvPr>
        </p:nvSpPr>
        <p:spPr>
          <a:xfrm>
            <a:off x="609600" y="5233078"/>
            <a:ext cx="10972800" cy="398668"/>
          </a:xfrm>
          <a:prstGeom prst="rect">
            <a:avLst/>
          </a:prstGeom>
        </p:spPr>
        <p:txBody>
          <a:bodyPr lIns="45720" tIns="45710" rIns="45720" bIns="45710">
            <a:noAutofit/>
          </a:bodyPr>
          <a:lstStyle>
            <a:lvl1pPr marL="0" indent="0" algn="ctr">
              <a:buFont typeface="Arial" panose="020B0604020202020204" pitchFamily="34" charset="0"/>
              <a:buNone/>
              <a:defRPr sz="2400" b="0" i="0" baseline="0">
                <a:solidFill>
                  <a:schemeClr val="bg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Speaker name</a:t>
            </a:r>
          </a:p>
        </p:txBody>
      </p:sp>
      <p:sp>
        <p:nvSpPr>
          <p:cNvPr id="17" name="Title 1">
            <a:extLst>
              <a:ext uri="{FF2B5EF4-FFF2-40B4-BE49-F238E27FC236}">
                <a16:creationId xmlns:a16="http://schemas.microsoft.com/office/drawing/2014/main" id="{86E3EA5B-6C70-8F4D-9385-EC53B25066C1}"/>
              </a:ext>
            </a:extLst>
          </p:cNvPr>
          <p:cNvSpPr>
            <a:spLocks noGrp="1"/>
          </p:cNvSpPr>
          <p:nvPr>
            <p:ph type="ctrTitle" hasCustomPrompt="1"/>
          </p:nvPr>
        </p:nvSpPr>
        <p:spPr>
          <a:xfrm>
            <a:off x="899521" y="1398874"/>
            <a:ext cx="10376024" cy="3311089"/>
          </a:xfrm>
          <a:prstGeom prst="rect">
            <a:avLst/>
          </a:prstGeom>
        </p:spPr>
        <p:txBody>
          <a:bodyPr anchor="ctr"/>
          <a:lstStyle>
            <a:lvl1pPr marL="0" indent="0" algn="ctr">
              <a:lnSpc>
                <a:spcPts val="4800"/>
              </a:lnSpc>
              <a:buFont typeface="Arial" panose="020B0604020202020204" pitchFamily="34" charset="0"/>
              <a:buNone/>
              <a:defRPr sz="4000" b="0" i="0" spc="0" baseline="0">
                <a:solidFill>
                  <a:schemeClr val="bg1"/>
                </a:solidFill>
                <a:latin typeface="+mj-lt"/>
                <a:cs typeface="CiscoSansTT ExtraLight" panose="020B0303020201020303" pitchFamily="34" charset="0"/>
              </a:defRPr>
            </a:lvl1pPr>
          </a:lstStyle>
          <a:p>
            <a:r>
              <a:rPr lang="en-GB"/>
              <a:t>As the adoption of multi-cloud strategy grows, Ulla </a:t>
            </a:r>
            <a:r>
              <a:rPr lang="en-GB" err="1"/>
              <a:t>sitiora</a:t>
            </a:r>
            <a:r>
              <a:rPr lang="en-GB"/>
              <a:t> </a:t>
            </a:r>
            <a:r>
              <a:rPr lang="en-GB" err="1"/>
              <a:t>turest</a:t>
            </a:r>
            <a:r>
              <a:rPr lang="en-GB"/>
              <a:t> </a:t>
            </a:r>
            <a:r>
              <a:rPr lang="en-GB" err="1"/>
              <a:t>experibus</a:t>
            </a:r>
            <a:r>
              <a:rPr lang="en-GB"/>
              <a:t> </a:t>
            </a:r>
            <a:r>
              <a:rPr lang="en-GB" err="1"/>
              <a:t>ut</a:t>
            </a:r>
            <a:r>
              <a:rPr lang="en-GB"/>
              <a:t> pa </a:t>
            </a:r>
            <a:r>
              <a:rPr lang="en-GB" err="1"/>
              <a:t>dolor</a:t>
            </a:r>
            <a:r>
              <a:rPr lang="en-GB"/>
              <a:t> a </a:t>
            </a:r>
            <a:r>
              <a:rPr lang="en-GB" err="1"/>
              <a:t>conestia</a:t>
            </a:r>
            <a:r>
              <a:rPr lang="en-GB"/>
              <a:t> vent </a:t>
            </a:r>
            <a:r>
              <a:rPr lang="en-GB" err="1"/>
              <a:t>eosse</a:t>
            </a:r>
            <a:r>
              <a:rPr lang="en-GB"/>
              <a:t> non </a:t>
            </a:r>
            <a:r>
              <a:rPr lang="en-GB" err="1"/>
              <a:t>consequ</a:t>
            </a:r>
            <a:r>
              <a:rPr lang="en-GB"/>
              <a:t> </a:t>
            </a:r>
            <a:r>
              <a:rPr lang="en-GB" err="1"/>
              <a:t>aturit</a:t>
            </a:r>
            <a:r>
              <a:rPr lang="en-GB"/>
              <a:t> </a:t>
            </a:r>
            <a:r>
              <a:rPr lang="en-GB" err="1"/>
              <a:t>faccum</a:t>
            </a:r>
            <a:r>
              <a:rPr lang="en-GB"/>
              <a:t> qui </a:t>
            </a:r>
            <a:r>
              <a:rPr lang="en-GB" err="1"/>
              <a:t>dolor</a:t>
            </a:r>
            <a:r>
              <a:rPr lang="en-GB"/>
              <a:t> a </a:t>
            </a:r>
            <a:r>
              <a:rPr lang="en-GB" err="1"/>
              <a:t>num</a:t>
            </a:r>
            <a:endParaRPr lang="en-GB"/>
          </a:p>
        </p:txBody>
      </p:sp>
      <p:pic>
        <p:nvPicPr>
          <p:cNvPr id="8" name="Graphic 7">
            <a:extLst>
              <a:ext uri="{FF2B5EF4-FFF2-40B4-BE49-F238E27FC236}">
                <a16:creationId xmlns:a16="http://schemas.microsoft.com/office/drawing/2014/main" id="{8E18B2BC-5B8F-6442-A3B3-AB5D063112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41976" y="733891"/>
            <a:ext cx="1508048" cy="836396"/>
          </a:xfrm>
          <a:prstGeom prst="rect">
            <a:avLst/>
          </a:prstGeom>
        </p:spPr>
      </p:pic>
      <p:cxnSp>
        <p:nvCxnSpPr>
          <p:cNvPr id="3" name="Straight Connector 2">
            <a:extLst>
              <a:ext uri="{FF2B5EF4-FFF2-40B4-BE49-F238E27FC236}">
                <a16:creationId xmlns:a16="http://schemas.microsoft.com/office/drawing/2014/main" id="{7191B82D-853E-F074-193C-5B7F13F89D29}"/>
              </a:ext>
            </a:extLst>
          </p:cNvPr>
          <p:cNvCxnSpPr>
            <a:cxnSpLocks/>
          </p:cNvCxnSpPr>
          <p:nvPr userDrawn="1"/>
        </p:nvCxnSpPr>
        <p:spPr>
          <a:xfrm>
            <a:off x="4545877" y="4934857"/>
            <a:ext cx="3100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 Midnight">
    <p:bg>
      <p:bgPr>
        <a:solidFill>
          <a:schemeClr val="bg1"/>
        </a:solidFill>
        <a:effectLst/>
      </p:bgPr>
    </p:bg>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055E4C37-FAD6-B449-9189-A035C0C9E88B}"/>
              </a:ext>
            </a:extLst>
          </p:cNvPr>
          <p:cNvSpPr>
            <a:spLocks noGrp="1"/>
          </p:cNvSpPr>
          <p:nvPr>
            <p:ph type="subTitle" idx="1" hasCustomPrompt="1"/>
          </p:nvPr>
        </p:nvSpPr>
        <p:spPr>
          <a:xfrm>
            <a:off x="609601" y="5658220"/>
            <a:ext cx="10972800" cy="465891"/>
          </a:xfrm>
          <a:prstGeom prst="rect">
            <a:avLst/>
          </a:prstGeom>
        </p:spPr>
        <p:txBody>
          <a:bodyPr lIns="45720" tIns="45710" rIns="45720" bIns="45710" anchor="t" anchorCtr="0">
            <a:noAutofit/>
          </a:bodyPr>
          <a:lstStyle>
            <a:lvl1pPr marL="0" indent="0" algn="ctr">
              <a:lnSpc>
                <a:spcPct val="150000"/>
              </a:lnSpc>
              <a:spcBef>
                <a:spcPts val="0"/>
              </a:spcBef>
              <a:spcAft>
                <a:spcPts val="0"/>
              </a:spcAft>
              <a:buNone/>
              <a:defRPr sz="1400" b="0" i="0">
                <a:solidFill>
                  <a:schemeClr val="bg2"/>
                </a:solidFill>
                <a:latin typeface="+mn-lt"/>
                <a:cs typeface="CiscoSansT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role</a:t>
            </a:r>
            <a:endParaRPr lang="en-US"/>
          </a:p>
        </p:txBody>
      </p:sp>
      <p:sp>
        <p:nvSpPr>
          <p:cNvPr id="15" name="Text Placeholder 2">
            <a:extLst>
              <a:ext uri="{FF2B5EF4-FFF2-40B4-BE49-F238E27FC236}">
                <a16:creationId xmlns:a16="http://schemas.microsoft.com/office/drawing/2014/main" id="{FEADEB85-EFB9-A048-BE6B-F1473C49995D}"/>
              </a:ext>
            </a:extLst>
          </p:cNvPr>
          <p:cNvSpPr>
            <a:spLocks noGrp="1"/>
          </p:cNvSpPr>
          <p:nvPr>
            <p:ph type="body" sz="quarter" idx="13" hasCustomPrompt="1"/>
          </p:nvPr>
        </p:nvSpPr>
        <p:spPr>
          <a:xfrm>
            <a:off x="609600" y="5233078"/>
            <a:ext cx="10972800" cy="398668"/>
          </a:xfrm>
          <a:prstGeom prst="rect">
            <a:avLst/>
          </a:prstGeom>
        </p:spPr>
        <p:txBody>
          <a:bodyPr lIns="45720" tIns="45710" rIns="45720" bIns="45710">
            <a:noAutofit/>
          </a:bodyPr>
          <a:lstStyle>
            <a:lvl1pPr marL="0" indent="0" algn="ctr">
              <a:buFont typeface="Arial" panose="020B0604020202020204" pitchFamily="34" charset="0"/>
              <a:buNone/>
              <a:defRPr sz="24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Speaker name</a:t>
            </a:r>
          </a:p>
        </p:txBody>
      </p:sp>
      <p:sp>
        <p:nvSpPr>
          <p:cNvPr id="17" name="Title 1">
            <a:extLst>
              <a:ext uri="{FF2B5EF4-FFF2-40B4-BE49-F238E27FC236}">
                <a16:creationId xmlns:a16="http://schemas.microsoft.com/office/drawing/2014/main" id="{86E3EA5B-6C70-8F4D-9385-EC53B25066C1}"/>
              </a:ext>
            </a:extLst>
          </p:cNvPr>
          <p:cNvSpPr>
            <a:spLocks noGrp="1"/>
          </p:cNvSpPr>
          <p:nvPr>
            <p:ph type="ctrTitle" hasCustomPrompt="1"/>
          </p:nvPr>
        </p:nvSpPr>
        <p:spPr>
          <a:xfrm>
            <a:off x="899521" y="1398874"/>
            <a:ext cx="10376024" cy="3311089"/>
          </a:xfrm>
          <a:prstGeom prst="rect">
            <a:avLst/>
          </a:prstGeom>
        </p:spPr>
        <p:txBody>
          <a:bodyPr anchor="ctr"/>
          <a:lstStyle>
            <a:lvl1pPr marL="0" indent="0" algn="ctr">
              <a:lnSpc>
                <a:spcPts val="4800"/>
              </a:lnSpc>
              <a:buFont typeface="Arial" panose="020B0604020202020204" pitchFamily="34" charset="0"/>
              <a:buNone/>
              <a:defRPr sz="4000" b="0" i="0" spc="0" baseline="0">
                <a:solidFill>
                  <a:schemeClr val="bg2"/>
                </a:solidFill>
                <a:latin typeface="+mj-lt"/>
                <a:cs typeface="CiscoSansTT ExtraLight" panose="020B0303020201020303" pitchFamily="34" charset="0"/>
              </a:defRPr>
            </a:lvl1pPr>
          </a:lstStyle>
          <a:p>
            <a:r>
              <a:rPr lang="en-GB"/>
              <a:t>As the adoption of multi-cloud strategy grows, Ulla </a:t>
            </a:r>
            <a:r>
              <a:rPr lang="en-GB" err="1"/>
              <a:t>sitiora</a:t>
            </a:r>
            <a:r>
              <a:rPr lang="en-GB"/>
              <a:t> </a:t>
            </a:r>
            <a:r>
              <a:rPr lang="en-GB" err="1"/>
              <a:t>turest</a:t>
            </a:r>
            <a:r>
              <a:rPr lang="en-GB"/>
              <a:t> </a:t>
            </a:r>
            <a:r>
              <a:rPr lang="en-GB" err="1"/>
              <a:t>experibus</a:t>
            </a:r>
            <a:r>
              <a:rPr lang="en-GB"/>
              <a:t> </a:t>
            </a:r>
            <a:r>
              <a:rPr lang="en-GB" err="1"/>
              <a:t>ut</a:t>
            </a:r>
            <a:r>
              <a:rPr lang="en-GB"/>
              <a:t> pa </a:t>
            </a:r>
            <a:r>
              <a:rPr lang="en-GB" err="1"/>
              <a:t>dolor</a:t>
            </a:r>
            <a:r>
              <a:rPr lang="en-GB"/>
              <a:t> a </a:t>
            </a:r>
            <a:r>
              <a:rPr lang="en-GB" err="1"/>
              <a:t>conestia</a:t>
            </a:r>
            <a:r>
              <a:rPr lang="en-GB"/>
              <a:t> vent </a:t>
            </a:r>
            <a:r>
              <a:rPr lang="en-GB" err="1"/>
              <a:t>eosse</a:t>
            </a:r>
            <a:r>
              <a:rPr lang="en-GB"/>
              <a:t> non </a:t>
            </a:r>
            <a:r>
              <a:rPr lang="en-GB" err="1"/>
              <a:t>consequ</a:t>
            </a:r>
            <a:r>
              <a:rPr lang="en-GB"/>
              <a:t> </a:t>
            </a:r>
            <a:r>
              <a:rPr lang="en-GB" err="1"/>
              <a:t>aturit</a:t>
            </a:r>
            <a:r>
              <a:rPr lang="en-GB"/>
              <a:t> </a:t>
            </a:r>
            <a:r>
              <a:rPr lang="en-GB" err="1"/>
              <a:t>faccum</a:t>
            </a:r>
            <a:r>
              <a:rPr lang="en-GB"/>
              <a:t> qui </a:t>
            </a:r>
            <a:r>
              <a:rPr lang="en-GB" err="1"/>
              <a:t>dolor</a:t>
            </a:r>
            <a:r>
              <a:rPr lang="en-GB"/>
              <a:t> a </a:t>
            </a:r>
            <a:r>
              <a:rPr lang="en-GB" err="1"/>
              <a:t>num</a:t>
            </a:r>
            <a:endParaRPr lang="en-GB"/>
          </a:p>
        </p:txBody>
      </p:sp>
      <p:pic>
        <p:nvPicPr>
          <p:cNvPr id="8" name="Graphic 7">
            <a:extLst>
              <a:ext uri="{FF2B5EF4-FFF2-40B4-BE49-F238E27FC236}">
                <a16:creationId xmlns:a16="http://schemas.microsoft.com/office/drawing/2014/main" id="{8E18B2BC-5B8F-6442-A3B3-AB5D063112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41976" y="733891"/>
            <a:ext cx="1508048" cy="836396"/>
          </a:xfrm>
          <a:prstGeom prst="rect">
            <a:avLst/>
          </a:prstGeom>
        </p:spPr>
      </p:pic>
      <p:cxnSp>
        <p:nvCxnSpPr>
          <p:cNvPr id="3" name="Straight Connector 2">
            <a:extLst>
              <a:ext uri="{FF2B5EF4-FFF2-40B4-BE49-F238E27FC236}">
                <a16:creationId xmlns:a16="http://schemas.microsoft.com/office/drawing/2014/main" id="{7191B82D-853E-F074-193C-5B7F13F89D29}"/>
              </a:ext>
            </a:extLst>
          </p:cNvPr>
          <p:cNvCxnSpPr>
            <a:cxnSpLocks/>
          </p:cNvCxnSpPr>
          <p:nvPr userDrawn="1"/>
        </p:nvCxnSpPr>
        <p:spPr>
          <a:xfrm>
            <a:off x="4545877" y="4934857"/>
            <a:ext cx="310025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A29ECC5C-23D8-044B-A13F-1C7CFA30043D}"/>
              </a:ext>
            </a:extLst>
          </p:cNvPr>
          <p:cNvSpPr>
            <a:spLocks noChangeArrowheads="1"/>
          </p:cNvSpPr>
          <p:nvPr userDrawn="1"/>
        </p:nvSpPr>
        <p:spPr bwMode="ltGray">
          <a:xfrm>
            <a:off x="1142755" y="6373473"/>
            <a:ext cx="4534733" cy="175247"/>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600" b="0" i="0" spc="27" baseline="0">
                <a:solidFill>
                  <a:schemeClr val="bg2"/>
                </a:solidFill>
                <a:latin typeface="+mn-lt"/>
                <a:ea typeface="+mn-ea"/>
                <a:cs typeface="CiscoSansTT Light" panose="020B0503020201020303" pitchFamily="34" charset="0"/>
              </a:rPr>
              <a:t>© 2023  Cisco and/or its affiliates. All rights reserved.   Cisco Confidential</a:t>
            </a:r>
          </a:p>
        </p:txBody>
      </p:sp>
      <p:pic>
        <p:nvPicPr>
          <p:cNvPr id="6" name="Picture 7">
            <a:extLst>
              <a:ext uri="{FF2B5EF4-FFF2-40B4-BE49-F238E27FC236}">
                <a16:creationId xmlns:a16="http://schemas.microsoft.com/office/drawing/2014/main" id="{92C7939B-219A-BC07-DCE7-4B36AF2A4EA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609602" y="6342698"/>
            <a:ext cx="396305" cy="208228"/>
          </a:xfrm>
          <a:prstGeom prst="rect">
            <a:avLst/>
          </a:prstGeom>
        </p:spPr>
      </p:pic>
    </p:spTree>
    <p:extLst>
      <p:ext uri="{BB962C8B-B14F-4D97-AF65-F5344CB8AC3E}">
        <p14:creationId xmlns:p14="http://schemas.microsoft.com/office/powerpoint/2010/main" val="255690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88E9818-CDB2-294C-86DC-E17877CD33A8}"/>
              </a:ext>
            </a:extLst>
          </p:cNvPr>
          <p:cNvSpPr>
            <a:spLocks noGrp="1"/>
          </p:cNvSpPr>
          <p:nvPr>
            <p:ph type="body" sz="quarter" idx="15" hasCustomPrompt="1"/>
          </p:nvPr>
        </p:nvSpPr>
        <p:spPr>
          <a:xfrm>
            <a:off x="621964" y="2565400"/>
            <a:ext cx="5166360" cy="2743200"/>
          </a:xfrm>
          <a:prstGeom prst="rect">
            <a:avLst/>
          </a:prstGeom>
        </p:spPr>
        <p:txBody>
          <a:bodyPr lIns="45720" tIns="45720" rIns="45720" bIns="45720">
            <a:noAutofit/>
          </a:bodyPr>
          <a:lstStyle>
            <a:lvl1pPr marL="0" marR="0" indent="0" algn="l" defTabSz="912276" rtl="0" eaLnBrk="1" fontAlgn="base" latinLnBrk="0" hangingPunct="1">
              <a:lnSpc>
                <a:spcPct val="100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et dolore.</a:t>
            </a:r>
            <a:endParaRPr lang="en-GB"/>
          </a:p>
          <a:p>
            <a:pPr lvl="0"/>
            <a:endParaRPr lang="en-GB"/>
          </a:p>
        </p:txBody>
      </p:sp>
      <p:sp>
        <p:nvSpPr>
          <p:cNvPr id="8" name="Title 1">
            <a:extLst>
              <a:ext uri="{FF2B5EF4-FFF2-40B4-BE49-F238E27FC236}">
                <a16:creationId xmlns:a16="http://schemas.microsoft.com/office/drawing/2014/main" id="{5FB0ED95-38E7-2A5D-7BFA-218DE01901E4}"/>
              </a:ext>
            </a:extLst>
          </p:cNvPr>
          <p:cNvSpPr>
            <a:spLocks noGrp="1"/>
          </p:cNvSpPr>
          <p:nvPr>
            <p:ph type="ctrTitle" hasCustomPrompt="1"/>
          </p:nvPr>
        </p:nvSpPr>
        <p:spPr>
          <a:xfrm>
            <a:off x="621966" y="1549400"/>
            <a:ext cx="5166360" cy="660401"/>
          </a:xfrm>
          <a:prstGeom prst="rect">
            <a:avLst/>
          </a:prstGeom>
        </p:spPr>
        <p:txBody>
          <a:bodyPr lIns="45720" tIns="45720" rIns="45720" bIns="45720" anchor="b">
            <a:noAutofit/>
          </a:bodyPr>
          <a:lstStyle>
            <a:lvl1pPr marL="0" indent="0" algn="l">
              <a:lnSpc>
                <a:spcPct val="100000"/>
              </a:lnSpc>
              <a:spcBef>
                <a:spcPts val="0"/>
              </a:spcBef>
              <a:spcAft>
                <a:spcPts val="0"/>
              </a:spcAft>
              <a:buFont typeface="Arial" panose="020B0604020202020204" pitchFamily="34" charset="0"/>
              <a:buNone/>
              <a:defRPr sz="3200" b="0" i="0" spc="0" baseline="0">
                <a:solidFill>
                  <a:schemeClr val="bg1"/>
                </a:solidFill>
                <a:latin typeface="+mj-lt"/>
                <a:cs typeface="CiscoSansTT ExtraLight" panose="020B0303020201020303" pitchFamily="34" charset="0"/>
              </a:defRPr>
            </a:lvl1pPr>
          </a:lstStyle>
          <a:p>
            <a:r>
              <a:rPr lang="en-GB"/>
              <a:t>Heading</a:t>
            </a:r>
            <a:endParaRPr lang="en-US"/>
          </a:p>
        </p:txBody>
      </p:sp>
    </p:spTree>
    <p:extLst>
      <p:ext uri="{BB962C8B-B14F-4D97-AF65-F5344CB8AC3E}">
        <p14:creationId xmlns:p14="http://schemas.microsoft.com/office/powerpoint/2010/main" val="309723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6" name="Text Placeholder 2">
            <a:extLst>
              <a:ext uri="{FF2B5EF4-FFF2-40B4-BE49-F238E27FC236}">
                <a16:creationId xmlns:a16="http://schemas.microsoft.com/office/drawing/2014/main" id="{35059BF6-2F19-7F49-9CBE-82197BDDFC8C}"/>
              </a:ext>
            </a:extLst>
          </p:cNvPr>
          <p:cNvSpPr>
            <a:spLocks noGrp="1"/>
          </p:cNvSpPr>
          <p:nvPr>
            <p:ph type="body" sz="quarter" idx="24" hasCustomPrompt="1"/>
          </p:nvPr>
        </p:nvSpPr>
        <p:spPr>
          <a:xfrm>
            <a:off x="6410937" y="2382519"/>
            <a:ext cx="5169260" cy="365760"/>
          </a:xfrm>
          <a:prstGeom prst="rect">
            <a:avLst/>
          </a:prstGeom>
        </p:spPr>
        <p:txBody>
          <a:bodyPr lIns="45720" tIns="45720" rIns="45720" bIns="45720">
            <a:noAutofit/>
          </a:bodyP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3" name="Text Placeholder 2">
            <a:extLst>
              <a:ext uri="{FF2B5EF4-FFF2-40B4-BE49-F238E27FC236}">
                <a16:creationId xmlns:a16="http://schemas.microsoft.com/office/drawing/2014/main" id="{A8B70A03-DFE5-BAFE-E792-E9F9971D5DDA}"/>
              </a:ext>
            </a:extLst>
          </p:cNvPr>
          <p:cNvSpPr>
            <a:spLocks noGrp="1"/>
          </p:cNvSpPr>
          <p:nvPr>
            <p:ph type="body" sz="quarter" idx="28" hasCustomPrompt="1"/>
          </p:nvPr>
        </p:nvSpPr>
        <p:spPr>
          <a:xfrm>
            <a:off x="621965" y="2382520"/>
            <a:ext cx="5169260" cy="365760"/>
          </a:xfrm>
          <a:prstGeom prst="rect">
            <a:avLst/>
          </a:prstGeom>
        </p:spPr>
        <p:txBody>
          <a:bodyPr lIns="45720" tIns="45720" rIns="45720" bIns="45720">
            <a:noAutofit/>
          </a:bodyP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3" name="Text Placeholder 2">
            <a:extLst>
              <a:ext uri="{FF2B5EF4-FFF2-40B4-BE49-F238E27FC236}">
                <a16:creationId xmlns:a16="http://schemas.microsoft.com/office/drawing/2014/main" id="{F2F8DA8E-89D4-2754-2F23-8BC1A882CC64}"/>
              </a:ext>
            </a:extLst>
          </p:cNvPr>
          <p:cNvSpPr>
            <a:spLocks noGrp="1"/>
          </p:cNvSpPr>
          <p:nvPr>
            <p:ph type="body" sz="quarter" idx="30" hasCustomPrompt="1"/>
          </p:nvPr>
        </p:nvSpPr>
        <p:spPr>
          <a:xfrm>
            <a:off x="623679" y="2932588"/>
            <a:ext cx="5166360" cy="146304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4" name="Text Placeholder 2">
            <a:extLst>
              <a:ext uri="{FF2B5EF4-FFF2-40B4-BE49-F238E27FC236}">
                <a16:creationId xmlns:a16="http://schemas.microsoft.com/office/drawing/2014/main" id="{0AC6832F-2D70-B8EC-0B06-A53E0213069D}"/>
              </a:ext>
            </a:extLst>
          </p:cNvPr>
          <p:cNvSpPr>
            <a:spLocks noGrp="1"/>
          </p:cNvSpPr>
          <p:nvPr>
            <p:ph type="body" sz="quarter" idx="27" hasCustomPrompt="1"/>
          </p:nvPr>
        </p:nvSpPr>
        <p:spPr>
          <a:xfrm>
            <a:off x="6399977" y="2932588"/>
            <a:ext cx="5166360" cy="146304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6" name="Title 1">
            <a:extLst>
              <a:ext uri="{FF2B5EF4-FFF2-40B4-BE49-F238E27FC236}">
                <a16:creationId xmlns:a16="http://schemas.microsoft.com/office/drawing/2014/main" id="{AEA1A354-0871-A2E1-F013-7080A6D3E534}"/>
              </a:ext>
            </a:extLst>
          </p:cNvPr>
          <p:cNvSpPr>
            <a:spLocks noGrp="1"/>
          </p:cNvSpPr>
          <p:nvPr>
            <p:ph type="ctrTitle" hasCustomPrompt="1"/>
          </p:nvPr>
        </p:nvSpPr>
        <p:spPr>
          <a:xfrm>
            <a:off x="621966" y="1549400"/>
            <a:ext cx="5166360" cy="660401"/>
          </a:xfrm>
          <a:prstGeom prst="rect">
            <a:avLst/>
          </a:prstGeom>
        </p:spPr>
        <p:txBody>
          <a:bodyPr lIns="45720" tIns="45720" rIns="45720" bIns="45720" anchor="b">
            <a:noAutofit/>
          </a:bodyPr>
          <a:lstStyle>
            <a:lvl1pPr marL="0" indent="0" algn="l">
              <a:lnSpc>
                <a:spcPct val="100000"/>
              </a:lnSpc>
              <a:spcBef>
                <a:spcPts val="0"/>
              </a:spcBef>
              <a:spcAft>
                <a:spcPts val="0"/>
              </a:spcAft>
              <a:buFont typeface="Arial" panose="020B0604020202020204" pitchFamily="34" charset="0"/>
              <a:buNone/>
              <a:defRPr sz="3200" b="0" i="0" spc="0" baseline="0">
                <a:solidFill>
                  <a:schemeClr val="bg1"/>
                </a:solidFill>
                <a:latin typeface="+mj-lt"/>
                <a:cs typeface="CiscoSansTT ExtraLight" panose="020B0303020201020303" pitchFamily="34" charset="0"/>
              </a:defRPr>
            </a:lvl1pPr>
          </a:lstStyle>
          <a:p>
            <a:r>
              <a:rPr lang="en-GB"/>
              <a:t>Heading</a:t>
            </a:r>
            <a:endParaRPr lang="en-US"/>
          </a:p>
        </p:txBody>
      </p:sp>
      <p:sp>
        <p:nvSpPr>
          <p:cNvPr id="9" name="Text Placeholder 6">
            <a:extLst>
              <a:ext uri="{FF2B5EF4-FFF2-40B4-BE49-F238E27FC236}">
                <a16:creationId xmlns:a16="http://schemas.microsoft.com/office/drawing/2014/main" id="{6C8EA024-D9FE-B723-2F3F-890E3F4517DB}"/>
              </a:ext>
            </a:extLst>
          </p:cNvPr>
          <p:cNvSpPr>
            <a:spLocks noGrp="1"/>
          </p:cNvSpPr>
          <p:nvPr>
            <p:ph type="body" sz="quarter" idx="19" hasCustomPrompt="1"/>
          </p:nvPr>
        </p:nvSpPr>
        <p:spPr>
          <a:xfrm>
            <a:off x="6407661" y="1551433"/>
            <a:ext cx="5165819" cy="658368"/>
          </a:xfrm>
          <a:prstGeom prst="rect">
            <a:avLst/>
          </a:prstGeom>
        </p:spPr>
        <p:txBody>
          <a:bodyPr lIns="45720" tIns="45720" rIns="45720" bIns="45720" anchor="b" anchorCtr="0">
            <a:noAutofit/>
          </a:bodyPr>
          <a:lstStyle>
            <a:lvl1pPr marL="0" indent="0">
              <a:lnSpc>
                <a:spcPct val="100000"/>
              </a:lnSpc>
              <a:spcBef>
                <a:spcPts val="0"/>
              </a:spcBef>
              <a:buNone/>
              <a:defRPr sz="3200" b="0" i="0">
                <a:solidFill>
                  <a:schemeClr val="bg1"/>
                </a:solidFill>
                <a:latin typeface="+mj-lt"/>
                <a:cs typeface="CiscoSansTT ExtraLight" panose="020B0303020201020303" pitchFamily="34" charset="0"/>
              </a:defRPr>
            </a:lvl1pPr>
          </a:lstStyle>
          <a:p>
            <a:r>
              <a:rPr lang="en-GB"/>
              <a:t>Heading</a:t>
            </a:r>
          </a:p>
        </p:txBody>
      </p:sp>
    </p:spTree>
    <p:extLst>
      <p:ext uri="{BB962C8B-B14F-4D97-AF65-F5344CB8AC3E}">
        <p14:creationId xmlns:p14="http://schemas.microsoft.com/office/powerpoint/2010/main" val="352072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B27A1D91-B0C5-82DE-7D46-53E481769CC7}"/>
              </a:ext>
            </a:extLst>
          </p:cNvPr>
          <p:cNvSpPr>
            <a:spLocks noGrp="1"/>
          </p:cNvSpPr>
          <p:nvPr>
            <p:ph type="body" sz="quarter" idx="16" hasCustomPrompt="1"/>
          </p:nvPr>
        </p:nvSpPr>
        <p:spPr>
          <a:xfrm>
            <a:off x="621966" y="2382520"/>
            <a:ext cx="3489235" cy="365760"/>
          </a:xfrm>
          <a:prstGeom prst="rect">
            <a:avLst/>
          </a:prstGeom>
        </p:spPr>
        <p:txBody>
          <a:bodyPr lIns="45720" tIns="45720" rIns="45720" bIns="45720">
            <a:noAutofit/>
          </a:bodyPr>
          <a:lstStyle>
            <a:lvl1pPr marL="0" indent="0">
              <a:lnSpc>
                <a:spcPct val="100000"/>
              </a:lnSpc>
              <a:spcBef>
                <a:spcPts val="0"/>
              </a:spcBef>
              <a:spcAft>
                <a:spcPts val="0"/>
              </a:spcAft>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21" name="Text Placeholder 2">
            <a:extLst>
              <a:ext uri="{FF2B5EF4-FFF2-40B4-BE49-F238E27FC236}">
                <a16:creationId xmlns:a16="http://schemas.microsoft.com/office/drawing/2014/main" id="{45F39481-2908-3822-701D-5FF87E1F03A5}"/>
              </a:ext>
            </a:extLst>
          </p:cNvPr>
          <p:cNvSpPr>
            <a:spLocks noGrp="1"/>
          </p:cNvSpPr>
          <p:nvPr>
            <p:ph type="body" sz="quarter" idx="17" hasCustomPrompt="1"/>
          </p:nvPr>
        </p:nvSpPr>
        <p:spPr>
          <a:xfrm>
            <a:off x="8093165" y="2382520"/>
            <a:ext cx="3489235" cy="365760"/>
          </a:xfrm>
          <a:prstGeom prst="rect">
            <a:avLst/>
          </a:prstGeom>
        </p:spPr>
        <p:txBody>
          <a:bodyPr lIns="45720" tIns="45720" rIns="45720" bIns="45720">
            <a:noAutofit/>
          </a:bodyPr>
          <a:lstStyle>
            <a:lvl1pPr marL="0" indent="0">
              <a:lnSpc>
                <a:spcPct val="100000"/>
              </a:lnSpc>
              <a:spcBef>
                <a:spcPts val="0"/>
              </a:spcBef>
              <a:spcAft>
                <a:spcPts val="0"/>
              </a:spcAft>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27" name="Text Placeholder 2">
            <a:extLst>
              <a:ext uri="{FF2B5EF4-FFF2-40B4-BE49-F238E27FC236}">
                <a16:creationId xmlns:a16="http://schemas.microsoft.com/office/drawing/2014/main" id="{3BD0ABDF-0D5E-A765-9F69-3BC9541847C2}"/>
              </a:ext>
            </a:extLst>
          </p:cNvPr>
          <p:cNvSpPr>
            <a:spLocks noGrp="1"/>
          </p:cNvSpPr>
          <p:nvPr>
            <p:ph type="body" sz="quarter" idx="19" hasCustomPrompt="1"/>
          </p:nvPr>
        </p:nvSpPr>
        <p:spPr>
          <a:xfrm>
            <a:off x="4362644" y="2382520"/>
            <a:ext cx="3489235" cy="365760"/>
          </a:xfrm>
          <a:prstGeom prst="rect">
            <a:avLst/>
          </a:prstGeom>
        </p:spPr>
        <p:txBody>
          <a:bodyPr lIns="45720" tIns="45720" rIns="45720" bIns="45720">
            <a:noAutofit/>
          </a:bodyPr>
          <a:lstStyle>
            <a:lvl1pPr marL="0" indent="0">
              <a:lnSpc>
                <a:spcPct val="100000"/>
              </a:lnSpc>
              <a:spcBef>
                <a:spcPts val="0"/>
              </a:spcBef>
              <a:spcAft>
                <a:spcPts val="0"/>
              </a:spcAft>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30" name="Text Placeholder 6">
            <a:extLst>
              <a:ext uri="{FF2B5EF4-FFF2-40B4-BE49-F238E27FC236}">
                <a16:creationId xmlns:a16="http://schemas.microsoft.com/office/drawing/2014/main" id="{3EB9F6D8-47DF-1F5B-55DF-071309C37FDE}"/>
              </a:ext>
            </a:extLst>
          </p:cNvPr>
          <p:cNvSpPr>
            <a:spLocks noGrp="1"/>
          </p:cNvSpPr>
          <p:nvPr>
            <p:ph type="body" sz="quarter" idx="21" hasCustomPrompt="1"/>
          </p:nvPr>
        </p:nvSpPr>
        <p:spPr>
          <a:xfrm>
            <a:off x="4362644" y="1549400"/>
            <a:ext cx="3489236" cy="6604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bg1"/>
                </a:solidFill>
                <a:latin typeface="+mj-lt"/>
                <a:cs typeface="CiscoSansTT ExtraLight" panose="020B0303020201020303" pitchFamily="34" charset="0"/>
              </a:defRPr>
            </a:lvl1pPr>
          </a:lstStyle>
          <a:p>
            <a:r>
              <a:rPr lang="en-GB"/>
              <a:t>Heading</a:t>
            </a:r>
          </a:p>
        </p:txBody>
      </p:sp>
      <p:sp>
        <p:nvSpPr>
          <p:cNvPr id="31" name="Text Placeholder 6">
            <a:extLst>
              <a:ext uri="{FF2B5EF4-FFF2-40B4-BE49-F238E27FC236}">
                <a16:creationId xmlns:a16="http://schemas.microsoft.com/office/drawing/2014/main" id="{1B9F0F59-8C07-4391-070A-F127239E51B0}"/>
              </a:ext>
            </a:extLst>
          </p:cNvPr>
          <p:cNvSpPr>
            <a:spLocks noGrp="1"/>
          </p:cNvSpPr>
          <p:nvPr>
            <p:ph type="body" sz="quarter" idx="22" hasCustomPrompt="1"/>
          </p:nvPr>
        </p:nvSpPr>
        <p:spPr>
          <a:xfrm>
            <a:off x="8093165" y="1549400"/>
            <a:ext cx="3489762" cy="6604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bg1"/>
                </a:solidFill>
                <a:latin typeface="+mj-lt"/>
                <a:cs typeface="CiscoSansTT ExtraLight" panose="020B0303020201020303" pitchFamily="34" charset="0"/>
              </a:defRPr>
            </a:lvl1pPr>
          </a:lstStyle>
          <a:p>
            <a:r>
              <a:rPr lang="en-GB"/>
              <a:t>Heading</a:t>
            </a:r>
          </a:p>
        </p:txBody>
      </p:sp>
      <p:sp>
        <p:nvSpPr>
          <p:cNvPr id="2" name="Text Placeholder 2">
            <a:extLst>
              <a:ext uri="{FF2B5EF4-FFF2-40B4-BE49-F238E27FC236}">
                <a16:creationId xmlns:a16="http://schemas.microsoft.com/office/drawing/2014/main" id="{90CFD439-E346-0E67-C9C2-132C9C4EAD4D}"/>
              </a:ext>
            </a:extLst>
          </p:cNvPr>
          <p:cNvSpPr>
            <a:spLocks noGrp="1"/>
          </p:cNvSpPr>
          <p:nvPr>
            <p:ph type="body" sz="quarter" idx="15" hasCustomPrompt="1"/>
          </p:nvPr>
        </p:nvSpPr>
        <p:spPr>
          <a:xfrm>
            <a:off x="621966" y="2932240"/>
            <a:ext cx="3489235" cy="182880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3" name="Text Placeholder 2">
            <a:extLst>
              <a:ext uri="{FF2B5EF4-FFF2-40B4-BE49-F238E27FC236}">
                <a16:creationId xmlns:a16="http://schemas.microsoft.com/office/drawing/2014/main" id="{444CB3C8-42AF-C48C-331D-14C6776D22E0}"/>
              </a:ext>
            </a:extLst>
          </p:cNvPr>
          <p:cNvSpPr>
            <a:spLocks noGrp="1"/>
          </p:cNvSpPr>
          <p:nvPr>
            <p:ph type="body" sz="quarter" idx="18" hasCustomPrompt="1"/>
          </p:nvPr>
        </p:nvSpPr>
        <p:spPr>
          <a:xfrm>
            <a:off x="8093165" y="2932240"/>
            <a:ext cx="3489235" cy="182880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4" name="Text Placeholder 2">
            <a:extLst>
              <a:ext uri="{FF2B5EF4-FFF2-40B4-BE49-F238E27FC236}">
                <a16:creationId xmlns:a16="http://schemas.microsoft.com/office/drawing/2014/main" id="{995EC4FE-BFD0-FE57-EEA5-41CE44541429}"/>
              </a:ext>
            </a:extLst>
          </p:cNvPr>
          <p:cNvSpPr>
            <a:spLocks noGrp="1"/>
          </p:cNvSpPr>
          <p:nvPr>
            <p:ph type="body" sz="quarter" idx="20" hasCustomPrompt="1"/>
          </p:nvPr>
        </p:nvSpPr>
        <p:spPr>
          <a:xfrm>
            <a:off x="4362644" y="2932240"/>
            <a:ext cx="3489235" cy="182880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6" name="Title 1">
            <a:extLst>
              <a:ext uri="{FF2B5EF4-FFF2-40B4-BE49-F238E27FC236}">
                <a16:creationId xmlns:a16="http://schemas.microsoft.com/office/drawing/2014/main" id="{75EF17F4-A551-A381-6DF1-CED9B14FF852}"/>
              </a:ext>
            </a:extLst>
          </p:cNvPr>
          <p:cNvSpPr>
            <a:spLocks noGrp="1"/>
          </p:cNvSpPr>
          <p:nvPr>
            <p:ph type="ctrTitle" hasCustomPrompt="1"/>
          </p:nvPr>
        </p:nvSpPr>
        <p:spPr>
          <a:xfrm>
            <a:off x="621966" y="1549400"/>
            <a:ext cx="3493008" cy="660401"/>
          </a:xfrm>
          <a:prstGeom prst="rect">
            <a:avLst/>
          </a:prstGeom>
        </p:spPr>
        <p:txBody>
          <a:bodyPr lIns="45720" tIns="45720" rIns="45720" bIns="45720" anchor="b">
            <a:noAutofit/>
          </a:bodyPr>
          <a:lstStyle>
            <a:lvl1pPr marL="0" indent="0" algn="l">
              <a:lnSpc>
                <a:spcPct val="100000"/>
              </a:lnSpc>
              <a:spcBef>
                <a:spcPts val="0"/>
              </a:spcBef>
              <a:spcAft>
                <a:spcPts val="0"/>
              </a:spcAft>
              <a:buFont typeface="Arial" panose="020B0604020202020204" pitchFamily="34" charset="0"/>
              <a:buNone/>
              <a:defRPr sz="3200" b="0" i="0" spc="0" baseline="0">
                <a:solidFill>
                  <a:schemeClr val="bg1"/>
                </a:solidFill>
                <a:latin typeface="+mj-lt"/>
                <a:cs typeface="CiscoSansTT ExtraLight" panose="020B0303020201020303" pitchFamily="34" charset="0"/>
              </a:defRPr>
            </a:lvl1pPr>
          </a:lstStyle>
          <a:p>
            <a:r>
              <a:rPr lang="en-GB"/>
              <a:t>Heading</a:t>
            </a:r>
            <a:endParaRPr lang="en-US"/>
          </a:p>
        </p:txBody>
      </p:sp>
    </p:spTree>
    <p:extLst>
      <p:ext uri="{BB962C8B-B14F-4D97-AF65-F5344CB8AC3E}">
        <p14:creationId xmlns:p14="http://schemas.microsoft.com/office/powerpoint/2010/main" val="274693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w Icons">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E02DD01B-53E6-C542-A933-2D42DD0D2C62}"/>
              </a:ext>
            </a:extLst>
          </p:cNvPr>
          <p:cNvSpPr>
            <a:spLocks noGrp="1"/>
          </p:cNvSpPr>
          <p:nvPr>
            <p:ph type="pic" sz="quarter" idx="24" hasCustomPrompt="1"/>
          </p:nvPr>
        </p:nvSpPr>
        <p:spPr>
          <a:xfrm>
            <a:off x="632127" y="1252071"/>
            <a:ext cx="1024772" cy="957729"/>
          </a:xfrm>
          <a:prstGeom prst="rect">
            <a:avLst/>
          </a:prstGeom>
          <a:noFill/>
        </p:spPr>
        <p:txBody>
          <a:bodyPr vert="horz" lIns="91420" tIns="45710" rIns="91420" bIns="45710" anchor="ctr"/>
          <a:lstStyle>
            <a:lvl1pPr marL="0" indent="0" algn="ctr">
              <a:buNone/>
              <a:defRPr sz="1200" b="0" i="0" baseline="0">
                <a:solidFill>
                  <a:schemeClr val="tx1"/>
                </a:solidFill>
                <a:latin typeface="+mn-lt"/>
                <a:cs typeface="CiscoSans ExtraLight"/>
              </a:defRPr>
            </a:lvl1pPr>
          </a:lstStyle>
          <a:p>
            <a:pPr lvl="0"/>
            <a:r>
              <a:rPr lang="en-US" noProof="0"/>
              <a:t>Click to add marketing icon</a:t>
            </a:r>
          </a:p>
        </p:txBody>
      </p:sp>
      <p:sp>
        <p:nvSpPr>
          <p:cNvPr id="26" name="Text Placeholder 6">
            <a:extLst>
              <a:ext uri="{FF2B5EF4-FFF2-40B4-BE49-F238E27FC236}">
                <a16:creationId xmlns:a16="http://schemas.microsoft.com/office/drawing/2014/main" id="{3148D23F-4FB0-0283-D700-8A06DCABC281}"/>
              </a:ext>
            </a:extLst>
          </p:cNvPr>
          <p:cNvSpPr>
            <a:spLocks noGrp="1"/>
          </p:cNvSpPr>
          <p:nvPr>
            <p:ph type="body" sz="quarter" idx="25" hasCustomPrompt="1"/>
          </p:nvPr>
        </p:nvSpPr>
        <p:spPr>
          <a:xfrm>
            <a:off x="6390621" y="2763200"/>
            <a:ext cx="5178611" cy="658368"/>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bg1"/>
                </a:solidFill>
                <a:latin typeface="+mj-lt"/>
                <a:cs typeface="CiscoSansTT ExtraLight" panose="020B0303020201020303" pitchFamily="34" charset="0"/>
              </a:defRPr>
            </a:lvl1pPr>
          </a:lstStyle>
          <a:p>
            <a:r>
              <a:rPr lang="en-GB"/>
              <a:t>Heading</a:t>
            </a:r>
          </a:p>
        </p:txBody>
      </p:sp>
      <p:sp>
        <p:nvSpPr>
          <p:cNvPr id="27" name="Picture Placeholder 2">
            <a:extLst>
              <a:ext uri="{FF2B5EF4-FFF2-40B4-BE49-F238E27FC236}">
                <a16:creationId xmlns:a16="http://schemas.microsoft.com/office/drawing/2014/main" id="{C5C6BDEC-E33F-4C34-5403-6A238AB80D5E}"/>
              </a:ext>
            </a:extLst>
          </p:cNvPr>
          <p:cNvSpPr>
            <a:spLocks noGrp="1"/>
          </p:cNvSpPr>
          <p:nvPr>
            <p:ph type="pic" sz="quarter" idx="26" hasCustomPrompt="1"/>
          </p:nvPr>
        </p:nvSpPr>
        <p:spPr>
          <a:xfrm>
            <a:off x="6399978" y="1252071"/>
            <a:ext cx="1024772" cy="957729"/>
          </a:xfrm>
          <a:prstGeom prst="rect">
            <a:avLst/>
          </a:prstGeom>
          <a:noFill/>
        </p:spPr>
        <p:txBody>
          <a:bodyPr vert="horz" lIns="91420" tIns="45710" rIns="91420" bIns="45710" anchor="ctr"/>
          <a:lstStyle>
            <a:lvl1pPr marL="0" indent="0" algn="ctr">
              <a:buNone/>
              <a:defRPr sz="1200" b="0" i="0" baseline="0">
                <a:solidFill>
                  <a:schemeClr val="tx1"/>
                </a:solidFill>
                <a:latin typeface="+mn-lt"/>
                <a:cs typeface="CiscoSans ExtraLight"/>
              </a:defRPr>
            </a:lvl1pPr>
          </a:lstStyle>
          <a:p>
            <a:pPr lvl="0"/>
            <a:r>
              <a:rPr lang="en-US" noProof="0"/>
              <a:t>Click to add marketing icon</a:t>
            </a:r>
          </a:p>
        </p:txBody>
      </p:sp>
      <p:sp>
        <p:nvSpPr>
          <p:cNvPr id="9" name="Text Placeholder 6">
            <a:extLst>
              <a:ext uri="{FF2B5EF4-FFF2-40B4-BE49-F238E27FC236}">
                <a16:creationId xmlns:a16="http://schemas.microsoft.com/office/drawing/2014/main" id="{ADFE46B3-A8B5-C645-B495-DA6D53180536}"/>
              </a:ext>
            </a:extLst>
          </p:cNvPr>
          <p:cNvSpPr>
            <a:spLocks noGrp="1"/>
          </p:cNvSpPr>
          <p:nvPr>
            <p:ph type="body" sz="quarter" idx="23" hasCustomPrompt="1"/>
          </p:nvPr>
        </p:nvSpPr>
        <p:spPr>
          <a:xfrm>
            <a:off x="621758" y="2763200"/>
            <a:ext cx="5178611" cy="658368"/>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bg1"/>
                </a:solidFill>
                <a:latin typeface="+mj-lt"/>
                <a:cs typeface="CiscoSansTT ExtraLight" panose="020B0303020201020303" pitchFamily="34" charset="0"/>
              </a:defRPr>
            </a:lvl1pPr>
          </a:lstStyle>
          <a:p>
            <a:r>
              <a:rPr lang="en-GB"/>
              <a:t>Heading</a:t>
            </a:r>
          </a:p>
        </p:txBody>
      </p:sp>
      <p:sp>
        <p:nvSpPr>
          <p:cNvPr id="2" name="Text Placeholder 2">
            <a:extLst>
              <a:ext uri="{FF2B5EF4-FFF2-40B4-BE49-F238E27FC236}">
                <a16:creationId xmlns:a16="http://schemas.microsoft.com/office/drawing/2014/main" id="{AF99BB75-045A-328E-9E50-C137137C8101}"/>
              </a:ext>
            </a:extLst>
          </p:cNvPr>
          <p:cNvSpPr>
            <a:spLocks noGrp="1"/>
          </p:cNvSpPr>
          <p:nvPr>
            <p:ph type="body" sz="quarter" idx="15" hasCustomPrompt="1"/>
          </p:nvPr>
        </p:nvSpPr>
        <p:spPr>
          <a:xfrm>
            <a:off x="623679" y="3668309"/>
            <a:ext cx="5166360" cy="146304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3" name="Text Placeholder 2">
            <a:extLst>
              <a:ext uri="{FF2B5EF4-FFF2-40B4-BE49-F238E27FC236}">
                <a16:creationId xmlns:a16="http://schemas.microsoft.com/office/drawing/2014/main" id="{D02EA339-5A4D-1610-0BDA-90202AD72237}"/>
              </a:ext>
            </a:extLst>
          </p:cNvPr>
          <p:cNvSpPr>
            <a:spLocks noGrp="1"/>
          </p:cNvSpPr>
          <p:nvPr>
            <p:ph type="body" sz="quarter" idx="27" hasCustomPrompt="1"/>
          </p:nvPr>
        </p:nvSpPr>
        <p:spPr>
          <a:xfrm>
            <a:off x="6399977" y="3668309"/>
            <a:ext cx="5166360" cy="146304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Tree>
    <p:extLst>
      <p:ext uri="{BB962C8B-B14F-4D97-AF65-F5344CB8AC3E}">
        <p14:creationId xmlns:p14="http://schemas.microsoft.com/office/powerpoint/2010/main" val="413116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hree Column w Icons">
    <p:spTree>
      <p:nvGrpSpPr>
        <p:cNvPr id="1" name=""/>
        <p:cNvGrpSpPr/>
        <p:nvPr/>
      </p:nvGrpSpPr>
      <p:grpSpPr>
        <a:xfrm>
          <a:off x="0" y="0"/>
          <a:ext cx="0" cy="0"/>
          <a:chOff x="0" y="0"/>
          <a:chExt cx="0" cy="0"/>
        </a:xfrm>
      </p:grpSpPr>
      <p:sp>
        <p:nvSpPr>
          <p:cNvPr id="17" name="Text Placeholder 6">
            <a:extLst>
              <a:ext uri="{FF2B5EF4-FFF2-40B4-BE49-F238E27FC236}">
                <a16:creationId xmlns:a16="http://schemas.microsoft.com/office/drawing/2014/main" id="{96CA1346-1D62-4F41-BA11-B3EEBA6B5192}"/>
              </a:ext>
            </a:extLst>
          </p:cNvPr>
          <p:cNvSpPr>
            <a:spLocks noGrp="1"/>
          </p:cNvSpPr>
          <p:nvPr>
            <p:ph type="body" sz="quarter" idx="20" hasCustomPrompt="1"/>
          </p:nvPr>
        </p:nvSpPr>
        <p:spPr>
          <a:xfrm>
            <a:off x="4340226" y="2763200"/>
            <a:ext cx="3511549" cy="6658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bg1"/>
                </a:solidFill>
                <a:latin typeface="+mj-lt"/>
                <a:cs typeface="CiscoSansTT ExtraLight" panose="020B0303020201020303" pitchFamily="34" charset="0"/>
              </a:defRPr>
            </a:lvl1pPr>
          </a:lstStyle>
          <a:p>
            <a:r>
              <a:rPr lang="en-GB"/>
              <a:t>Heading</a:t>
            </a:r>
          </a:p>
        </p:txBody>
      </p:sp>
      <p:sp>
        <p:nvSpPr>
          <p:cNvPr id="18" name="Text Placeholder 6">
            <a:extLst>
              <a:ext uri="{FF2B5EF4-FFF2-40B4-BE49-F238E27FC236}">
                <a16:creationId xmlns:a16="http://schemas.microsoft.com/office/drawing/2014/main" id="{53E5B521-5917-164E-BF18-105160A01CA5}"/>
              </a:ext>
            </a:extLst>
          </p:cNvPr>
          <p:cNvSpPr>
            <a:spLocks noGrp="1"/>
          </p:cNvSpPr>
          <p:nvPr>
            <p:ph type="body" sz="quarter" idx="22" hasCustomPrompt="1"/>
          </p:nvPr>
        </p:nvSpPr>
        <p:spPr>
          <a:xfrm>
            <a:off x="8076847" y="2763200"/>
            <a:ext cx="3511549" cy="6658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bg1"/>
                </a:solidFill>
                <a:latin typeface="+mj-lt"/>
                <a:cs typeface="CiscoSansTT ExtraLight" panose="020B0303020201020303" pitchFamily="34" charset="0"/>
              </a:defRPr>
            </a:lvl1pPr>
          </a:lstStyle>
          <a:p>
            <a:r>
              <a:rPr lang="en-GB"/>
              <a:t>Heading</a:t>
            </a:r>
          </a:p>
        </p:txBody>
      </p:sp>
      <p:sp>
        <p:nvSpPr>
          <p:cNvPr id="20" name="Picture Placeholder 2">
            <a:extLst>
              <a:ext uri="{FF2B5EF4-FFF2-40B4-BE49-F238E27FC236}">
                <a16:creationId xmlns:a16="http://schemas.microsoft.com/office/drawing/2014/main" id="{8143D29F-44CB-0E44-8852-5377E5E8F518}"/>
              </a:ext>
            </a:extLst>
          </p:cNvPr>
          <p:cNvSpPr>
            <a:spLocks noGrp="1"/>
          </p:cNvSpPr>
          <p:nvPr>
            <p:ph type="pic" sz="quarter" idx="10" hasCustomPrompt="1"/>
          </p:nvPr>
        </p:nvSpPr>
        <p:spPr>
          <a:xfrm>
            <a:off x="4359394" y="1252071"/>
            <a:ext cx="1024772" cy="957729"/>
          </a:xfrm>
          <a:prstGeom prst="rect">
            <a:avLst/>
          </a:prstGeom>
          <a:noFill/>
        </p:spPr>
        <p:txBody>
          <a:bodyPr vert="horz" lIns="91420" tIns="45710" rIns="91420" bIns="45710" anchor="ctr"/>
          <a:lstStyle>
            <a:lvl1pPr marL="0" indent="0" algn="ctr">
              <a:buNone/>
              <a:defRPr sz="1200" b="0" i="0" baseline="0">
                <a:solidFill>
                  <a:schemeClr val="tx1"/>
                </a:solidFill>
                <a:latin typeface="+mn-lt"/>
                <a:cs typeface="CiscoSans ExtraLight"/>
              </a:defRPr>
            </a:lvl1pPr>
          </a:lstStyle>
          <a:p>
            <a:pPr lvl="0"/>
            <a:r>
              <a:rPr lang="en-US" noProof="0"/>
              <a:t>Click to add marketing icon</a:t>
            </a:r>
          </a:p>
        </p:txBody>
      </p:sp>
      <p:sp>
        <p:nvSpPr>
          <p:cNvPr id="21" name="Picture Placeholder 2">
            <a:extLst>
              <a:ext uri="{FF2B5EF4-FFF2-40B4-BE49-F238E27FC236}">
                <a16:creationId xmlns:a16="http://schemas.microsoft.com/office/drawing/2014/main" id="{E02DD01B-53E6-C542-A933-2D42DD0D2C62}"/>
              </a:ext>
            </a:extLst>
          </p:cNvPr>
          <p:cNvSpPr>
            <a:spLocks noGrp="1"/>
          </p:cNvSpPr>
          <p:nvPr>
            <p:ph type="pic" sz="quarter" idx="24" hasCustomPrompt="1"/>
          </p:nvPr>
        </p:nvSpPr>
        <p:spPr>
          <a:xfrm>
            <a:off x="632127" y="1252071"/>
            <a:ext cx="1024772" cy="957729"/>
          </a:xfrm>
          <a:prstGeom prst="rect">
            <a:avLst/>
          </a:prstGeom>
          <a:noFill/>
        </p:spPr>
        <p:txBody>
          <a:bodyPr vert="horz" lIns="91420" tIns="45710" rIns="91420" bIns="45710" anchor="ctr"/>
          <a:lstStyle>
            <a:lvl1pPr marL="0" indent="0" algn="ctr">
              <a:buNone/>
              <a:defRPr sz="1200" b="0" i="0" baseline="0">
                <a:solidFill>
                  <a:schemeClr val="tx1"/>
                </a:solidFill>
                <a:latin typeface="+mn-lt"/>
                <a:cs typeface="CiscoSans ExtraLight"/>
              </a:defRPr>
            </a:lvl1pPr>
          </a:lstStyle>
          <a:p>
            <a:pPr lvl="0"/>
            <a:r>
              <a:rPr lang="en-US" noProof="0"/>
              <a:t>Click to add marketing icon</a:t>
            </a:r>
          </a:p>
        </p:txBody>
      </p:sp>
      <p:sp>
        <p:nvSpPr>
          <p:cNvPr id="22" name="Picture Placeholder 2">
            <a:extLst>
              <a:ext uri="{FF2B5EF4-FFF2-40B4-BE49-F238E27FC236}">
                <a16:creationId xmlns:a16="http://schemas.microsoft.com/office/drawing/2014/main" id="{EE6224FA-C881-7942-88CA-85C557540C4C}"/>
              </a:ext>
            </a:extLst>
          </p:cNvPr>
          <p:cNvSpPr>
            <a:spLocks noGrp="1"/>
          </p:cNvSpPr>
          <p:nvPr>
            <p:ph type="pic" sz="quarter" idx="25" hasCustomPrompt="1"/>
          </p:nvPr>
        </p:nvSpPr>
        <p:spPr>
          <a:xfrm>
            <a:off x="8086661" y="1252071"/>
            <a:ext cx="1024772" cy="957729"/>
          </a:xfrm>
          <a:prstGeom prst="rect">
            <a:avLst/>
          </a:prstGeom>
          <a:noFill/>
        </p:spPr>
        <p:txBody>
          <a:bodyPr vert="horz" lIns="91420" tIns="45710" rIns="91420" bIns="45710" anchor="ctr"/>
          <a:lstStyle>
            <a:lvl1pPr marL="0" indent="0" algn="ctr">
              <a:buNone/>
              <a:defRPr sz="1200" b="0" i="0" baseline="0">
                <a:solidFill>
                  <a:schemeClr val="tx1"/>
                </a:solidFill>
                <a:latin typeface="+mn-lt"/>
                <a:cs typeface="CiscoSans ExtraLight"/>
              </a:defRPr>
            </a:lvl1pPr>
          </a:lstStyle>
          <a:p>
            <a:pPr lvl="0"/>
            <a:r>
              <a:rPr lang="en-US" noProof="0"/>
              <a:t>Click to add marketing icon</a:t>
            </a:r>
          </a:p>
        </p:txBody>
      </p:sp>
      <p:sp>
        <p:nvSpPr>
          <p:cNvPr id="2" name="Text Placeholder 2">
            <a:extLst>
              <a:ext uri="{FF2B5EF4-FFF2-40B4-BE49-F238E27FC236}">
                <a16:creationId xmlns:a16="http://schemas.microsoft.com/office/drawing/2014/main" id="{66A53209-57D8-0C80-F7FB-B1A028923F8E}"/>
              </a:ext>
            </a:extLst>
          </p:cNvPr>
          <p:cNvSpPr>
            <a:spLocks noGrp="1"/>
          </p:cNvSpPr>
          <p:nvPr>
            <p:ph type="body" sz="quarter" idx="15" hasCustomPrompt="1"/>
          </p:nvPr>
        </p:nvSpPr>
        <p:spPr>
          <a:xfrm>
            <a:off x="632125" y="3675743"/>
            <a:ext cx="3489235" cy="164592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3" name="Text Placeholder 2">
            <a:extLst>
              <a:ext uri="{FF2B5EF4-FFF2-40B4-BE49-F238E27FC236}">
                <a16:creationId xmlns:a16="http://schemas.microsoft.com/office/drawing/2014/main" id="{87B629FA-854C-9FDB-35AE-257C4F46B331}"/>
              </a:ext>
            </a:extLst>
          </p:cNvPr>
          <p:cNvSpPr>
            <a:spLocks noGrp="1"/>
          </p:cNvSpPr>
          <p:nvPr>
            <p:ph type="body" sz="quarter" idx="29" hasCustomPrompt="1"/>
          </p:nvPr>
        </p:nvSpPr>
        <p:spPr>
          <a:xfrm>
            <a:off x="4350253" y="3675743"/>
            <a:ext cx="3489235" cy="164592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4" name="Text Placeholder 2">
            <a:extLst>
              <a:ext uri="{FF2B5EF4-FFF2-40B4-BE49-F238E27FC236}">
                <a16:creationId xmlns:a16="http://schemas.microsoft.com/office/drawing/2014/main" id="{A86DDF84-07E1-9F30-2A61-508622F128AE}"/>
              </a:ext>
            </a:extLst>
          </p:cNvPr>
          <p:cNvSpPr>
            <a:spLocks noGrp="1"/>
          </p:cNvSpPr>
          <p:nvPr>
            <p:ph type="body" sz="quarter" idx="30" hasCustomPrompt="1"/>
          </p:nvPr>
        </p:nvSpPr>
        <p:spPr>
          <a:xfrm>
            <a:off x="8102968" y="3675743"/>
            <a:ext cx="3489235" cy="1645920"/>
          </a:xfrm>
          <a:prstGeom prst="rect">
            <a:avLst/>
          </a:prstGeom>
        </p:spPr>
        <p:txBody>
          <a:bodyPr lIns="45720" tIns="45720" rIns="45720" bIns="45720">
            <a:noAutofit/>
          </a:bodyPr>
          <a:lstStyle>
            <a:lvl1pPr marL="0" marR="0" indent="0" algn="l" defTabSz="912276" rtl="0" eaLnBrk="1" fontAlgn="base" latinLnBrk="0" hangingPunct="1">
              <a:lnSpc>
                <a:spcPct val="95000"/>
              </a:lnSpc>
              <a:spcBef>
                <a:spcPts val="0"/>
              </a:spcBef>
              <a:spcAft>
                <a:spcPts val="6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5" name="Text Placeholder 6">
            <a:extLst>
              <a:ext uri="{FF2B5EF4-FFF2-40B4-BE49-F238E27FC236}">
                <a16:creationId xmlns:a16="http://schemas.microsoft.com/office/drawing/2014/main" id="{4F16851C-FF16-C8FD-C1A2-97DC62B0B3A0}"/>
              </a:ext>
            </a:extLst>
          </p:cNvPr>
          <p:cNvSpPr>
            <a:spLocks noGrp="1"/>
          </p:cNvSpPr>
          <p:nvPr>
            <p:ph type="body" sz="quarter" idx="31" hasCustomPrompt="1"/>
          </p:nvPr>
        </p:nvSpPr>
        <p:spPr>
          <a:xfrm>
            <a:off x="621759" y="2755766"/>
            <a:ext cx="3493008" cy="665802"/>
          </a:xfrm>
          <a:prstGeom prst="rect">
            <a:avLst/>
          </a:prstGeom>
        </p:spPr>
        <p:txBody>
          <a:bodyPr lIns="45720" tIns="45720" rIns="45720" bIns="45720" anchor="b" anchorCtr="0">
            <a:noAutofit/>
          </a:bodyPr>
          <a:lstStyle>
            <a:lvl1pPr marL="0" indent="0">
              <a:lnSpc>
                <a:spcPct val="100000"/>
              </a:lnSpc>
              <a:spcBef>
                <a:spcPts val="0"/>
              </a:spcBef>
              <a:spcAft>
                <a:spcPts val="0"/>
              </a:spcAft>
              <a:buNone/>
              <a:defRPr sz="3200" b="0" i="0">
                <a:solidFill>
                  <a:schemeClr val="bg1"/>
                </a:solidFill>
                <a:latin typeface="+mj-lt"/>
                <a:cs typeface="CiscoSansTT ExtraLight" panose="020B0303020201020303" pitchFamily="34" charset="0"/>
              </a:defRPr>
            </a:lvl1pPr>
          </a:lstStyle>
          <a:p>
            <a:r>
              <a:rPr lang="en-GB"/>
              <a:t>Heading</a:t>
            </a:r>
          </a:p>
        </p:txBody>
      </p:sp>
    </p:spTree>
    <p:extLst>
      <p:ext uri="{BB962C8B-B14F-4D97-AF65-F5344CB8AC3E}">
        <p14:creationId xmlns:p14="http://schemas.microsoft.com/office/powerpoint/2010/main" val="305624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Heading Only">
    <p:bg>
      <p:bgPr>
        <a:solidFill>
          <a:schemeClr val="bg2"/>
        </a:solidFill>
        <a:effectLst/>
      </p:bgPr>
    </p:bg>
    <p:spTree>
      <p:nvGrpSpPr>
        <p:cNvPr id="1" name=""/>
        <p:cNvGrpSpPr/>
        <p:nvPr/>
      </p:nvGrpSpPr>
      <p:grpSpPr>
        <a:xfrm>
          <a:off x="0" y="0"/>
          <a:ext cx="0" cy="0"/>
          <a:chOff x="0" y="0"/>
          <a:chExt cx="0" cy="0"/>
        </a:xfrm>
      </p:grpSpPr>
      <p:sp>
        <p:nvSpPr>
          <p:cNvPr id="2" name="Section title" descr="Section title">
            <a:extLst>
              <a:ext uri="{FF2B5EF4-FFF2-40B4-BE49-F238E27FC236}">
                <a16:creationId xmlns:a16="http://schemas.microsoft.com/office/drawing/2014/main" id="{EF09DA38-672D-0EE2-950C-353E1B6003C0}"/>
              </a:ext>
            </a:extLst>
          </p:cNvPr>
          <p:cNvSpPr>
            <a:spLocks noGrp="1"/>
          </p:cNvSpPr>
          <p:nvPr>
            <p:ph type="body" sz="quarter" idx="14" hasCustomPrompt="1"/>
          </p:nvPr>
        </p:nvSpPr>
        <p:spPr>
          <a:xfrm>
            <a:off x="0" y="0"/>
            <a:ext cx="9144" cy="9144"/>
          </a:xfrm>
          <a:prstGeom prst="rect">
            <a:avLst/>
          </a:prstGeom>
        </p:spPr>
        <p:txBody>
          <a:bodyPr lIns="45720" tIns="45720" rIns="45720" bIns="45720">
            <a:normAutofit/>
          </a:bodyPr>
          <a:lstStyle>
            <a:lvl1pPr marL="0" indent="0">
              <a:lnSpc>
                <a:spcPct val="100000"/>
              </a:lnSpc>
              <a:spcBef>
                <a:spcPts val="0"/>
              </a:spcBef>
              <a:buFont typeface="Arial" panose="020B0604020202020204" pitchFamily="34" charset="0"/>
              <a:buNone/>
              <a:defRPr sz="100" b="0" i="0" baseline="0">
                <a:no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 </a:t>
            </a:r>
          </a:p>
        </p:txBody>
      </p:sp>
      <p:sp>
        <p:nvSpPr>
          <p:cNvPr id="3" name="Title Placeholder 1">
            <a:extLst>
              <a:ext uri="{FF2B5EF4-FFF2-40B4-BE49-F238E27FC236}">
                <a16:creationId xmlns:a16="http://schemas.microsoft.com/office/drawing/2014/main" id="{48FA65F1-BAFB-6C36-2878-6CF1B8179A70}"/>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p>
            <a:r>
              <a:rPr lang="en-US"/>
              <a:t>Click to edit master title style</a:t>
            </a:r>
          </a:p>
        </p:txBody>
      </p:sp>
    </p:spTree>
    <p:extLst>
      <p:ext uri="{BB962C8B-B14F-4D97-AF65-F5344CB8AC3E}">
        <p14:creationId xmlns:p14="http://schemas.microsoft.com/office/powerpoint/2010/main" val="370722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3_Callout_Right">
    <p:bg>
      <p:bgPr>
        <a:solidFill>
          <a:srgbClr val="FFFFF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110A85-E23D-4140-AC1D-89D1C9AC7B91}"/>
              </a:ext>
            </a:extLst>
          </p:cNvPr>
          <p:cNvSpPr/>
          <p:nvPr userDrawn="1"/>
        </p:nvSpPr>
        <p:spPr>
          <a:xfrm>
            <a:off x="0" y="0"/>
            <a:ext cx="40609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1">
            <a:extLst>
              <a:ext uri="{FF2B5EF4-FFF2-40B4-BE49-F238E27FC236}">
                <a16:creationId xmlns:a16="http://schemas.microsoft.com/office/drawing/2014/main" id="{14A8382D-1FC7-4989-B4F8-1134B7B6BD76}"/>
              </a:ext>
            </a:extLst>
          </p:cNvPr>
          <p:cNvSpPr>
            <a:spLocks noChangeArrowheads="1"/>
          </p:cNvSpPr>
          <p:nvPr userDrawn="1"/>
        </p:nvSpPr>
        <p:spPr bwMode="auto">
          <a:xfrm>
            <a:off x="0" y="4275694"/>
            <a:ext cx="2582980" cy="2582307"/>
          </a:xfrm>
          <a:custGeom>
            <a:avLst/>
            <a:gdLst>
              <a:gd name="T0" fmla="*/ 561 w 795"/>
              <a:gd name="T1" fmla="*/ 234 h 795"/>
              <a:gd name="T2" fmla="*/ 561 w 795"/>
              <a:gd name="T3" fmla="*/ 234 h 795"/>
              <a:gd name="T4" fmla="*/ 0 w 795"/>
              <a:gd name="T5" fmla="*/ 0 h 795"/>
              <a:gd name="T6" fmla="*/ 0 w 795"/>
              <a:gd name="T7" fmla="*/ 397 h 795"/>
              <a:gd name="T8" fmla="*/ 397 w 795"/>
              <a:gd name="T9" fmla="*/ 794 h 795"/>
              <a:gd name="T10" fmla="*/ 794 w 795"/>
              <a:gd name="T11" fmla="*/ 794 h 795"/>
              <a:gd name="T12" fmla="*/ 561 w 795"/>
              <a:gd name="T13" fmla="*/ 234 h 795"/>
            </a:gdLst>
            <a:ahLst/>
            <a:cxnLst>
              <a:cxn ang="0">
                <a:pos x="T0" y="T1"/>
              </a:cxn>
              <a:cxn ang="0">
                <a:pos x="T2" y="T3"/>
              </a:cxn>
              <a:cxn ang="0">
                <a:pos x="T4" y="T5"/>
              </a:cxn>
              <a:cxn ang="0">
                <a:pos x="T6" y="T7"/>
              </a:cxn>
              <a:cxn ang="0">
                <a:pos x="T8" y="T9"/>
              </a:cxn>
              <a:cxn ang="0">
                <a:pos x="T10" y="T11"/>
              </a:cxn>
              <a:cxn ang="0">
                <a:pos x="T12" y="T13"/>
              </a:cxn>
            </a:cxnLst>
            <a:rect l="0" t="0" r="r" b="b"/>
            <a:pathLst>
              <a:path w="795" h="795">
                <a:moveTo>
                  <a:pt x="561" y="234"/>
                </a:moveTo>
                <a:lnTo>
                  <a:pt x="561" y="234"/>
                </a:lnTo>
                <a:cubicBezTo>
                  <a:pt x="397" y="93"/>
                  <a:pt x="210" y="0"/>
                  <a:pt x="0" y="0"/>
                </a:cubicBezTo>
                <a:cubicBezTo>
                  <a:pt x="0" y="397"/>
                  <a:pt x="0" y="397"/>
                  <a:pt x="0" y="397"/>
                </a:cubicBezTo>
                <a:cubicBezTo>
                  <a:pt x="210" y="397"/>
                  <a:pt x="397" y="583"/>
                  <a:pt x="397" y="794"/>
                </a:cubicBezTo>
                <a:cubicBezTo>
                  <a:pt x="794" y="794"/>
                  <a:pt x="794" y="794"/>
                  <a:pt x="794" y="794"/>
                </a:cubicBezTo>
                <a:cubicBezTo>
                  <a:pt x="794" y="583"/>
                  <a:pt x="701" y="397"/>
                  <a:pt x="561" y="234"/>
                </a:cubicBezTo>
              </a:path>
            </a:pathLst>
          </a:custGeom>
          <a:solidFill>
            <a:schemeClr val="bg1">
              <a:alpha val="4000"/>
            </a:schemeClr>
          </a:solidFill>
          <a:ln>
            <a:noFill/>
          </a:ln>
          <a:effectLst/>
        </p:spPr>
        <p:txBody>
          <a:bodyPr wrap="none" anchor="ctr"/>
          <a:lstStyle/>
          <a:p>
            <a:endParaRPr lang="en-US"/>
          </a:p>
        </p:txBody>
      </p:sp>
      <p:sp>
        <p:nvSpPr>
          <p:cNvPr id="7" name="Text Placeholder 2"/>
          <p:cNvSpPr>
            <a:spLocks noGrp="1"/>
          </p:cNvSpPr>
          <p:nvPr>
            <p:ph type="body" sz="quarter" idx="10" hasCustomPrompt="1"/>
          </p:nvPr>
        </p:nvSpPr>
        <p:spPr>
          <a:xfrm>
            <a:off x="4450355" y="1104618"/>
            <a:ext cx="7128881" cy="246221"/>
          </a:xfrm>
          <a:prstGeom prst="rect">
            <a:avLst/>
          </a:prstGeom>
        </p:spPr>
        <p:txBody>
          <a:bodyPr wrap="square" tIns="0">
            <a:spAutoFit/>
          </a:bodyPr>
          <a:lstStyle>
            <a:lvl1pPr marL="0" indent="0" algn="l">
              <a:lnSpc>
                <a:spcPct val="100000"/>
              </a:lnSpc>
              <a:spcBef>
                <a:spcPts val="0"/>
              </a:spcBef>
              <a:spcAft>
                <a:spcPts val="600"/>
              </a:spcAft>
              <a:buNone/>
              <a:defRPr kumimoji="0" lang="en-US" sz="1600" b="0" i="0" u="none" strike="noStrike" cap="none" spc="0" normalizeH="0" baseline="0" dirty="0">
                <a:ln>
                  <a:noFill/>
                </a:ln>
                <a:solidFill>
                  <a:schemeClr val="bg2">
                    <a:lumMod val="50000"/>
                  </a:schemeClr>
                </a:solidFill>
                <a:effectLst/>
                <a:uFillTx/>
                <a:latin typeface="+mn-lt"/>
                <a:ea typeface="AppD Sans" panose="00000500000000000000" pitchFamily="2" charset="0"/>
                <a:cs typeface="Arial" panose="020B0604020202020204" pitchFamily="34" charset="0"/>
                <a:sym typeface="BrownStd-Light"/>
              </a:defRPr>
            </a:lvl1pPr>
          </a:lstStyle>
          <a:p>
            <a:pPr lvl="0"/>
            <a:r>
              <a:rPr lang="en-US"/>
              <a:t>Subtitle goes here</a:t>
            </a:r>
          </a:p>
        </p:txBody>
      </p:sp>
      <p:sp>
        <p:nvSpPr>
          <p:cNvPr id="6" name="Title 5">
            <a:extLst>
              <a:ext uri="{FF2B5EF4-FFF2-40B4-BE49-F238E27FC236}">
                <a16:creationId xmlns:a16="http://schemas.microsoft.com/office/drawing/2014/main" id="{E344BCB7-9EA2-418F-A5BE-6E9BCAC4D574}"/>
              </a:ext>
            </a:extLst>
          </p:cNvPr>
          <p:cNvSpPr>
            <a:spLocks noGrp="1"/>
          </p:cNvSpPr>
          <p:nvPr>
            <p:ph type="title"/>
          </p:nvPr>
        </p:nvSpPr>
        <p:spPr>
          <a:xfrm>
            <a:off x="4450355" y="611010"/>
            <a:ext cx="7128881" cy="443198"/>
          </a:xfrm>
        </p:spPr>
        <p:txBody>
          <a:bodyPr wrap="square">
            <a:spAutoFit/>
          </a:bodyPr>
          <a:lstStyle>
            <a:lvl1pPr>
              <a:defRPr>
                <a:latin typeface="+mn-lt"/>
              </a:defRPr>
            </a:lvl1pPr>
          </a:lstStyle>
          <a:p>
            <a:r>
              <a:rPr lang="en-US"/>
              <a:t>Click to edit Master title style</a:t>
            </a:r>
          </a:p>
        </p:txBody>
      </p:sp>
      <p:sp>
        <p:nvSpPr>
          <p:cNvPr id="4" name="Content Placeholder 2">
            <a:extLst>
              <a:ext uri="{FF2B5EF4-FFF2-40B4-BE49-F238E27FC236}">
                <a16:creationId xmlns:a16="http://schemas.microsoft.com/office/drawing/2014/main" id="{6071039B-4B2A-4112-B99A-79C0D1AAC585}"/>
              </a:ext>
            </a:extLst>
          </p:cNvPr>
          <p:cNvSpPr>
            <a:spLocks noGrp="1"/>
          </p:cNvSpPr>
          <p:nvPr>
            <p:ph idx="1"/>
          </p:nvPr>
        </p:nvSpPr>
        <p:spPr>
          <a:xfrm>
            <a:off x="343114" y="1104617"/>
            <a:ext cx="3410859" cy="5239817"/>
          </a:xfrm>
          <a:prstGeom prst="rect">
            <a:avLst/>
          </a:prstGeom>
        </p:spPr>
        <p:txBody>
          <a:bodyPr>
            <a:noAutofit/>
          </a:bodyPr>
          <a:lstStyle>
            <a:lvl1pPr>
              <a:defRPr>
                <a:solidFill>
                  <a:schemeClr val="bg1"/>
                </a:solidFill>
                <a:latin typeface="+mj-lt"/>
              </a:defRPr>
            </a:lvl1pPr>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buClr>
                <a:schemeClr val="bg1"/>
              </a:buCl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F2FBD261-D3F5-46BD-98CB-C785BE464758}"/>
              </a:ext>
            </a:extLst>
          </p:cNvPr>
          <p:cNvSpPr>
            <a:spLocks noGrp="1"/>
          </p:cNvSpPr>
          <p:nvPr>
            <p:ph idx="14"/>
          </p:nvPr>
        </p:nvSpPr>
        <p:spPr>
          <a:xfrm>
            <a:off x="4450355" y="1534438"/>
            <a:ext cx="7128881" cy="4809996"/>
          </a:xfrm>
          <a:prstGeom prst="rect">
            <a:avLst/>
          </a:prstGeom>
        </p:spPr>
        <p:txBody>
          <a:bodyPr>
            <a:noAutofit/>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E4FFF3DE-1BB6-4162-83D1-3E2267A1EF7E}"/>
              </a:ext>
            </a:extLst>
          </p:cNvPr>
          <p:cNvSpPr/>
          <p:nvPr userDrawn="1"/>
        </p:nvSpPr>
        <p:spPr>
          <a:xfrm>
            <a:off x="9810999" y="6454170"/>
            <a:ext cx="1482523" cy="200055"/>
          </a:xfrm>
          <a:prstGeom prst="rect">
            <a:avLst/>
          </a:prstGeom>
        </p:spPr>
        <p:txBody>
          <a:bodyPr wrap="none">
            <a:spAutoFit/>
          </a:bodyPr>
          <a:lstStyle/>
          <a:p>
            <a:r>
              <a:rPr lang="en-US" sz="700" b="0" i="0" kern="1200" spc="20">
                <a:solidFill>
                  <a:srgbClr val="75848E"/>
                </a:solidFill>
                <a:effectLst/>
                <a:latin typeface="AppD Sans" panose="00000500000000000000" pitchFamily="2" charset="0"/>
                <a:ea typeface="+mn-ea"/>
                <a:cs typeface="Arial" panose="020B0604020202020204" pitchFamily="34" charset="0"/>
              </a:rPr>
              <a:t>AppDynamics</a:t>
            </a:r>
            <a:r>
              <a:rPr lang="en-US" sz="700" b="0" i="0" kern="1200" spc="20" baseline="0">
                <a:solidFill>
                  <a:srgbClr val="75848E"/>
                </a:solidFill>
                <a:effectLst/>
                <a:latin typeface="AppD Sans" panose="00000500000000000000" pitchFamily="2" charset="0"/>
                <a:ea typeface="+mn-ea"/>
                <a:cs typeface="Arial" panose="020B0604020202020204" pitchFamily="34" charset="0"/>
              </a:rPr>
              <a:t> is part of Cisco</a:t>
            </a:r>
            <a:r>
              <a:rPr lang="en-US" sz="700" b="0" i="0" kern="1200" baseline="0">
                <a:solidFill>
                  <a:srgbClr val="75848E"/>
                </a:solidFill>
                <a:effectLst/>
                <a:latin typeface="AppD Sans" panose="00000500000000000000" pitchFamily="2" charset="0"/>
                <a:ea typeface="+mn-ea"/>
                <a:cs typeface="Arial" panose="020B0604020202020204" pitchFamily="34" charset="0"/>
              </a:rPr>
              <a:t>.</a:t>
            </a:r>
            <a:endParaRPr lang="en-US" sz="1600"/>
          </a:p>
        </p:txBody>
      </p:sp>
      <p:cxnSp>
        <p:nvCxnSpPr>
          <p:cNvPr id="16" name="Straight Connector 15">
            <a:extLst>
              <a:ext uri="{FF2B5EF4-FFF2-40B4-BE49-F238E27FC236}">
                <a16:creationId xmlns:a16="http://schemas.microsoft.com/office/drawing/2014/main" id="{B5C798D2-070E-4062-A852-A74C4E0E9389}"/>
              </a:ext>
            </a:extLst>
          </p:cNvPr>
          <p:cNvCxnSpPr>
            <a:cxnSpLocks/>
          </p:cNvCxnSpPr>
          <p:nvPr userDrawn="1"/>
        </p:nvCxnSpPr>
        <p:spPr>
          <a:xfrm>
            <a:off x="9018261" y="6426009"/>
            <a:ext cx="0" cy="25637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9" name="Graphic 4">
            <a:extLst>
              <a:ext uri="{FF2B5EF4-FFF2-40B4-BE49-F238E27FC236}">
                <a16:creationId xmlns:a16="http://schemas.microsoft.com/office/drawing/2014/main" id="{634AFC3C-75E0-4289-BACA-D894042E65E2}"/>
              </a:ext>
            </a:extLst>
          </p:cNvPr>
          <p:cNvGrpSpPr/>
          <p:nvPr userDrawn="1"/>
        </p:nvGrpSpPr>
        <p:grpSpPr>
          <a:xfrm>
            <a:off x="7703633" y="6487048"/>
            <a:ext cx="1022732" cy="133908"/>
            <a:chOff x="1190923" y="-1184359"/>
            <a:chExt cx="8582025" cy="1123950"/>
          </a:xfrm>
          <a:solidFill>
            <a:srgbClr val="75848E"/>
          </a:solidFill>
        </p:grpSpPr>
        <p:sp>
          <p:nvSpPr>
            <p:cNvPr id="20" name="Freeform: Shape 19">
              <a:extLst>
                <a:ext uri="{FF2B5EF4-FFF2-40B4-BE49-F238E27FC236}">
                  <a16:creationId xmlns:a16="http://schemas.microsoft.com/office/drawing/2014/main" id="{C7B536FA-536E-407B-8718-6D54644CA8C0}"/>
                </a:ext>
              </a:extLst>
            </p:cNvPr>
            <p:cNvSpPr/>
            <p:nvPr/>
          </p:nvSpPr>
          <p:spPr>
            <a:xfrm>
              <a:off x="1190923" y="-1184359"/>
              <a:ext cx="1022032" cy="1122711"/>
            </a:xfrm>
            <a:custGeom>
              <a:avLst/>
              <a:gdLst>
                <a:gd name="connsiteX0" fmla="*/ 297371 w 1022032"/>
                <a:gd name="connsiteY0" fmla="*/ 656558 h 1122711"/>
                <a:gd name="connsiteX1" fmla="*/ 142780 w 1022032"/>
                <a:gd name="connsiteY1" fmla="*/ 309467 h 1122711"/>
                <a:gd name="connsiteX2" fmla="*/ 0 w 1022032"/>
                <a:gd name="connsiteY2" fmla="*/ 614363 h 1122711"/>
                <a:gd name="connsiteX3" fmla="*/ 397288 w 1022032"/>
                <a:gd name="connsiteY3" fmla="*/ 1011650 h 1122711"/>
                <a:gd name="connsiteX4" fmla="*/ 453676 w 1022032"/>
                <a:gd name="connsiteY4" fmla="*/ 1007650 h 1122711"/>
                <a:gd name="connsiteX5" fmla="*/ 299466 w 1022032"/>
                <a:gd name="connsiteY5" fmla="*/ 661416 h 1122711"/>
                <a:gd name="connsiteX6" fmla="*/ 297371 w 1022032"/>
                <a:gd name="connsiteY6" fmla="*/ 656558 h 1122711"/>
                <a:gd name="connsiteX7" fmla="*/ 397288 w 1022032"/>
                <a:gd name="connsiteY7" fmla="*/ 0 h 1122711"/>
                <a:gd name="connsiteX8" fmla="*/ 250317 w 1022032"/>
                <a:gd name="connsiteY8" fmla="*/ 17717 h 1122711"/>
                <a:gd name="connsiteX9" fmla="*/ 340805 w 1022032"/>
                <a:gd name="connsiteY9" fmla="*/ 221171 h 1122711"/>
                <a:gd name="connsiteX10" fmla="*/ 397288 w 1022032"/>
                <a:gd name="connsiteY10" fmla="*/ 217170 h 1122711"/>
                <a:gd name="connsiteX11" fmla="*/ 794480 w 1022032"/>
                <a:gd name="connsiteY11" fmla="*/ 614363 h 1122711"/>
                <a:gd name="connsiteX12" fmla="*/ 651701 w 1022032"/>
                <a:gd name="connsiteY12" fmla="*/ 919353 h 1122711"/>
                <a:gd name="connsiteX13" fmla="*/ 742188 w 1022032"/>
                <a:gd name="connsiteY13" fmla="*/ 1122712 h 1122711"/>
                <a:gd name="connsiteX14" fmla="*/ 1011650 w 1022032"/>
                <a:gd name="connsiteY14" fmla="*/ 614363 h 1122711"/>
                <a:gd name="connsiteX15" fmla="*/ 397288 w 1022032"/>
                <a:gd name="connsiteY15" fmla="*/ 0 h 1122711"/>
                <a:gd name="connsiteX16" fmla="*/ 1014603 w 1022032"/>
                <a:gd name="connsiteY16" fmla="*/ 1032415 h 1122711"/>
                <a:gd name="connsiteX17" fmla="*/ 1004030 w 1022032"/>
                <a:gd name="connsiteY17" fmla="*/ 1058799 h 1122711"/>
                <a:gd name="connsiteX18" fmla="*/ 993458 w 1022032"/>
                <a:gd name="connsiteY18" fmla="*/ 1032415 h 1122711"/>
                <a:gd name="connsiteX19" fmla="*/ 986028 w 1022032"/>
                <a:gd name="connsiteY19" fmla="*/ 1032415 h 1122711"/>
                <a:gd name="connsiteX20" fmla="*/ 986028 w 1022032"/>
                <a:gd name="connsiteY20" fmla="*/ 1072610 h 1122711"/>
                <a:gd name="connsiteX21" fmla="*/ 993172 w 1022032"/>
                <a:gd name="connsiteY21" fmla="*/ 1072610 h 1122711"/>
                <a:gd name="connsiteX22" fmla="*/ 993172 w 1022032"/>
                <a:gd name="connsiteY22" fmla="*/ 1047179 h 1122711"/>
                <a:gd name="connsiteX23" fmla="*/ 1001935 w 1022032"/>
                <a:gd name="connsiteY23" fmla="*/ 1068896 h 1122711"/>
                <a:gd name="connsiteX24" fmla="*/ 1006126 w 1022032"/>
                <a:gd name="connsiteY24" fmla="*/ 1068896 h 1122711"/>
                <a:gd name="connsiteX25" fmla="*/ 1014889 w 1022032"/>
                <a:gd name="connsiteY25" fmla="*/ 1047179 h 1122711"/>
                <a:gd name="connsiteX26" fmla="*/ 1014889 w 1022032"/>
                <a:gd name="connsiteY26" fmla="*/ 1072610 h 1122711"/>
                <a:gd name="connsiteX27" fmla="*/ 1022033 w 1022032"/>
                <a:gd name="connsiteY27" fmla="*/ 1072610 h 1122711"/>
                <a:gd name="connsiteX28" fmla="*/ 1022033 w 1022032"/>
                <a:gd name="connsiteY28" fmla="*/ 1032415 h 1122711"/>
                <a:gd name="connsiteX29" fmla="*/ 1014603 w 1022032"/>
                <a:gd name="connsiteY29" fmla="*/ 1032415 h 1122711"/>
                <a:gd name="connsiteX30" fmla="*/ 950500 w 1022032"/>
                <a:gd name="connsiteY30" fmla="*/ 1038415 h 1122711"/>
                <a:gd name="connsiteX31" fmla="*/ 961073 w 1022032"/>
                <a:gd name="connsiteY31" fmla="*/ 1038415 h 1122711"/>
                <a:gd name="connsiteX32" fmla="*/ 961073 w 1022032"/>
                <a:gd name="connsiteY32" fmla="*/ 1072515 h 1122711"/>
                <a:gd name="connsiteX33" fmla="*/ 968216 w 1022032"/>
                <a:gd name="connsiteY33" fmla="*/ 1072515 h 1122711"/>
                <a:gd name="connsiteX34" fmla="*/ 968216 w 1022032"/>
                <a:gd name="connsiteY34" fmla="*/ 1038415 h 1122711"/>
                <a:gd name="connsiteX35" fmla="*/ 978789 w 1022032"/>
                <a:gd name="connsiteY35" fmla="*/ 1038415 h 1122711"/>
                <a:gd name="connsiteX36" fmla="*/ 978789 w 1022032"/>
                <a:gd name="connsiteY36" fmla="*/ 1032415 h 1122711"/>
                <a:gd name="connsiteX37" fmla="*/ 950595 w 1022032"/>
                <a:gd name="connsiteY37" fmla="*/ 1032415 h 1122711"/>
                <a:gd name="connsiteX38" fmla="*/ 950595 w 1022032"/>
                <a:gd name="connsiteY38" fmla="*/ 1038415 h 112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22032" h="1122711">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grpFill/>
            <a:ln w="9525" cap="flat">
              <a:noFill/>
              <a:prstDash val="solid"/>
              <a:miter/>
            </a:ln>
          </p:spPr>
          <p:txBody>
            <a:bodyPr rtlCol="0" anchor="ctr"/>
            <a:lstStyle/>
            <a:p>
              <a:endParaRPr lang="en-US"/>
            </a:p>
          </p:txBody>
        </p:sp>
        <p:grpSp>
          <p:nvGrpSpPr>
            <p:cNvPr id="21" name="Graphic 4">
              <a:extLst>
                <a:ext uri="{FF2B5EF4-FFF2-40B4-BE49-F238E27FC236}">
                  <a16:creationId xmlns:a16="http://schemas.microsoft.com/office/drawing/2014/main" id="{28415091-B551-49A4-AD0D-5E58B00A4DB1}"/>
                </a:ext>
              </a:extLst>
            </p:cNvPr>
            <p:cNvGrpSpPr/>
            <p:nvPr/>
          </p:nvGrpSpPr>
          <p:grpSpPr>
            <a:xfrm>
              <a:off x="2653581" y="-921659"/>
              <a:ext cx="7122803" cy="597330"/>
              <a:chOff x="2653581" y="-921659"/>
              <a:chExt cx="7122803" cy="597330"/>
            </a:xfrm>
            <a:grpFill/>
          </p:grpSpPr>
          <p:sp>
            <p:nvSpPr>
              <p:cNvPr id="22" name="Freeform: Shape 21">
                <a:extLst>
                  <a:ext uri="{FF2B5EF4-FFF2-40B4-BE49-F238E27FC236}">
                    <a16:creationId xmlns:a16="http://schemas.microsoft.com/office/drawing/2014/main" id="{94701D28-8DDA-492A-9A8E-1D58FE5EF898}"/>
                  </a:ext>
                </a:extLst>
              </p:cNvPr>
              <p:cNvSpPr/>
              <p:nvPr/>
            </p:nvSpPr>
            <p:spPr>
              <a:xfrm>
                <a:off x="2653581"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4 w 621506"/>
                  <a:gd name="connsiteY4" fmla="*/ 0 h 563498"/>
                  <a:gd name="connsiteX5" fmla="*/ 368713 w 621506"/>
                  <a:gd name="connsiteY5" fmla="*/ 0 h 563498"/>
                  <a:gd name="connsiteX6" fmla="*/ 621506 w 621506"/>
                  <a:gd name="connsiteY6" fmla="*/ 563499 h 563498"/>
                  <a:gd name="connsiteX7" fmla="*/ 505587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AAFFF4-5A69-45C9-9D13-EA075D7823E5}"/>
                  </a:ext>
                </a:extLst>
              </p:cNvPr>
              <p:cNvSpPr/>
              <p:nvPr/>
            </p:nvSpPr>
            <p:spPr>
              <a:xfrm>
                <a:off x="3442347"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EB232C9-45D1-4DDD-AF6D-17DD6F482B39}"/>
                  </a:ext>
                </a:extLst>
              </p:cNvPr>
              <p:cNvSpPr/>
              <p:nvPr/>
            </p:nvSpPr>
            <p:spPr>
              <a:xfrm>
                <a:off x="4100810"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073220B-49B0-41B0-BD2D-2B5B3BD329C8}"/>
                  </a:ext>
                </a:extLst>
              </p:cNvPr>
              <p:cNvSpPr/>
              <p:nvPr/>
            </p:nvSpPr>
            <p:spPr>
              <a:xfrm>
                <a:off x="4759369" y="-902323"/>
                <a:ext cx="503157" cy="563498"/>
              </a:xfrm>
              <a:custGeom>
                <a:avLst/>
                <a:gdLst>
                  <a:gd name="connsiteX0" fmla="*/ 503110 w 503157"/>
                  <a:gd name="connsiteY0" fmla="*/ 276892 h 563498"/>
                  <a:gd name="connsiteX1" fmla="*/ 221361 w 503157"/>
                  <a:gd name="connsiteY1" fmla="*/ 563499 h 563498"/>
                  <a:gd name="connsiteX2" fmla="*/ 0 w 503157"/>
                  <a:gd name="connsiteY2" fmla="*/ 563499 h 563498"/>
                  <a:gd name="connsiteX3" fmla="*/ 0 w 503157"/>
                  <a:gd name="connsiteY3" fmla="*/ 0 h 563498"/>
                  <a:gd name="connsiteX4" fmla="*/ 221361 w 503157"/>
                  <a:gd name="connsiteY4" fmla="*/ 0 h 563498"/>
                  <a:gd name="connsiteX5" fmla="*/ 503110 w 503157"/>
                  <a:gd name="connsiteY5" fmla="*/ 276892 h 563498"/>
                  <a:gd name="connsiteX6" fmla="*/ 105442 w 503157"/>
                  <a:gd name="connsiteY6" fmla="*/ 461296 h 563498"/>
                  <a:gd name="connsiteX7" fmla="*/ 221361 w 503157"/>
                  <a:gd name="connsiteY7" fmla="*/ 461296 h 563498"/>
                  <a:gd name="connsiteX8" fmla="*/ 397669 w 503157"/>
                  <a:gd name="connsiteY8" fmla="*/ 276130 h 563498"/>
                  <a:gd name="connsiteX9" fmla="*/ 221361 w 503157"/>
                  <a:gd name="connsiteY9" fmla="*/ 100679 h 563498"/>
                  <a:gd name="connsiteX10" fmla="*/ 105442 w 503157"/>
                  <a:gd name="connsiteY10" fmla="*/ 100679 h 563498"/>
                  <a:gd name="connsiteX11" fmla="*/ 105442 w 503157"/>
                  <a:gd name="connsiteY11" fmla="*/ 461296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157" h="563498">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1D56BC6-F3B6-4D8B-9E1B-499223A01DE5}"/>
                  </a:ext>
                </a:extLst>
              </p:cNvPr>
              <p:cNvSpPr/>
              <p:nvPr/>
            </p:nvSpPr>
            <p:spPr>
              <a:xfrm>
                <a:off x="5362206" y="-902323"/>
                <a:ext cx="547497" cy="563594"/>
              </a:xfrm>
              <a:custGeom>
                <a:avLst/>
                <a:gdLst>
                  <a:gd name="connsiteX0" fmla="*/ 269748 w 547497"/>
                  <a:gd name="connsiteY0" fmla="*/ 232696 h 563594"/>
                  <a:gd name="connsiteX1" fmla="*/ 419481 w 547497"/>
                  <a:gd name="connsiteY1" fmla="*/ 0 h 563594"/>
                  <a:gd name="connsiteX2" fmla="*/ 547497 w 547497"/>
                  <a:gd name="connsiteY2" fmla="*/ 0 h 563594"/>
                  <a:gd name="connsiteX3" fmla="*/ 547497 w 547497"/>
                  <a:gd name="connsiteY3" fmla="*/ 4858 h 563594"/>
                  <a:gd name="connsiteX4" fmla="*/ 322897 w 547497"/>
                  <a:gd name="connsiteY4" fmla="*/ 330898 h 563594"/>
                  <a:gd name="connsiteX5" fmla="*/ 322897 w 547497"/>
                  <a:gd name="connsiteY5" fmla="*/ 502730 h 563594"/>
                  <a:gd name="connsiteX6" fmla="*/ 262033 w 547497"/>
                  <a:gd name="connsiteY6" fmla="*/ 563594 h 563594"/>
                  <a:gd name="connsiteX7" fmla="*/ 216599 w 547497"/>
                  <a:gd name="connsiteY7" fmla="*/ 563594 h 563594"/>
                  <a:gd name="connsiteX8" fmla="*/ 216599 w 547497"/>
                  <a:gd name="connsiteY8" fmla="*/ 330898 h 563594"/>
                  <a:gd name="connsiteX9" fmla="*/ 0 w 547497"/>
                  <a:gd name="connsiteY9" fmla="*/ 4858 h 563594"/>
                  <a:gd name="connsiteX10" fmla="*/ 0 w 547497"/>
                  <a:gd name="connsiteY10" fmla="*/ 0 h 563594"/>
                  <a:gd name="connsiteX11" fmla="*/ 126397 w 547497"/>
                  <a:gd name="connsiteY11" fmla="*/ 0 h 563594"/>
                  <a:gd name="connsiteX12" fmla="*/ 269748 w 547497"/>
                  <a:gd name="connsiteY12" fmla="*/ 232696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7497" h="563594">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72AC1A6-A302-486B-8330-6E0E1CCFCDC7}"/>
                  </a:ext>
                </a:extLst>
              </p:cNvPr>
              <p:cNvSpPr/>
              <p:nvPr/>
            </p:nvSpPr>
            <p:spPr>
              <a:xfrm>
                <a:off x="6066865" y="-902323"/>
                <a:ext cx="491966" cy="563498"/>
              </a:xfrm>
              <a:custGeom>
                <a:avLst/>
                <a:gdLst>
                  <a:gd name="connsiteX0" fmla="*/ 385667 w 491966"/>
                  <a:gd name="connsiteY0" fmla="*/ 379190 h 563498"/>
                  <a:gd name="connsiteX1" fmla="*/ 385667 w 491966"/>
                  <a:gd name="connsiteY1" fmla="*/ 60865 h 563498"/>
                  <a:gd name="connsiteX2" fmla="*/ 446532 w 491966"/>
                  <a:gd name="connsiteY2" fmla="*/ 0 h 563498"/>
                  <a:gd name="connsiteX3" fmla="*/ 491966 w 491966"/>
                  <a:gd name="connsiteY3" fmla="*/ 0 h 563498"/>
                  <a:gd name="connsiteX4" fmla="*/ 491966 w 491966"/>
                  <a:gd name="connsiteY4" fmla="*/ 563499 h 563498"/>
                  <a:gd name="connsiteX5" fmla="*/ 405765 w 491966"/>
                  <a:gd name="connsiteY5" fmla="*/ 563499 h 563498"/>
                  <a:gd name="connsiteX6" fmla="*/ 106299 w 491966"/>
                  <a:gd name="connsiteY6" fmla="*/ 188309 h 563498"/>
                  <a:gd name="connsiteX7" fmla="*/ 106299 w 491966"/>
                  <a:gd name="connsiteY7" fmla="*/ 502634 h 563498"/>
                  <a:gd name="connsiteX8" fmla="*/ 45434 w 491966"/>
                  <a:gd name="connsiteY8" fmla="*/ 563499 h 563498"/>
                  <a:gd name="connsiteX9" fmla="*/ 0 w 491966"/>
                  <a:gd name="connsiteY9" fmla="*/ 563499 h 563498"/>
                  <a:gd name="connsiteX10" fmla="*/ 0 w 491966"/>
                  <a:gd name="connsiteY10" fmla="*/ 0 h 563498"/>
                  <a:gd name="connsiteX11" fmla="*/ 86106 w 491966"/>
                  <a:gd name="connsiteY11" fmla="*/ 0 h 563498"/>
                  <a:gd name="connsiteX12" fmla="*/ 385667 w 491966"/>
                  <a:gd name="connsiteY12" fmla="*/ 379190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966" h="563498">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CE88A8B-4B6D-4D3C-B3E6-9339290BABE8}"/>
                  </a:ext>
                </a:extLst>
              </p:cNvPr>
              <p:cNvSpPr/>
              <p:nvPr/>
            </p:nvSpPr>
            <p:spPr>
              <a:xfrm>
                <a:off x="6726186"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3 w 621506"/>
                  <a:gd name="connsiteY4" fmla="*/ 0 h 563498"/>
                  <a:gd name="connsiteX5" fmla="*/ 368713 w 621506"/>
                  <a:gd name="connsiteY5" fmla="*/ 0 h 563498"/>
                  <a:gd name="connsiteX6" fmla="*/ 621506 w 621506"/>
                  <a:gd name="connsiteY6" fmla="*/ 563499 h 563498"/>
                  <a:gd name="connsiteX7" fmla="*/ 505492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6849796-A07A-4646-9A28-9FD8A7B1FABB}"/>
                  </a:ext>
                </a:extLst>
              </p:cNvPr>
              <p:cNvSpPr/>
              <p:nvPr/>
            </p:nvSpPr>
            <p:spPr>
              <a:xfrm>
                <a:off x="7514951" y="-901466"/>
                <a:ext cx="596550" cy="563594"/>
              </a:xfrm>
              <a:custGeom>
                <a:avLst/>
                <a:gdLst>
                  <a:gd name="connsiteX0" fmla="*/ 490347 w 596550"/>
                  <a:gd name="connsiteY0" fmla="*/ 154495 h 563594"/>
                  <a:gd name="connsiteX1" fmla="*/ 306800 w 596550"/>
                  <a:gd name="connsiteY1" fmla="*/ 399193 h 563594"/>
                  <a:gd name="connsiteX2" fmla="*/ 285845 w 596550"/>
                  <a:gd name="connsiteY2" fmla="*/ 399193 h 563594"/>
                  <a:gd name="connsiteX3" fmla="*/ 106299 w 596550"/>
                  <a:gd name="connsiteY3" fmla="*/ 153734 h 563594"/>
                  <a:gd name="connsiteX4" fmla="*/ 106299 w 596550"/>
                  <a:gd name="connsiteY4" fmla="*/ 502730 h 563594"/>
                  <a:gd name="connsiteX5" fmla="*/ 45434 w 596550"/>
                  <a:gd name="connsiteY5" fmla="*/ 563594 h 563594"/>
                  <a:gd name="connsiteX6" fmla="*/ 0 w 596550"/>
                  <a:gd name="connsiteY6" fmla="*/ 563594 h 563594"/>
                  <a:gd name="connsiteX7" fmla="*/ 0 w 596550"/>
                  <a:gd name="connsiteY7" fmla="*/ 0 h 563594"/>
                  <a:gd name="connsiteX8" fmla="*/ 122396 w 596550"/>
                  <a:gd name="connsiteY8" fmla="*/ 0 h 563594"/>
                  <a:gd name="connsiteX9" fmla="*/ 298704 w 596550"/>
                  <a:gd name="connsiteY9" fmla="*/ 242316 h 563594"/>
                  <a:gd name="connsiteX10" fmla="*/ 475012 w 596550"/>
                  <a:gd name="connsiteY10" fmla="*/ 0 h 563594"/>
                  <a:gd name="connsiteX11" fmla="*/ 596551 w 596550"/>
                  <a:gd name="connsiteY11" fmla="*/ 0 h 563594"/>
                  <a:gd name="connsiteX12" fmla="*/ 596551 w 596550"/>
                  <a:gd name="connsiteY12" fmla="*/ 502730 h 563594"/>
                  <a:gd name="connsiteX13" fmla="*/ 535686 w 596550"/>
                  <a:gd name="connsiteY13" fmla="*/ 563594 h 563594"/>
                  <a:gd name="connsiteX14" fmla="*/ 490251 w 596550"/>
                  <a:gd name="connsiteY14" fmla="*/ 563594 h 563594"/>
                  <a:gd name="connsiteX15" fmla="*/ 490251 w 596550"/>
                  <a:gd name="connsiteY15" fmla="*/ 154495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6550" h="563594">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F953920-11FE-43A2-BAEC-2E568D4ED72B}"/>
                  </a:ext>
                </a:extLst>
              </p:cNvPr>
              <p:cNvSpPr/>
              <p:nvPr/>
            </p:nvSpPr>
            <p:spPr>
              <a:xfrm>
                <a:off x="8349912" y="-902323"/>
                <a:ext cx="105537" cy="563594"/>
              </a:xfrm>
              <a:custGeom>
                <a:avLst/>
                <a:gdLst>
                  <a:gd name="connsiteX0" fmla="*/ 0 w 105537"/>
                  <a:gd name="connsiteY0" fmla="*/ 563499 h 563594"/>
                  <a:gd name="connsiteX1" fmla="*/ 0 w 105537"/>
                  <a:gd name="connsiteY1" fmla="*/ 60865 h 563594"/>
                  <a:gd name="connsiteX2" fmla="*/ 60865 w 105537"/>
                  <a:gd name="connsiteY2" fmla="*/ 0 h 563594"/>
                  <a:gd name="connsiteX3" fmla="*/ 105537 w 105537"/>
                  <a:gd name="connsiteY3" fmla="*/ 0 h 563594"/>
                  <a:gd name="connsiteX4" fmla="*/ 105537 w 105537"/>
                  <a:gd name="connsiteY4" fmla="*/ 502730 h 563594"/>
                  <a:gd name="connsiteX5" fmla="*/ 44672 w 105537"/>
                  <a:gd name="connsiteY5" fmla="*/ 563594 h 563594"/>
                  <a:gd name="connsiteX6" fmla="*/ 0 w 105537"/>
                  <a:gd name="connsiteY6" fmla="*/ 563594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37" h="563594">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C164040-4E28-401E-BFF6-D3ABF95ED693}"/>
                  </a:ext>
                </a:extLst>
              </p:cNvPr>
              <p:cNvSpPr/>
              <p:nvPr/>
            </p:nvSpPr>
            <p:spPr>
              <a:xfrm>
                <a:off x="8648326" y="-913563"/>
                <a:ext cx="512830" cy="587692"/>
              </a:xfrm>
              <a:custGeom>
                <a:avLst/>
                <a:gdLst>
                  <a:gd name="connsiteX0" fmla="*/ 512831 w 512830"/>
                  <a:gd name="connsiteY0" fmla="*/ 503968 h 587692"/>
                  <a:gd name="connsiteX1" fmla="*/ 298708 w 512830"/>
                  <a:gd name="connsiteY1" fmla="*/ 587693 h 587692"/>
                  <a:gd name="connsiteX2" fmla="*/ 5 w 512830"/>
                  <a:gd name="connsiteY2" fmla="*/ 297085 h 587692"/>
                  <a:gd name="connsiteX3" fmla="*/ 298708 w 512830"/>
                  <a:gd name="connsiteY3" fmla="*/ 0 h 587692"/>
                  <a:gd name="connsiteX4" fmla="*/ 505592 w 512830"/>
                  <a:gd name="connsiteY4" fmla="*/ 86106 h 587692"/>
                  <a:gd name="connsiteX5" fmla="*/ 434726 w 512830"/>
                  <a:gd name="connsiteY5" fmla="*/ 154496 h 587692"/>
                  <a:gd name="connsiteX6" fmla="*/ 298708 w 512830"/>
                  <a:gd name="connsiteY6" fmla="*/ 101346 h 587692"/>
                  <a:gd name="connsiteX7" fmla="*/ 104684 w 512830"/>
                  <a:gd name="connsiteY7" fmla="*/ 296990 h 587692"/>
                  <a:gd name="connsiteX8" fmla="*/ 298708 w 512830"/>
                  <a:gd name="connsiteY8" fmla="*/ 487775 h 587692"/>
                  <a:gd name="connsiteX9" fmla="*/ 440345 w 512830"/>
                  <a:gd name="connsiteY9" fmla="*/ 430625 h 587692"/>
                  <a:gd name="connsiteX10" fmla="*/ 512831 w 512830"/>
                  <a:gd name="connsiteY10" fmla="*/ 503968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830" h="587692">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BEDE8F9-1B87-4072-98C0-A1C07CDF0058}"/>
                  </a:ext>
                </a:extLst>
              </p:cNvPr>
              <p:cNvSpPr/>
              <p:nvPr/>
            </p:nvSpPr>
            <p:spPr>
              <a:xfrm>
                <a:off x="9293840" y="-921659"/>
                <a:ext cx="482545" cy="597330"/>
              </a:xfrm>
              <a:custGeom>
                <a:avLst/>
                <a:gdLst>
                  <a:gd name="connsiteX0" fmla="*/ 382524 w 482545"/>
                  <a:gd name="connsiteY0" fmla="*/ 156591 h 597330"/>
                  <a:gd name="connsiteX1" fmla="*/ 249460 w 482545"/>
                  <a:gd name="connsiteY1" fmla="*/ 92678 h 597330"/>
                  <a:gd name="connsiteX2" fmla="*/ 132112 w 482545"/>
                  <a:gd name="connsiteY2" fmla="*/ 166497 h 597330"/>
                  <a:gd name="connsiteX3" fmla="*/ 257080 w 482545"/>
                  <a:gd name="connsiteY3" fmla="*/ 238411 h 597330"/>
                  <a:gd name="connsiteX4" fmla="*/ 482536 w 482545"/>
                  <a:gd name="connsiteY4" fmla="*/ 419862 h 597330"/>
                  <a:gd name="connsiteX5" fmla="*/ 244316 w 482545"/>
                  <a:gd name="connsiteY5" fmla="*/ 597313 h 597330"/>
                  <a:gd name="connsiteX6" fmla="*/ 0 w 482545"/>
                  <a:gd name="connsiteY6" fmla="*/ 456724 h 597330"/>
                  <a:gd name="connsiteX7" fmla="*/ 88963 w 482545"/>
                  <a:gd name="connsiteY7" fmla="*/ 411575 h 597330"/>
                  <a:gd name="connsiteX8" fmla="*/ 246793 w 482545"/>
                  <a:gd name="connsiteY8" fmla="*/ 504254 h 597330"/>
                  <a:gd name="connsiteX9" fmla="*/ 377094 w 482545"/>
                  <a:gd name="connsiteY9" fmla="*/ 418910 h 597330"/>
                  <a:gd name="connsiteX10" fmla="*/ 247459 w 482545"/>
                  <a:gd name="connsiteY10" fmla="*/ 334899 h 597330"/>
                  <a:gd name="connsiteX11" fmla="*/ 27527 w 482545"/>
                  <a:gd name="connsiteY11" fmla="*/ 162306 h 597330"/>
                  <a:gd name="connsiteX12" fmla="*/ 247079 w 482545"/>
                  <a:gd name="connsiteY12" fmla="*/ 0 h 597330"/>
                  <a:gd name="connsiteX13" fmla="*/ 467487 w 482545"/>
                  <a:gd name="connsiteY13" fmla="*/ 113824 h 597330"/>
                  <a:gd name="connsiteX14" fmla="*/ 382524 w 482545"/>
                  <a:gd name="connsiteY14" fmla="*/ 156591 h 5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545" h="59733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grpFill/>
              <a:ln w="9525" cap="flat">
                <a:noFill/>
                <a:prstDash val="solid"/>
                <a:miter/>
              </a:ln>
            </p:spPr>
            <p:txBody>
              <a:bodyPr rtlCol="0" anchor="ctr"/>
              <a:lstStyle/>
              <a:p>
                <a:endParaRPr lang="en-US"/>
              </a:p>
            </p:txBody>
          </p:sp>
        </p:grpSp>
      </p:grpSp>
      <p:grpSp>
        <p:nvGrpSpPr>
          <p:cNvPr id="33" name="Graphic 3">
            <a:extLst>
              <a:ext uri="{FF2B5EF4-FFF2-40B4-BE49-F238E27FC236}">
                <a16:creationId xmlns:a16="http://schemas.microsoft.com/office/drawing/2014/main" id="{5F6E1503-978A-41E3-B3DD-EBFC579E39F8}"/>
              </a:ext>
            </a:extLst>
          </p:cNvPr>
          <p:cNvGrpSpPr/>
          <p:nvPr userDrawn="1"/>
        </p:nvGrpSpPr>
        <p:grpSpPr>
          <a:xfrm>
            <a:off x="9334921" y="6466231"/>
            <a:ext cx="333213" cy="175847"/>
            <a:chOff x="3189287" y="1895475"/>
            <a:chExt cx="5810250" cy="3067050"/>
          </a:xfrm>
          <a:solidFill>
            <a:srgbClr val="75848E"/>
          </a:solidFill>
        </p:grpSpPr>
        <p:sp>
          <p:nvSpPr>
            <p:cNvPr id="34" name="Freeform: Shape 33">
              <a:extLst>
                <a:ext uri="{FF2B5EF4-FFF2-40B4-BE49-F238E27FC236}">
                  <a16:creationId xmlns:a16="http://schemas.microsoft.com/office/drawing/2014/main" id="{D295C617-853E-45E5-A963-97826F617D0B}"/>
                </a:ext>
              </a:extLst>
            </p:cNvPr>
            <p:cNvSpPr/>
            <p:nvPr/>
          </p:nvSpPr>
          <p:spPr>
            <a:xfrm>
              <a:off x="4832254" y="3930110"/>
              <a:ext cx="254888" cy="1009554"/>
            </a:xfrm>
            <a:custGeom>
              <a:avLst/>
              <a:gdLst>
                <a:gd name="connsiteX0" fmla="*/ 0 w 254888"/>
                <a:gd name="connsiteY0" fmla="*/ 0 h 1009554"/>
                <a:gd name="connsiteX1" fmla="*/ 254889 w 254888"/>
                <a:gd name="connsiteY1" fmla="*/ 0 h 1009554"/>
                <a:gd name="connsiteX2" fmla="*/ 254889 w 254888"/>
                <a:gd name="connsiteY2" fmla="*/ 1009555 h 1009554"/>
                <a:gd name="connsiteX3" fmla="*/ 0 w 254888"/>
                <a:gd name="connsiteY3" fmla="*/ 1009555 h 1009554"/>
              </a:gdLst>
              <a:ahLst/>
              <a:cxnLst>
                <a:cxn ang="0">
                  <a:pos x="connsiteX0" y="connsiteY0"/>
                </a:cxn>
                <a:cxn ang="0">
                  <a:pos x="connsiteX1" y="connsiteY1"/>
                </a:cxn>
                <a:cxn ang="0">
                  <a:pos x="connsiteX2" y="connsiteY2"/>
                </a:cxn>
                <a:cxn ang="0">
                  <a:pos x="connsiteX3" y="connsiteY3"/>
                </a:cxn>
              </a:cxnLst>
              <a:rect l="l" t="t" r="r" b="b"/>
              <a:pathLst>
                <a:path w="254888" h="1009554">
                  <a:moveTo>
                    <a:pt x="0" y="0"/>
                  </a:moveTo>
                  <a:lnTo>
                    <a:pt x="254889" y="0"/>
                  </a:lnTo>
                  <a:lnTo>
                    <a:pt x="254889" y="1009555"/>
                  </a:lnTo>
                  <a:lnTo>
                    <a:pt x="0" y="1009555"/>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C93FD4F-8283-4A05-B1E5-0E0EBAA1F0AA}"/>
                </a:ext>
              </a:extLst>
            </p:cNvPr>
            <p:cNvSpPr/>
            <p:nvPr/>
          </p:nvSpPr>
          <p:spPr>
            <a:xfrm>
              <a:off x="6371208" y="3912298"/>
              <a:ext cx="770191" cy="1045368"/>
            </a:xfrm>
            <a:custGeom>
              <a:avLst/>
              <a:gdLst>
                <a:gd name="connsiteX0" fmla="*/ 770192 w 770191"/>
                <a:gd name="connsiteY0" fmla="*/ 307086 h 1045368"/>
                <a:gd name="connsiteX1" fmla="*/ 555784 w 770191"/>
                <a:gd name="connsiteY1" fmla="*/ 253270 h 1045368"/>
                <a:gd name="connsiteX2" fmla="*/ 276701 w 770191"/>
                <a:gd name="connsiteY2" fmla="*/ 522446 h 1045368"/>
                <a:gd name="connsiteX3" fmla="*/ 555784 w 770191"/>
                <a:gd name="connsiteY3" fmla="*/ 792004 h 1045368"/>
                <a:gd name="connsiteX4" fmla="*/ 770192 w 770191"/>
                <a:gd name="connsiteY4" fmla="*/ 738473 h 1045368"/>
                <a:gd name="connsiteX5" fmla="*/ 770192 w 770191"/>
                <a:gd name="connsiteY5" fmla="*/ 1009459 h 1045368"/>
                <a:gd name="connsiteX6" fmla="*/ 538163 w 770191"/>
                <a:gd name="connsiteY6" fmla="*/ 1045369 h 1045368"/>
                <a:gd name="connsiteX7" fmla="*/ 0 w 770191"/>
                <a:gd name="connsiteY7" fmla="*/ 522446 h 1045368"/>
                <a:gd name="connsiteX8" fmla="*/ 538163 w 770191"/>
                <a:gd name="connsiteY8" fmla="*/ 0 h 1045368"/>
                <a:gd name="connsiteX9" fmla="*/ 770192 w 770191"/>
                <a:gd name="connsiteY9" fmla="*/ 36195 h 1045368"/>
                <a:gd name="connsiteX10" fmla="*/ 770192 w 77019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191" h="1045368">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D588832-B6AA-4776-BD90-89D5CA7A21A9}"/>
                </a:ext>
              </a:extLst>
            </p:cNvPr>
            <p:cNvSpPr/>
            <p:nvPr/>
          </p:nvSpPr>
          <p:spPr>
            <a:xfrm>
              <a:off x="3712304" y="3912298"/>
              <a:ext cx="770381" cy="1045368"/>
            </a:xfrm>
            <a:custGeom>
              <a:avLst/>
              <a:gdLst>
                <a:gd name="connsiteX0" fmla="*/ 770382 w 770381"/>
                <a:gd name="connsiteY0" fmla="*/ 307086 h 1045368"/>
                <a:gd name="connsiteX1" fmla="*/ 555974 w 770381"/>
                <a:gd name="connsiteY1" fmla="*/ 253270 h 1045368"/>
                <a:gd name="connsiteX2" fmla="*/ 276892 w 770381"/>
                <a:gd name="connsiteY2" fmla="*/ 522446 h 1045368"/>
                <a:gd name="connsiteX3" fmla="*/ 555974 w 770381"/>
                <a:gd name="connsiteY3" fmla="*/ 792004 h 1045368"/>
                <a:gd name="connsiteX4" fmla="*/ 770382 w 770381"/>
                <a:gd name="connsiteY4" fmla="*/ 738473 h 1045368"/>
                <a:gd name="connsiteX5" fmla="*/ 770382 w 770381"/>
                <a:gd name="connsiteY5" fmla="*/ 1009459 h 1045368"/>
                <a:gd name="connsiteX6" fmla="*/ 537591 w 770381"/>
                <a:gd name="connsiteY6" fmla="*/ 1045369 h 1045368"/>
                <a:gd name="connsiteX7" fmla="*/ 0 w 770381"/>
                <a:gd name="connsiteY7" fmla="*/ 522446 h 1045368"/>
                <a:gd name="connsiteX8" fmla="*/ 537591 w 770381"/>
                <a:gd name="connsiteY8" fmla="*/ 0 h 1045368"/>
                <a:gd name="connsiteX9" fmla="*/ 770382 w 770381"/>
                <a:gd name="connsiteY9" fmla="*/ 36195 h 1045368"/>
                <a:gd name="connsiteX10" fmla="*/ 770382 w 77038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381" h="1045368">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685B469-FD25-4464-860B-067B6C2BD14D}"/>
                </a:ext>
              </a:extLst>
            </p:cNvPr>
            <p:cNvSpPr/>
            <p:nvPr/>
          </p:nvSpPr>
          <p:spPr>
            <a:xfrm>
              <a:off x="7409719" y="3912298"/>
              <a:ext cx="1066323" cy="1045368"/>
            </a:xfrm>
            <a:custGeom>
              <a:avLst/>
              <a:gdLst>
                <a:gd name="connsiteX0" fmla="*/ 532829 w 1066323"/>
                <a:gd name="connsiteY0" fmla="*/ 257080 h 1045368"/>
                <a:gd name="connsiteX1" fmla="*/ 269558 w 1066323"/>
                <a:gd name="connsiteY1" fmla="*/ 522446 h 1045368"/>
                <a:gd name="connsiteX2" fmla="*/ 532829 w 1066323"/>
                <a:gd name="connsiteY2" fmla="*/ 788099 h 1045368"/>
                <a:gd name="connsiteX3" fmla="*/ 796576 w 1066323"/>
                <a:gd name="connsiteY3" fmla="*/ 522446 h 1045368"/>
                <a:gd name="connsiteX4" fmla="*/ 532829 w 1066323"/>
                <a:gd name="connsiteY4" fmla="*/ 257080 h 1045368"/>
                <a:gd name="connsiteX5" fmla="*/ 1066324 w 1066323"/>
                <a:gd name="connsiteY5" fmla="*/ 522446 h 1045368"/>
                <a:gd name="connsiteX6" fmla="*/ 532924 w 1066323"/>
                <a:gd name="connsiteY6" fmla="*/ 1045369 h 1045368"/>
                <a:gd name="connsiteX7" fmla="*/ 0 w 1066323"/>
                <a:gd name="connsiteY7" fmla="*/ 522446 h 1045368"/>
                <a:gd name="connsiteX8" fmla="*/ 532924 w 1066323"/>
                <a:gd name="connsiteY8" fmla="*/ 0 h 1045368"/>
                <a:gd name="connsiteX9" fmla="*/ 1066324 w 1066323"/>
                <a:gd name="connsiteY9" fmla="*/ 52244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323" h="1045368">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109A5D51-0A71-4AD4-938C-1FC9F162621B}"/>
                </a:ext>
              </a:extLst>
            </p:cNvPr>
            <p:cNvSpPr/>
            <p:nvPr/>
          </p:nvSpPr>
          <p:spPr>
            <a:xfrm>
              <a:off x="5429090" y="3911822"/>
              <a:ext cx="694943" cy="1045844"/>
            </a:xfrm>
            <a:custGeom>
              <a:avLst/>
              <a:gdLst>
                <a:gd name="connsiteX0" fmla="*/ 624173 w 694943"/>
                <a:gd name="connsiteY0" fmla="*/ 247650 h 1045844"/>
                <a:gd name="connsiteX1" fmla="*/ 425005 w 694943"/>
                <a:gd name="connsiteY1" fmla="*/ 217075 h 1045844"/>
                <a:gd name="connsiteX2" fmla="*/ 267462 w 694943"/>
                <a:gd name="connsiteY2" fmla="*/ 299656 h 1045844"/>
                <a:gd name="connsiteX3" fmla="*/ 384238 w 694943"/>
                <a:gd name="connsiteY3" fmla="*/ 395859 h 1045844"/>
                <a:gd name="connsiteX4" fmla="*/ 454724 w 694943"/>
                <a:gd name="connsiteY4" fmla="*/ 418147 h 1045844"/>
                <a:gd name="connsiteX5" fmla="*/ 694944 w 694943"/>
                <a:gd name="connsiteY5" fmla="*/ 707041 h 1045844"/>
                <a:gd name="connsiteX6" fmla="*/ 277463 w 694943"/>
                <a:gd name="connsiteY6" fmla="*/ 1045845 h 1045844"/>
                <a:gd name="connsiteX7" fmla="*/ 2572 w 694943"/>
                <a:gd name="connsiteY7" fmla="*/ 1018222 h 1045844"/>
                <a:gd name="connsiteX8" fmla="*/ 2572 w 694943"/>
                <a:gd name="connsiteY8" fmla="*/ 785813 h 1045844"/>
                <a:gd name="connsiteX9" fmla="*/ 242792 w 694943"/>
                <a:gd name="connsiteY9" fmla="*/ 823341 h 1045844"/>
                <a:gd name="connsiteX10" fmla="*/ 428244 w 694943"/>
                <a:gd name="connsiteY10" fmla="*/ 729044 h 1045844"/>
                <a:gd name="connsiteX11" fmla="*/ 314325 w 694943"/>
                <a:gd name="connsiteY11" fmla="*/ 628555 h 1045844"/>
                <a:gd name="connsiteX12" fmla="*/ 260033 w 694943"/>
                <a:gd name="connsiteY12" fmla="*/ 610933 h 1045844"/>
                <a:gd name="connsiteX13" fmla="*/ 0 w 694943"/>
                <a:gd name="connsiteY13" fmla="*/ 315659 h 1045844"/>
                <a:gd name="connsiteX14" fmla="*/ 376238 w 694943"/>
                <a:gd name="connsiteY14" fmla="*/ 0 h 1045844"/>
                <a:gd name="connsiteX15" fmla="*/ 624269 w 694943"/>
                <a:gd name="connsiteY15" fmla="*/ 31909 h 1045844"/>
                <a:gd name="connsiteX16" fmla="*/ 624269 w 694943"/>
                <a:gd name="connsiteY16" fmla="*/ 247650 h 1045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4943" h="1045844">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E88950E-D21E-41C0-A948-C377C6E84256}"/>
                </a:ext>
              </a:extLst>
            </p:cNvPr>
            <p:cNvSpPr/>
            <p:nvPr/>
          </p:nvSpPr>
          <p:spPr>
            <a:xfrm>
              <a:off x="3189287" y="2719292"/>
              <a:ext cx="252698" cy="517302"/>
            </a:xfrm>
            <a:custGeom>
              <a:avLst/>
              <a:gdLst>
                <a:gd name="connsiteX0" fmla="*/ 252698 w 252698"/>
                <a:gd name="connsiteY0" fmla="*/ 126016 h 517302"/>
                <a:gd name="connsiteX1" fmla="*/ 126397 w 252698"/>
                <a:gd name="connsiteY1" fmla="*/ 0 h 517302"/>
                <a:gd name="connsiteX2" fmla="*/ 0 w 252698"/>
                <a:gd name="connsiteY2" fmla="*/ 126016 h 517302"/>
                <a:gd name="connsiteX3" fmla="*/ 0 w 252698"/>
                <a:gd name="connsiteY3" fmla="*/ 390906 h 517302"/>
                <a:gd name="connsiteX4" fmla="*/ 126397 w 252698"/>
                <a:gd name="connsiteY4" fmla="*/ 517303 h 517302"/>
                <a:gd name="connsiteX5" fmla="*/ 252698 w 252698"/>
                <a:gd name="connsiteY5" fmla="*/ 390906 h 517302"/>
                <a:gd name="connsiteX6" fmla="*/ 252698 w 252698"/>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698" h="517302">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5F73CED-8B32-4736-BD14-6FF58F84CCE8}"/>
                </a:ext>
              </a:extLst>
            </p:cNvPr>
            <p:cNvSpPr/>
            <p:nvPr/>
          </p:nvSpPr>
          <p:spPr>
            <a:xfrm>
              <a:off x="3883945" y="2371343"/>
              <a:ext cx="252983" cy="865251"/>
            </a:xfrm>
            <a:custGeom>
              <a:avLst/>
              <a:gdLst>
                <a:gd name="connsiteX0" fmla="*/ 252984 w 252983"/>
                <a:gd name="connsiteY0" fmla="*/ 126016 h 865251"/>
                <a:gd name="connsiteX1" fmla="*/ 126397 w 252983"/>
                <a:gd name="connsiteY1" fmla="*/ 0 h 865251"/>
                <a:gd name="connsiteX2" fmla="*/ 0 w 252983"/>
                <a:gd name="connsiteY2" fmla="*/ 126016 h 865251"/>
                <a:gd name="connsiteX3" fmla="*/ 0 w 252983"/>
                <a:gd name="connsiteY3" fmla="*/ 738854 h 865251"/>
                <a:gd name="connsiteX4" fmla="*/ 126397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B882153-F6CC-4B2E-916C-969DCAA482A2}"/>
                </a:ext>
              </a:extLst>
            </p:cNvPr>
            <p:cNvSpPr/>
            <p:nvPr/>
          </p:nvSpPr>
          <p:spPr>
            <a:xfrm>
              <a:off x="4578508" y="1895475"/>
              <a:ext cx="253079" cy="1593056"/>
            </a:xfrm>
            <a:custGeom>
              <a:avLst/>
              <a:gdLst>
                <a:gd name="connsiteX0" fmla="*/ 253079 w 253079"/>
                <a:gd name="connsiteY0" fmla="*/ 126016 h 1593056"/>
                <a:gd name="connsiteX1" fmla="*/ 126873 w 253079"/>
                <a:gd name="connsiteY1" fmla="*/ 0 h 1593056"/>
                <a:gd name="connsiteX2" fmla="*/ 0 w 253079"/>
                <a:gd name="connsiteY2" fmla="*/ 126016 h 1593056"/>
                <a:gd name="connsiteX3" fmla="*/ 0 w 253079"/>
                <a:gd name="connsiteY3" fmla="*/ 1466469 h 1593056"/>
                <a:gd name="connsiteX4" fmla="*/ 126873 w 253079"/>
                <a:gd name="connsiteY4" fmla="*/ 1593056 h 1593056"/>
                <a:gd name="connsiteX5" fmla="*/ 253079 w 253079"/>
                <a:gd name="connsiteY5" fmla="*/ 1466469 h 1593056"/>
                <a:gd name="connsiteX6" fmla="*/ 253079 w 253079"/>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9" h="1593056">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F1E69EA-8D93-4BDC-827A-D519025B4BA5}"/>
                </a:ext>
              </a:extLst>
            </p:cNvPr>
            <p:cNvSpPr/>
            <p:nvPr/>
          </p:nvSpPr>
          <p:spPr>
            <a:xfrm>
              <a:off x="5273452" y="2371343"/>
              <a:ext cx="252983" cy="865251"/>
            </a:xfrm>
            <a:custGeom>
              <a:avLst/>
              <a:gdLst>
                <a:gd name="connsiteX0" fmla="*/ 252984 w 252983"/>
                <a:gd name="connsiteY0" fmla="*/ 126016 h 865251"/>
                <a:gd name="connsiteX1" fmla="*/ 126683 w 252983"/>
                <a:gd name="connsiteY1" fmla="*/ 0 h 865251"/>
                <a:gd name="connsiteX2" fmla="*/ 0 w 252983"/>
                <a:gd name="connsiteY2" fmla="*/ 126016 h 865251"/>
                <a:gd name="connsiteX3" fmla="*/ 0 w 252983"/>
                <a:gd name="connsiteY3" fmla="*/ 738854 h 865251"/>
                <a:gd name="connsiteX4" fmla="*/ 126683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04BBA21-8316-4345-971C-992B025EC576}"/>
                </a:ext>
              </a:extLst>
            </p:cNvPr>
            <p:cNvSpPr/>
            <p:nvPr/>
          </p:nvSpPr>
          <p:spPr>
            <a:xfrm>
              <a:off x="5968110" y="2719292"/>
              <a:ext cx="252412" cy="517302"/>
            </a:xfrm>
            <a:custGeom>
              <a:avLst/>
              <a:gdLst>
                <a:gd name="connsiteX0" fmla="*/ 252413 w 252412"/>
                <a:gd name="connsiteY0" fmla="*/ 126016 h 517302"/>
                <a:gd name="connsiteX1" fmla="*/ 126683 w 252412"/>
                <a:gd name="connsiteY1" fmla="*/ 0 h 517302"/>
                <a:gd name="connsiteX2" fmla="*/ 0 w 252412"/>
                <a:gd name="connsiteY2" fmla="*/ 126016 h 517302"/>
                <a:gd name="connsiteX3" fmla="*/ 0 w 252412"/>
                <a:gd name="connsiteY3" fmla="*/ 390906 h 517302"/>
                <a:gd name="connsiteX4" fmla="*/ 126683 w 252412"/>
                <a:gd name="connsiteY4" fmla="*/ 517303 h 517302"/>
                <a:gd name="connsiteX5" fmla="*/ 252413 w 252412"/>
                <a:gd name="connsiteY5" fmla="*/ 390906 h 517302"/>
                <a:gd name="connsiteX6" fmla="*/ 252413 w 252412"/>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412" h="517302">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B6FD4EA-AF4A-41D7-A945-4B9AD0C24C3A}"/>
                </a:ext>
              </a:extLst>
            </p:cNvPr>
            <p:cNvSpPr/>
            <p:nvPr/>
          </p:nvSpPr>
          <p:spPr>
            <a:xfrm>
              <a:off x="6663530" y="2371343"/>
              <a:ext cx="251936" cy="865251"/>
            </a:xfrm>
            <a:custGeom>
              <a:avLst/>
              <a:gdLst>
                <a:gd name="connsiteX0" fmla="*/ 251936 w 251936"/>
                <a:gd name="connsiteY0" fmla="*/ 126016 h 865251"/>
                <a:gd name="connsiteX1" fmla="*/ 125635 w 251936"/>
                <a:gd name="connsiteY1" fmla="*/ 0 h 865251"/>
                <a:gd name="connsiteX2" fmla="*/ 0 w 251936"/>
                <a:gd name="connsiteY2" fmla="*/ 126016 h 865251"/>
                <a:gd name="connsiteX3" fmla="*/ 0 w 251936"/>
                <a:gd name="connsiteY3" fmla="*/ 738854 h 865251"/>
                <a:gd name="connsiteX4" fmla="*/ 125635 w 251936"/>
                <a:gd name="connsiteY4" fmla="*/ 865251 h 865251"/>
                <a:gd name="connsiteX5" fmla="*/ 251936 w 251936"/>
                <a:gd name="connsiteY5" fmla="*/ 738854 h 865251"/>
                <a:gd name="connsiteX6" fmla="*/ 251936 w 251936"/>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865251">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0274F8C-E273-4F50-A916-F259261C5375}"/>
                </a:ext>
              </a:extLst>
            </p:cNvPr>
            <p:cNvSpPr/>
            <p:nvPr/>
          </p:nvSpPr>
          <p:spPr>
            <a:xfrm>
              <a:off x="7358379" y="1895475"/>
              <a:ext cx="251936" cy="1593056"/>
            </a:xfrm>
            <a:custGeom>
              <a:avLst/>
              <a:gdLst>
                <a:gd name="connsiteX0" fmla="*/ 251936 w 251936"/>
                <a:gd name="connsiteY0" fmla="*/ 126016 h 1593056"/>
                <a:gd name="connsiteX1" fmla="*/ 126016 w 251936"/>
                <a:gd name="connsiteY1" fmla="*/ 0 h 1593056"/>
                <a:gd name="connsiteX2" fmla="*/ 0 w 251936"/>
                <a:gd name="connsiteY2" fmla="*/ 126016 h 1593056"/>
                <a:gd name="connsiteX3" fmla="*/ 0 w 251936"/>
                <a:gd name="connsiteY3" fmla="*/ 1466469 h 1593056"/>
                <a:gd name="connsiteX4" fmla="*/ 126016 w 251936"/>
                <a:gd name="connsiteY4" fmla="*/ 1593056 h 1593056"/>
                <a:gd name="connsiteX5" fmla="*/ 251936 w 251936"/>
                <a:gd name="connsiteY5" fmla="*/ 1466469 h 1593056"/>
                <a:gd name="connsiteX6" fmla="*/ 251936 w 251936"/>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1593056">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38034EA-B67A-4FAB-B0D0-5C456691FF2F}"/>
                </a:ext>
              </a:extLst>
            </p:cNvPr>
            <p:cNvSpPr/>
            <p:nvPr/>
          </p:nvSpPr>
          <p:spPr>
            <a:xfrm>
              <a:off x="8051609" y="2371343"/>
              <a:ext cx="254221" cy="865251"/>
            </a:xfrm>
            <a:custGeom>
              <a:avLst/>
              <a:gdLst>
                <a:gd name="connsiteX0" fmla="*/ 254222 w 254221"/>
                <a:gd name="connsiteY0" fmla="*/ 126016 h 865251"/>
                <a:gd name="connsiteX1" fmla="*/ 126397 w 254221"/>
                <a:gd name="connsiteY1" fmla="*/ 0 h 865251"/>
                <a:gd name="connsiteX2" fmla="*/ 0 w 254221"/>
                <a:gd name="connsiteY2" fmla="*/ 126016 h 865251"/>
                <a:gd name="connsiteX3" fmla="*/ 0 w 254221"/>
                <a:gd name="connsiteY3" fmla="*/ 738854 h 865251"/>
                <a:gd name="connsiteX4" fmla="*/ 126397 w 254221"/>
                <a:gd name="connsiteY4" fmla="*/ 865251 h 865251"/>
                <a:gd name="connsiteX5" fmla="*/ 254222 w 254221"/>
                <a:gd name="connsiteY5" fmla="*/ 738854 h 865251"/>
                <a:gd name="connsiteX6" fmla="*/ 254222 w 254221"/>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221" h="865251">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B3CA009-9F2E-470F-BFD0-3FE661E3F734}"/>
                </a:ext>
              </a:extLst>
            </p:cNvPr>
            <p:cNvSpPr/>
            <p:nvPr/>
          </p:nvSpPr>
          <p:spPr>
            <a:xfrm>
              <a:off x="8747029" y="2719292"/>
              <a:ext cx="252221" cy="517302"/>
            </a:xfrm>
            <a:custGeom>
              <a:avLst/>
              <a:gdLst>
                <a:gd name="connsiteX0" fmla="*/ 252222 w 252221"/>
                <a:gd name="connsiteY0" fmla="*/ 126016 h 517302"/>
                <a:gd name="connsiteX1" fmla="*/ 126206 w 252221"/>
                <a:gd name="connsiteY1" fmla="*/ 0 h 517302"/>
                <a:gd name="connsiteX2" fmla="*/ 0 w 252221"/>
                <a:gd name="connsiteY2" fmla="*/ 126016 h 517302"/>
                <a:gd name="connsiteX3" fmla="*/ 0 w 252221"/>
                <a:gd name="connsiteY3" fmla="*/ 390906 h 517302"/>
                <a:gd name="connsiteX4" fmla="*/ 126206 w 252221"/>
                <a:gd name="connsiteY4" fmla="*/ 517303 h 517302"/>
                <a:gd name="connsiteX5" fmla="*/ 252222 w 252221"/>
                <a:gd name="connsiteY5" fmla="*/ 390906 h 517302"/>
                <a:gd name="connsiteX6" fmla="*/ 252222 w 252221"/>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221" h="517302">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C04C797-7E80-4BD9-8DE5-E43BBAC5827E}"/>
                </a:ext>
              </a:extLst>
            </p:cNvPr>
            <p:cNvSpPr/>
            <p:nvPr/>
          </p:nvSpPr>
          <p:spPr>
            <a:xfrm>
              <a:off x="8744552" y="4806696"/>
              <a:ext cx="109252" cy="132968"/>
            </a:xfrm>
            <a:custGeom>
              <a:avLst/>
              <a:gdLst>
                <a:gd name="connsiteX0" fmla="*/ 109252 w 109252"/>
                <a:gd name="connsiteY0" fmla="*/ 0 h 132968"/>
                <a:gd name="connsiteX1" fmla="*/ 109252 w 109252"/>
                <a:gd name="connsiteY1" fmla="*/ 15811 h 132968"/>
                <a:gd name="connsiteX2" fmla="*/ 63627 w 109252"/>
                <a:gd name="connsiteY2" fmla="*/ 15811 h 132968"/>
                <a:gd name="connsiteX3" fmla="*/ 63627 w 109252"/>
                <a:gd name="connsiteY3" fmla="*/ 132969 h 132968"/>
                <a:gd name="connsiteX4" fmla="*/ 45244 w 109252"/>
                <a:gd name="connsiteY4" fmla="*/ 132969 h 132968"/>
                <a:gd name="connsiteX5" fmla="*/ 45244 w 109252"/>
                <a:gd name="connsiteY5" fmla="*/ 15811 h 132968"/>
                <a:gd name="connsiteX6" fmla="*/ 0 w 109252"/>
                <a:gd name="connsiteY6" fmla="*/ 15811 h 132968"/>
                <a:gd name="connsiteX7" fmla="*/ 0 w 109252"/>
                <a:gd name="connsiteY7" fmla="*/ 0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52" h="132968">
                  <a:moveTo>
                    <a:pt x="109252" y="0"/>
                  </a:moveTo>
                  <a:lnTo>
                    <a:pt x="109252" y="15811"/>
                  </a:lnTo>
                  <a:lnTo>
                    <a:pt x="63627" y="15811"/>
                  </a:lnTo>
                  <a:lnTo>
                    <a:pt x="63627" y="132969"/>
                  </a:lnTo>
                  <a:lnTo>
                    <a:pt x="45244" y="132969"/>
                  </a:lnTo>
                  <a:lnTo>
                    <a:pt x="45244" y="15811"/>
                  </a:lnTo>
                  <a:lnTo>
                    <a:pt x="0" y="15811"/>
                  </a:lnTo>
                  <a:lnTo>
                    <a:pt x="0"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EC29126-049D-4EAA-855B-966A3B1453A6}"/>
                </a:ext>
              </a:extLst>
            </p:cNvPr>
            <p:cNvSpPr/>
            <p:nvPr/>
          </p:nvSpPr>
          <p:spPr>
            <a:xfrm>
              <a:off x="8862948" y="4806696"/>
              <a:ext cx="136207" cy="132968"/>
            </a:xfrm>
            <a:custGeom>
              <a:avLst/>
              <a:gdLst>
                <a:gd name="connsiteX0" fmla="*/ 0 w 136207"/>
                <a:gd name="connsiteY0" fmla="*/ 0 h 132968"/>
                <a:gd name="connsiteX1" fmla="*/ 28670 w 136207"/>
                <a:gd name="connsiteY1" fmla="*/ 0 h 132968"/>
                <a:gd name="connsiteX2" fmla="*/ 68771 w 136207"/>
                <a:gd name="connsiteY2" fmla="*/ 109061 h 132968"/>
                <a:gd name="connsiteX3" fmla="*/ 69247 w 136207"/>
                <a:gd name="connsiteY3" fmla="*/ 109061 h 132968"/>
                <a:gd name="connsiteX4" fmla="*/ 107633 w 136207"/>
                <a:gd name="connsiteY4" fmla="*/ 0 h 132968"/>
                <a:gd name="connsiteX5" fmla="*/ 136208 w 136207"/>
                <a:gd name="connsiteY5" fmla="*/ 0 h 132968"/>
                <a:gd name="connsiteX6" fmla="*/ 136208 w 136207"/>
                <a:gd name="connsiteY6" fmla="*/ 132969 h 132968"/>
                <a:gd name="connsiteX7" fmla="*/ 117063 w 136207"/>
                <a:gd name="connsiteY7" fmla="*/ 132969 h 132968"/>
                <a:gd name="connsiteX8" fmla="*/ 117063 w 136207"/>
                <a:gd name="connsiteY8" fmla="*/ 23908 h 132968"/>
                <a:gd name="connsiteX9" fmla="*/ 116491 w 136207"/>
                <a:gd name="connsiteY9" fmla="*/ 23908 h 132968"/>
                <a:gd name="connsiteX10" fmla="*/ 76295 w 136207"/>
                <a:gd name="connsiteY10" fmla="*/ 132969 h 132968"/>
                <a:gd name="connsiteX11" fmla="*/ 58674 w 136207"/>
                <a:gd name="connsiteY11" fmla="*/ 132969 h 132968"/>
                <a:gd name="connsiteX12" fmla="*/ 19336 w 136207"/>
                <a:gd name="connsiteY12" fmla="*/ 23908 h 132968"/>
                <a:gd name="connsiteX13" fmla="*/ 18669 w 136207"/>
                <a:gd name="connsiteY13" fmla="*/ 23908 h 132968"/>
                <a:gd name="connsiteX14" fmla="*/ 18669 w 136207"/>
                <a:gd name="connsiteY14" fmla="*/ 132969 h 132968"/>
                <a:gd name="connsiteX15" fmla="*/ 0 w 136207"/>
                <a:gd name="connsiteY15" fmla="*/ 132969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207" h="132968">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grpFill/>
            <a:ln w="9525" cap="flat">
              <a:noFill/>
              <a:prstDash val="solid"/>
              <a:miter/>
            </a:ln>
          </p:spPr>
          <p:txBody>
            <a:bodyPr rtlCol="0" anchor="ctr"/>
            <a:lstStyle/>
            <a:p>
              <a:endParaRPr lang="en-US"/>
            </a:p>
          </p:txBody>
        </p:sp>
      </p:grpSp>
      <p:sp>
        <p:nvSpPr>
          <p:cNvPr id="50" name="TextBox 49">
            <a:extLst>
              <a:ext uri="{FF2B5EF4-FFF2-40B4-BE49-F238E27FC236}">
                <a16:creationId xmlns:a16="http://schemas.microsoft.com/office/drawing/2014/main" id="{75342542-B914-4F5C-A4E7-205FDCABA31C}"/>
              </a:ext>
            </a:extLst>
          </p:cNvPr>
          <p:cNvSpPr txBox="1"/>
          <p:nvPr userDrawn="1"/>
        </p:nvSpPr>
        <p:spPr>
          <a:xfrm>
            <a:off x="11437792" y="6414737"/>
            <a:ext cx="327344" cy="278918"/>
          </a:xfrm>
          <a:prstGeom prst="rect">
            <a:avLst/>
          </a:prstGeom>
        </p:spPr>
        <p:txBody>
          <a:bodyPr vert="horz" wrap="square" lIns="91440" tIns="45720" rIns="91440" bIns="45720" rtlCol="0" anchor="ctr">
            <a:normAutofit/>
          </a:bodyPr>
          <a:lstStyle/>
          <a:p>
            <a:pPr algn="l"/>
            <a:fld id="{311237F8-2929-CB49-9823-AD2518862D1D}" type="slidenum">
              <a:rPr lang="en-US" sz="700" b="0" i="0" smtClean="0">
                <a:solidFill>
                  <a:srgbClr val="75848E"/>
                </a:solidFill>
                <a:latin typeface="AppD Sans" panose="00000500000000000000" pitchFamily="2" charset="0"/>
                <a:cs typeface="Arial" panose="020B0604020202020204" pitchFamily="34" charset="0"/>
              </a:rPr>
              <a:t>‹#›</a:t>
            </a:fld>
            <a:endParaRPr lang="en-US" sz="700" b="0" i="0">
              <a:solidFill>
                <a:srgbClr val="75848E"/>
              </a:solidFill>
              <a:latin typeface="AppD Sans" panose="00000500000000000000" pitchFamily="2" charset="0"/>
              <a:cs typeface="Arial" panose="020B0604020202020204" pitchFamily="34" charset="0"/>
            </a:endParaRPr>
          </a:p>
        </p:txBody>
      </p:sp>
    </p:spTree>
    <p:extLst>
      <p:ext uri="{BB962C8B-B14F-4D97-AF65-F5344CB8AC3E}">
        <p14:creationId xmlns:p14="http://schemas.microsoft.com/office/powerpoint/2010/main" val="1472871620"/>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Heading w Section Title">
    <p:bg>
      <p:bgPr>
        <a:solidFill>
          <a:schemeClr val="bg2"/>
        </a:solidFill>
        <a:effectLst/>
      </p:bgPr>
    </p:bg>
    <p:spTree>
      <p:nvGrpSpPr>
        <p:cNvPr id="1" name=""/>
        <p:cNvGrpSpPr/>
        <p:nvPr/>
      </p:nvGrpSpPr>
      <p:grpSpPr>
        <a:xfrm>
          <a:off x="0" y="0"/>
          <a:ext cx="0" cy="0"/>
          <a:chOff x="0" y="0"/>
          <a:chExt cx="0" cy="0"/>
        </a:xfrm>
      </p:grpSpPr>
      <p:sp>
        <p:nvSpPr>
          <p:cNvPr id="7" name="Text Placeholder 2" descr="Section title">
            <a:extLst>
              <a:ext uri="{FF2B5EF4-FFF2-40B4-BE49-F238E27FC236}">
                <a16:creationId xmlns:a16="http://schemas.microsoft.com/office/drawing/2014/main" id="{0C30067D-BDB2-4ED3-9FF2-9A7F7110FF90}"/>
              </a:ext>
            </a:extLst>
          </p:cNvPr>
          <p:cNvSpPr>
            <a:spLocks noGrp="1"/>
          </p:cNvSpPr>
          <p:nvPr>
            <p:ph type="body" sz="quarter" idx="14" hasCustomPrompt="1"/>
          </p:nvPr>
        </p:nvSpPr>
        <p:spPr>
          <a:xfrm>
            <a:off x="625928" y="392612"/>
            <a:ext cx="5486400" cy="304800"/>
          </a:xfrm>
          <a:prstGeom prst="rect">
            <a:avLst/>
          </a:prstGeom>
        </p:spPr>
        <p:txBody>
          <a:bodyPr lIns="45720" tIns="45720" rIns="45720" bIns="45720"/>
          <a:lstStyle>
            <a:lvl1pPr marL="0" indent="0">
              <a:lnSpc>
                <a:spcPct val="100000"/>
              </a:lnSpc>
              <a:spcBef>
                <a:spcPts val="0"/>
              </a:spcBef>
              <a:buFont typeface="Arial" panose="020B0604020202020204" pitchFamily="34" charset="0"/>
              <a:buNone/>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3" name="Title Placeholder 1">
            <a:extLst>
              <a:ext uri="{FF2B5EF4-FFF2-40B4-BE49-F238E27FC236}">
                <a16:creationId xmlns:a16="http://schemas.microsoft.com/office/drawing/2014/main" id="{689D7222-F544-8734-1474-646E4190C25B}"/>
              </a:ext>
            </a:extLst>
          </p:cNvPr>
          <p:cNvSpPr>
            <a:spLocks noGrp="1"/>
          </p:cNvSpPr>
          <p:nvPr>
            <p:ph type="title" hasCustomPrompt="1"/>
          </p:nvPr>
        </p:nvSpPr>
        <p:spPr>
          <a:xfrm>
            <a:off x="609602" y="722735"/>
            <a:ext cx="10972800" cy="685800"/>
          </a:xfrm>
          <a:prstGeom prst="rect">
            <a:avLst/>
          </a:prstGeom>
        </p:spPr>
        <p:txBody>
          <a:bodyPr vert="horz" lIns="45720" tIns="45720" rIns="45720" bIns="45720" rtlCol="0" anchor="ctr">
            <a:noAutofit/>
          </a:bodyPr>
          <a:lstStyle/>
          <a:p>
            <a:r>
              <a:rPr lang="en-US"/>
              <a:t>Click to edit master title style</a:t>
            </a:r>
          </a:p>
        </p:txBody>
      </p:sp>
    </p:spTree>
    <p:extLst>
      <p:ext uri="{BB962C8B-B14F-4D97-AF65-F5344CB8AC3E}">
        <p14:creationId xmlns:p14="http://schemas.microsoft.com/office/powerpoint/2010/main" val="50929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Heading w Bullets">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AA3BF51A-3A82-60DC-93A5-2213ED8791FE}"/>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p>
            <a:r>
              <a:rPr lang="en-US"/>
              <a:t>Click to edit master title style</a:t>
            </a:r>
          </a:p>
        </p:txBody>
      </p:sp>
      <p:sp>
        <p:nvSpPr>
          <p:cNvPr id="13" name="Text Placeholder 12">
            <a:extLst>
              <a:ext uri="{FF2B5EF4-FFF2-40B4-BE49-F238E27FC236}">
                <a16:creationId xmlns:a16="http://schemas.microsoft.com/office/drawing/2014/main" id="{575B45E7-43EA-8FCF-779D-B7F08D02F592}"/>
              </a:ext>
            </a:extLst>
          </p:cNvPr>
          <p:cNvSpPr>
            <a:spLocks noGrp="1"/>
          </p:cNvSpPr>
          <p:nvPr>
            <p:ph type="body" sz="quarter" idx="10"/>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101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Heading w 2 Bullets">
    <p:spTree>
      <p:nvGrpSpPr>
        <p:cNvPr id="1" name=""/>
        <p:cNvGrpSpPr/>
        <p:nvPr/>
      </p:nvGrpSpPr>
      <p:grpSpPr>
        <a:xfrm>
          <a:off x="0" y="0"/>
          <a:ext cx="0" cy="0"/>
          <a:chOff x="0" y="0"/>
          <a:chExt cx="0" cy="0"/>
        </a:xfrm>
      </p:grpSpPr>
      <p:sp>
        <p:nvSpPr>
          <p:cNvPr id="8" name="Text Placeholder 2" descr="Section title">
            <a:extLst>
              <a:ext uri="{FF2B5EF4-FFF2-40B4-BE49-F238E27FC236}">
                <a16:creationId xmlns:a16="http://schemas.microsoft.com/office/drawing/2014/main" id="{20BBFC84-0D1A-41D8-BAF7-77889FB4926E}"/>
              </a:ext>
            </a:extLst>
          </p:cNvPr>
          <p:cNvSpPr>
            <a:spLocks noGrp="1"/>
          </p:cNvSpPr>
          <p:nvPr>
            <p:ph type="body" sz="quarter" idx="14" hasCustomPrompt="1"/>
          </p:nvPr>
        </p:nvSpPr>
        <p:spPr>
          <a:xfrm>
            <a:off x="625928" y="392612"/>
            <a:ext cx="5486400" cy="304800"/>
          </a:xfrm>
          <a:prstGeom prst="rect">
            <a:avLst/>
          </a:prstGeom>
        </p:spPr>
        <p:txBody>
          <a:bodyPr lIns="45720" tIns="45720" rIns="45720" bIns="45720"/>
          <a:lstStyle>
            <a:lvl1pPr marL="0" indent="0">
              <a:lnSpc>
                <a:spcPct val="100000"/>
              </a:lnSpc>
              <a:spcBef>
                <a:spcPts val="0"/>
              </a:spcBef>
              <a:buFont typeface="Arial" panose="020B0604020202020204" pitchFamily="34" charset="0"/>
              <a:buNone/>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11" name="Title Placeholder 1">
            <a:extLst>
              <a:ext uri="{FF2B5EF4-FFF2-40B4-BE49-F238E27FC236}">
                <a16:creationId xmlns:a16="http://schemas.microsoft.com/office/drawing/2014/main" id="{EB3BF19B-575A-779B-73CC-537ABB67E7D3}"/>
              </a:ext>
            </a:extLst>
          </p:cNvPr>
          <p:cNvSpPr>
            <a:spLocks noGrp="1"/>
          </p:cNvSpPr>
          <p:nvPr>
            <p:ph type="title" hasCustomPrompt="1"/>
          </p:nvPr>
        </p:nvSpPr>
        <p:spPr>
          <a:xfrm>
            <a:off x="609602" y="722735"/>
            <a:ext cx="10972800" cy="685800"/>
          </a:xfrm>
          <a:prstGeom prst="rect">
            <a:avLst/>
          </a:prstGeom>
        </p:spPr>
        <p:txBody>
          <a:bodyPr vert="horz" lIns="45720" tIns="45720" rIns="45720" bIns="45720" rtlCol="0" anchor="ctr">
            <a:noAutofit/>
          </a:bodyPr>
          <a:lstStyle/>
          <a:p>
            <a:r>
              <a:rPr lang="en-US"/>
              <a:t>Click to edit master title style</a:t>
            </a:r>
          </a:p>
        </p:txBody>
      </p:sp>
      <p:sp>
        <p:nvSpPr>
          <p:cNvPr id="12" name="Text Placeholder 8">
            <a:extLst>
              <a:ext uri="{FF2B5EF4-FFF2-40B4-BE49-F238E27FC236}">
                <a16:creationId xmlns:a16="http://schemas.microsoft.com/office/drawing/2014/main" id="{A2705B8E-4073-4179-061E-6BB2F2D366C9}"/>
              </a:ext>
            </a:extLst>
          </p:cNvPr>
          <p:cNvSpPr>
            <a:spLocks noGrp="1"/>
          </p:cNvSpPr>
          <p:nvPr>
            <p:ph type="body" sz="quarter" idx="16"/>
          </p:nvPr>
        </p:nvSpPr>
        <p:spPr>
          <a:xfrm>
            <a:off x="609600" y="1619250"/>
            <a:ext cx="5211763" cy="45148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a:extLst>
              <a:ext uri="{FF2B5EF4-FFF2-40B4-BE49-F238E27FC236}">
                <a16:creationId xmlns:a16="http://schemas.microsoft.com/office/drawing/2014/main" id="{0020ADB6-8EC0-CC3A-6343-8EB97EAED4A5}"/>
              </a:ext>
            </a:extLst>
          </p:cNvPr>
          <p:cNvSpPr>
            <a:spLocks noGrp="1"/>
          </p:cNvSpPr>
          <p:nvPr>
            <p:ph type="body" sz="quarter" idx="17"/>
          </p:nvPr>
        </p:nvSpPr>
        <p:spPr>
          <a:xfrm>
            <a:off x="6371699" y="1619250"/>
            <a:ext cx="5211763" cy="45148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642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Half Page 1">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88E9818-CDB2-294C-86DC-E17877CD33A8}"/>
              </a:ext>
            </a:extLst>
          </p:cNvPr>
          <p:cNvSpPr>
            <a:spLocks noGrp="1"/>
          </p:cNvSpPr>
          <p:nvPr>
            <p:ph type="body" sz="quarter" idx="15" hasCustomPrompt="1"/>
          </p:nvPr>
        </p:nvSpPr>
        <p:spPr>
          <a:xfrm>
            <a:off x="621964" y="2565400"/>
            <a:ext cx="4572000" cy="2743200"/>
          </a:xfrm>
          <a:prstGeom prst="rect">
            <a:avLst/>
          </a:prstGeom>
        </p:spPr>
        <p:txBody>
          <a:bodyPr lIns="45720" tIns="45720" rIns="45720" bIns="45720"/>
          <a:lstStyle>
            <a:lvl1pPr marL="0" marR="0" indent="0" algn="l" defTabSz="912276" rtl="0" eaLnBrk="1" fontAlgn="base" latinLnBrk="0" hangingPunct="1">
              <a:lnSpc>
                <a:spcPct val="100000"/>
              </a:lnSpc>
              <a:spcBef>
                <a:spcPts val="0"/>
              </a:spcBef>
              <a:spcAft>
                <a:spcPts val="600"/>
              </a:spcAft>
              <a:buClr>
                <a:schemeClr val="tx2"/>
              </a:buClr>
              <a:buSzPct val="90000"/>
              <a:buFont typeface="Arial" panose="020B0604020202020204" pitchFamily="34" charset="0"/>
              <a:buNone/>
              <a:tabLst/>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et dolore.</a:t>
            </a:r>
            <a:endParaRPr lang="en-GB"/>
          </a:p>
          <a:p>
            <a:pPr lvl="0"/>
            <a:endParaRPr lang="en-GB"/>
          </a:p>
        </p:txBody>
      </p:sp>
      <p:sp>
        <p:nvSpPr>
          <p:cNvPr id="3" name="Text Placeholder 2">
            <a:extLst>
              <a:ext uri="{FF2B5EF4-FFF2-40B4-BE49-F238E27FC236}">
                <a16:creationId xmlns:a16="http://schemas.microsoft.com/office/drawing/2014/main" id="{DD493A0E-205E-98C2-0661-3E250B8F3BDC}"/>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4" name="Rectangle 3">
            <a:extLst>
              <a:ext uri="{FF2B5EF4-FFF2-40B4-BE49-F238E27FC236}">
                <a16:creationId xmlns:a16="http://schemas.microsoft.com/office/drawing/2014/main" id="{2A93EC81-A266-1756-37B4-B83297C32E10}"/>
              </a:ext>
            </a:extLst>
          </p:cNvPr>
          <p:cNvSpPr/>
          <p:nvPr userDrawn="1"/>
        </p:nvSpPr>
        <p:spPr>
          <a:xfrm>
            <a:off x="6096000" y="0"/>
            <a:ext cx="6096000" cy="6858000"/>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a:extLst>
              <a:ext uri="{FF2B5EF4-FFF2-40B4-BE49-F238E27FC236}">
                <a16:creationId xmlns:a16="http://schemas.microsoft.com/office/drawing/2014/main" id="{1344FDFA-4E0E-FB13-FB45-5AECC129F575}"/>
              </a:ext>
            </a:extLst>
          </p:cNvPr>
          <p:cNvSpPr>
            <a:spLocks noGrp="1"/>
          </p:cNvSpPr>
          <p:nvPr>
            <p:ph type="title" hasCustomPrompt="1"/>
          </p:nvPr>
        </p:nvSpPr>
        <p:spPr>
          <a:xfrm>
            <a:off x="609602" y="1582396"/>
            <a:ext cx="4594524" cy="634577"/>
          </a:xfrm>
          <a:prstGeom prst="rect">
            <a:avLst/>
          </a:prstGeom>
        </p:spPr>
        <p:txBody>
          <a:bodyPr vert="horz" lIns="45720" tIns="45720" rIns="45720" bIns="45720" rtlCol="0" anchor="ctr">
            <a:noAutofit/>
          </a:bodyPr>
          <a:lstStyle/>
          <a:p>
            <a:r>
              <a:rPr lang="en-US"/>
              <a:t>Click to edit master title style</a:t>
            </a:r>
          </a:p>
        </p:txBody>
      </p:sp>
    </p:spTree>
    <p:extLst>
      <p:ext uri="{BB962C8B-B14F-4D97-AF65-F5344CB8AC3E}">
        <p14:creationId xmlns:p14="http://schemas.microsoft.com/office/powerpoint/2010/main" val="33199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Half Page Sky 1">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solidFill>
                <a:srgbClr val="0D274D"/>
              </a:solidFill>
              <a:latin typeface="CiscoSansTT ExtraLight" panose="020B0303020201020303" pitchFamily="34" charset="0"/>
            </a:endParaRPr>
          </a:p>
        </p:txBody>
      </p:sp>
      <p:sp>
        <p:nvSpPr>
          <p:cNvPr id="6" name="Text Placeholder 2">
            <a:extLst>
              <a:ext uri="{FF2B5EF4-FFF2-40B4-BE49-F238E27FC236}">
                <a16:creationId xmlns:a16="http://schemas.microsoft.com/office/drawing/2014/main" id="{24EE68BB-B0C9-B5EC-846B-9A437BE66887}"/>
              </a:ext>
            </a:extLst>
          </p:cNvPr>
          <p:cNvSpPr>
            <a:spLocks noGrp="1"/>
          </p:cNvSpPr>
          <p:nvPr>
            <p:ph type="body" sz="quarter" idx="15" hasCustomPrompt="1"/>
          </p:nvPr>
        </p:nvSpPr>
        <p:spPr>
          <a:xfrm>
            <a:off x="621964" y="2565400"/>
            <a:ext cx="4572000" cy="2743200"/>
          </a:xfrm>
          <a:prstGeom prst="rect">
            <a:avLst/>
          </a:prstGeom>
        </p:spPr>
        <p:txBody>
          <a:bodyPr lIns="45720" tIns="45720" rIns="45720" bIns="45720"/>
          <a:lstStyle>
            <a:lvl1pPr marL="0" marR="0" indent="0" algn="l" defTabSz="912276" rtl="0" eaLnBrk="1" fontAlgn="base" latinLnBrk="0" hangingPunct="1">
              <a:lnSpc>
                <a:spcPct val="100000"/>
              </a:lnSpc>
              <a:spcBef>
                <a:spcPts val="0"/>
              </a:spcBef>
              <a:spcAft>
                <a:spcPts val="600"/>
              </a:spcAft>
              <a:buClr>
                <a:schemeClr val="tx2"/>
              </a:buClr>
              <a:buSzPct val="90000"/>
              <a:buFont typeface="Arial" panose="020B0604020202020204" pitchFamily="34" charset="0"/>
              <a:buNone/>
              <a:tabLst/>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et dolore.</a:t>
            </a:r>
            <a:endParaRPr lang="en-GB"/>
          </a:p>
          <a:p>
            <a:pPr lvl="0"/>
            <a:endParaRPr lang="en-GB"/>
          </a:p>
        </p:txBody>
      </p:sp>
      <p:sp>
        <p:nvSpPr>
          <p:cNvPr id="10" name="Text Placeholder 2">
            <a:extLst>
              <a:ext uri="{FF2B5EF4-FFF2-40B4-BE49-F238E27FC236}">
                <a16:creationId xmlns:a16="http://schemas.microsoft.com/office/drawing/2014/main" id="{F80CA85F-96FC-6CA6-B62F-6AD3B87CEE67}"/>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3" name="Title Placeholder 1">
            <a:extLst>
              <a:ext uri="{FF2B5EF4-FFF2-40B4-BE49-F238E27FC236}">
                <a16:creationId xmlns:a16="http://schemas.microsoft.com/office/drawing/2014/main" id="{1D697ECA-1DF4-14D1-3EFA-CC34EEA2F637}"/>
              </a:ext>
            </a:extLst>
          </p:cNvPr>
          <p:cNvSpPr>
            <a:spLocks noGrp="1"/>
          </p:cNvSpPr>
          <p:nvPr>
            <p:ph type="title" hasCustomPrompt="1"/>
          </p:nvPr>
        </p:nvSpPr>
        <p:spPr>
          <a:xfrm>
            <a:off x="609602" y="1582396"/>
            <a:ext cx="4594524" cy="634577"/>
          </a:xfrm>
          <a:prstGeom prst="rect">
            <a:avLst/>
          </a:prstGeom>
        </p:spPr>
        <p:txBody>
          <a:bodyPr vert="horz" lIns="45720" tIns="45720" rIns="45720" bIns="45720" rtlCol="0" anchor="ctr">
            <a:noAutofit/>
          </a:bodyPr>
          <a:lstStyle/>
          <a:p>
            <a:r>
              <a:rPr lang="en-US"/>
              <a:t>Click to edit master title style</a:t>
            </a:r>
          </a:p>
        </p:txBody>
      </p:sp>
    </p:spTree>
    <p:extLst>
      <p:ext uri="{BB962C8B-B14F-4D97-AF65-F5344CB8AC3E}">
        <p14:creationId xmlns:p14="http://schemas.microsoft.com/office/powerpoint/2010/main" val="194880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p15:clr>
            <a:srgbClr val="FBAE40"/>
          </p15:clr>
        </p15:guide>
        <p15:guide id="2" pos="192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Half Page Midnight 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solidFill>
                <a:srgbClr val="0D274D"/>
              </a:solidFill>
              <a:latin typeface="CiscoSansTT ExtraLight" panose="020B0303020201020303" pitchFamily="34" charset="0"/>
            </a:endParaRPr>
          </a:p>
        </p:txBody>
      </p:sp>
      <p:sp>
        <p:nvSpPr>
          <p:cNvPr id="2" name="Rectangle 1">
            <a:extLst>
              <a:ext uri="{FF2B5EF4-FFF2-40B4-BE49-F238E27FC236}">
                <a16:creationId xmlns:a16="http://schemas.microsoft.com/office/drawing/2014/main" id="{298433B5-A3AF-015C-FF50-9B6EFD4ED59C}"/>
              </a:ext>
            </a:extLst>
          </p:cNvPr>
          <p:cNvSpPr>
            <a:spLocks noChangeArrowheads="1"/>
          </p:cNvSpPr>
          <p:nvPr userDrawn="1"/>
        </p:nvSpPr>
        <p:spPr bwMode="ltGray">
          <a:xfrm>
            <a:off x="1142755" y="6373473"/>
            <a:ext cx="4534733" cy="175247"/>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600" b="0" i="0" spc="27" baseline="0" dirty="0">
                <a:solidFill>
                  <a:schemeClr val="bg2"/>
                </a:solidFill>
                <a:latin typeface="+mn-lt"/>
                <a:ea typeface="+mn-ea"/>
                <a:cs typeface="CiscoSansTT Light" panose="020B0503020201020303" pitchFamily="34" charset="0"/>
              </a:rPr>
              <a:t>© 2024  Cisco and/or its affiliates. All rights reserved.   Cisco Confidential</a:t>
            </a:r>
          </a:p>
        </p:txBody>
      </p:sp>
      <p:pic>
        <p:nvPicPr>
          <p:cNvPr id="5" name="Picture 7">
            <a:extLst>
              <a:ext uri="{FF2B5EF4-FFF2-40B4-BE49-F238E27FC236}">
                <a16:creationId xmlns:a16="http://schemas.microsoft.com/office/drawing/2014/main" id="{D4B0C0A3-33C1-48B7-2BE2-945A09E048B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6342698"/>
            <a:ext cx="396305" cy="208228"/>
          </a:xfrm>
          <a:prstGeom prst="rect">
            <a:avLst/>
          </a:prstGeom>
        </p:spPr>
      </p:pic>
      <p:sp>
        <p:nvSpPr>
          <p:cNvPr id="6" name="Text Placeholder 2">
            <a:extLst>
              <a:ext uri="{FF2B5EF4-FFF2-40B4-BE49-F238E27FC236}">
                <a16:creationId xmlns:a16="http://schemas.microsoft.com/office/drawing/2014/main" id="{128A24FB-C90E-8608-90DD-14467743B562}"/>
              </a:ext>
            </a:extLst>
          </p:cNvPr>
          <p:cNvSpPr>
            <a:spLocks noGrp="1"/>
          </p:cNvSpPr>
          <p:nvPr>
            <p:ph type="body" sz="quarter" idx="15" hasCustomPrompt="1"/>
          </p:nvPr>
        </p:nvSpPr>
        <p:spPr>
          <a:xfrm>
            <a:off x="621964" y="2565400"/>
            <a:ext cx="4572000" cy="2743200"/>
          </a:xfrm>
          <a:prstGeom prst="rect">
            <a:avLst/>
          </a:prstGeom>
        </p:spPr>
        <p:txBody>
          <a:bodyPr lIns="45720" tIns="45720" rIns="45720" bIns="45720"/>
          <a:lstStyle>
            <a:lvl1pPr marL="0" marR="0" indent="0" algn="l" defTabSz="912276" rtl="0" eaLnBrk="1" fontAlgn="base" latinLnBrk="0" hangingPunct="1">
              <a:lnSpc>
                <a:spcPct val="100000"/>
              </a:lnSpc>
              <a:spcBef>
                <a:spcPts val="0"/>
              </a:spcBef>
              <a:spcAft>
                <a:spcPts val="600"/>
              </a:spcAft>
              <a:buClr>
                <a:schemeClr val="tx2"/>
              </a:buClr>
              <a:buSzPct val="90000"/>
              <a:buFont typeface="Arial" panose="020B0604020202020204" pitchFamily="34" charset="0"/>
              <a:buNone/>
              <a:tabLst/>
              <a:defRPr sz="1600" b="0" i="0" baseline="0">
                <a:solidFill>
                  <a:schemeClr val="bg2"/>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et dolore.</a:t>
            </a:r>
            <a:endParaRPr lang="en-GB"/>
          </a:p>
          <a:p>
            <a:pPr lvl="0"/>
            <a:endParaRPr lang="en-GB"/>
          </a:p>
        </p:txBody>
      </p:sp>
      <p:sp>
        <p:nvSpPr>
          <p:cNvPr id="3" name="Text Placeholder 2">
            <a:extLst>
              <a:ext uri="{FF2B5EF4-FFF2-40B4-BE49-F238E27FC236}">
                <a16:creationId xmlns:a16="http://schemas.microsoft.com/office/drawing/2014/main" id="{D696A67E-A1D7-9527-29EB-EF2FEEA57DB0}"/>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9" name="Title Placeholder 1">
            <a:extLst>
              <a:ext uri="{FF2B5EF4-FFF2-40B4-BE49-F238E27FC236}">
                <a16:creationId xmlns:a16="http://schemas.microsoft.com/office/drawing/2014/main" id="{958130C6-64C1-4324-51CC-4C096C99291A}"/>
              </a:ext>
            </a:extLst>
          </p:cNvPr>
          <p:cNvSpPr>
            <a:spLocks noGrp="1"/>
          </p:cNvSpPr>
          <p:nvPr>
            <p:ph type="title" hasCustomPrompt="1"/>
          </p:nvPr>
        </p:nvSpPr>
        <p:spPr>
          <a:xfrm>
            <a:off x="609602" y="1582396"/>
            <a:ext cx="4594524" cy="634577"/>
          </a:xfrm>
          <a:prstGeom prst="rect">
            <a:avLst/>
          </a:prstGeom>
        </p:spPr>
        <p:txBody>
          <a:bodyPr vert="horz" lIns="45720" tIns="45720" rIns="45720" bIns="45720" rtlCol="0" anchor="ctr">
            <a:noAutofit/>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424728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p15:clr>
            <a:srgbClr val="FBAE40"/>
          </p15:clr>
        </p15:guide>
        <p15:guide id="2" pos="192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Half Page White 1b">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EFE848-FBF2-0C2C-70C7-541164BEA728}"/>
              </a:ext>
            </a:extLst>
          </p:cNvPr>
          <p:cNvSpPr/>
          <p:nvPr userDrawn="1"/>
        </p:nvSpPr>
        <p:spPr>
          <a:xfrm>
            <a:off x="6096000" y="0"/>
            <a:ext cx="6096000" cy="6858000"/>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solidFill>
                <a:srgbClr val="0D274D"/>
              </a:solidFill>
              <a:latin typeface="CiscoSansTT ExtraLight" panose="020B0303020201020303" pitchFamily="34" charset="0"/>
            </a:endParaRPr>
          </a:p>
        </p:txBody>
      </p:sp>
      <p:sp>
        <p:nvSpPr>
          <p:cNvPr id="2" name="Title Placeholder 1">
            <a:extLst>
              <a:ext uri="{FF2B5EF4-FFF2-40B4-BE49-F238E27FC236}">
                <a16:creationId xmlns:a16="http://schemas.microsoft.com/office/drawing/2014/main" id="{36BE0368-12F7-D52E-F159-299C7A027BAC}"/>
              </a:ext>
            </a:extLst>
          </p:cNvPr>
          <p:cNvSpPr txBox="1">
            <a:spLocks/>
          </p:cNvSpPr>
          <p:nvPr userDrawn="1"/>
        </p:nvSpPr>
        <p:spPr>
          <a:xfrm>
            <a:off x="609602" y="2389491"/>
            <a:ext cx="4594524" cy="1668780"/>
          </a:xfrm>
          <a:prstGeom prst="rect">
            <a:avLst/>
          </a:prstGeom>
        </p:spPr>
        <p:txBody>
          <a:bodyPr vert="horz" lIns="45720" tIns="45720" rIns="45720" bIns="45720" rtlCol="0" anchor="ctr">
            <a:noAutofit/>
          </a:bodyPr>
          <a:lstStyle>
            <a:lvl1pPr algn="l" defTabSz="912276" rtl="0" eaLnBrk="1" fontAlgn="base" hangingPunct="1">
              <a:lnSpc>
                <a:spcPct val="80000"/>
              </a:lnSpc>
              <a:spcBef>
                <a:spcPct val="0"/>
              </a:spcBef>
              <a:spcAft>
                <a:spcPct val="0"/>
              </a:spcAft>
              <a:defRPr lang="en-US" sz="4400" b="0" i="0" u="none" kern="1200">
                <a:solidFill>
                  <a:schemeClr val="accent1"/>
                </a:solidFill>
                <a:latin typeface="+mj-lt"/>
                <a:ea typeface="CiscoSansTT Thin" charset="0"/>
                <a:cs typeface="CiscoSansTT Thin" charset="0"/>
              </a:defRPr>
            </a:lvl1pPr>
            <a:lvl2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9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90"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8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79"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r>
              <a:rPr lang="en-US">
                <a:solidFill>
                  <a:schemeClr val="bg1"/>
                </a:solidFill>
              </a:rPr>
              <a:t>Click to edit master title style</a:t>
            </a:r>
          </a:p>
        </p:txBody>
      </p:sp>
    </p:spTree>
    <p:extLst>
      <p:ext uri="{BB962C8B-B14F-4D97-AF65-F5344CB8AC3E}">
        <p14:creationId xmlns:p14="http://schemas.microsoft.com/office/powerpoint/2010/main" val="30857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p15:clr>
            <a:srgbClr val="FBAE40"/>
          </p15:clr>
        </p15:guide>
        <p15:guide id="2" pos="192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Half Page Sky 1b">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6085211" y="0"/>
            <a:ext cx="610678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solidFill>
                <a:srgbClr val="0D274D"/>
              </a:solidFill>
              <a:latin typeface="CiscoSansTT ExtraLight" panose="020B0303020201020303" pitchFamily="34" charset="0"/>
            </a:endParaRPr>
          </a:p>
        </p:txBody>
      </p:sp>
      <p:sp>
        <p:nvSpPr>
          <p:cNvPr id="2" name="Title Placeholder 1">
            <a:extLst>
              <a:ext uri="{FF2B5EF4-FFF2-40B4-BE49-F238E27FC236}">
                <a16:creationId xmlns:a16="http://schemas.microsoft.com/office/drawing/2014/main" id="{0FD046DA-7F8D-D93E-4767-7220FA5FC771}"/>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solidFill>
                  <a:schemeClr val="bg1"/>
                </a:solidFill>
              </a:defRPr>
            </a:lvl1pPr>
          </a:lstStyle>
          <a:p>
            <a:r>
              <a:rPr lang="en-US"/>
              <a:t>Click to edit master title style</a:t>
            </a:r>
          </a:p>
        </p:txBody>
      </p:sp>
    </p:spTree>
    <p:extLst>
      <p:ext uri="{BB962C8B-B14F-4D97-AF65-F5344CB8AC3E}">
        <p14:creationId xmlns:p14="http://schemas.microsoft.com/office/powerpoint/2010/main" val="73162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p15:clr>
            <a:srgbClr val="FBAE40"/>
          </p15:clr>
        </p15:guide>
        <p15:guide id="2" pos="192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Half Page Midnight 1b">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6085211" y="0"/>
            <a:ext cx="610678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solidFill>
                <a:srgbClr val="0D274D"/>
              </a:solidFill>
              <a:latin typeface="CiscoSansTT ExtraLight" panose="020B0303020201020303" pitchFamily="34" charset="0"/>
            </a:endParaRPr>
          </a:p>
        </p:txBody>
      </p:sp>
      <p:sp>
        <p:nvSpPr>
          <p:cNvPr id="5" name="Rectangle 4">
            <a:extLst>
              <a:ext uri="{FF2B5EF4-FFF2-40B4-BE49-F238E27FC236}">
                <a16:creationId xmlns:a16="http://schemas.microsoft.com/office/drawing/2014/main" id="{BC2B0B16-6FD5-BE2F-C1B8-70937A5FE1F5}"/>
              </a:ext>
            </a:extLst>
          </p:cNvPr>
          <p:cNvSpPr>
            <a:spLocks noChangeArrowheads="1"/>
          </p:cNvSpPr>
          <p:nvPr userDrawn="1"/>
        </p:nvSpPr>
        <p:spPr bwMode="ltGray">
          <a:xfrm>
            <a:off x="1142755" y="6373473"/>
            <a:ext cx="4534733" cy="175247"/>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600" b="0" i="0" spc="27" baseline="0">
                <a:solidFill>
                  <a:schemeClr val="bg2"/>
                </a:solidFill>
                <a:latin typeface="+mn-lt"/>
                <a:ea typeface="+mn-ea"/>
                <a:cs typeface="CiscoSansTT Light" panose="020B0503020201020303" pitchFamily="34" charset="0"/>
              </a:rPr>
              <a:t>© 2023  Cisco and/or its affiliates. All rights reserved.   Cisco Confidential</a:t>
            </a:r>
          </a:p>
        </p:txBody>
      </p:sp>
      <p:pic>
        <p:nvPicPr>
          <p:cNvPr id="6" name="Picture 7">
            <a:extLst>
              <a:ext uri="{FF2B5EF4-FFF2-40B4-BE49-F238E27FC236}">
                <a16:creationId xmlns:a16="http://schemas.microsoft.com/office/drawing/2014/main" id="{FD8D3F5B-9B87-E1E6-0BC7-F47655028AA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6342698"/>
            <a:ext cx="396305" cy="208228"/>
          </a:xfrm>
          <a:prstGeom prst="rect">
            <a:avLst/>
          </a:prstGeom>
        </p:spPr>
      </p:pic>
      <p:sp>
        <p:nvSpPr>
          <p:cNvPr id="2" name="Title Placeholder 1">
            <a:extLst>
              <a:ext uri="{FF2B5EF4-FFF2-40B4-BE49-F238E27FC236}">
                <a16:creationId xmlns:a16="http://schemas.microsoft.com/office/drawing/2014/main" id="{5CF32D2A-AF9C-9AB4-07AC-81C3BE77627E}"/>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27442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p15:clr>
            <a:srgbClr val="FBAE40"/>
          </p15:clr>
        </p15:guide>
        <p15:guide id="2" pos="192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Half Page White 2">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54B198-906C-DED8-39CD-143C051E0AB8}"/>
              </a:ext>
            </a:extLst>
          </p:cNvPr>
          <p:cNvSpPr/>
          <p:nvPr userDrawn="1"/>
        </p:nvSpPr>
        <p:spPr>
          <a:xfrm>
            <a:off x="6096000" y="0"/>
            <a:ext cx="6096000" cy="6858000"/>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solidFill>
                <a:srgbClr val="0D274D"/>
              </a:solidFill>
              <a:latin typeface="CiscoSansTT ExtraLight" panose="020B0303020201020303" pitchFamily="34" charset="0"/>
            </a:endParaRPr>
          </a:p>
        </p:txBody>
      </p:sp>
      <p:sp>
        <p:nvSpPr>
          <p:cNvPr id="4" name="Text Placeholder 2">
            <a:extLst>
              <a:ext uri="{FF2B5EF4-FFF2-40B4-BE49-F238E27FC236}">
                <a16:creationId xmlns:a16="http://schemas.microsoft.com/office/drawing/2014/main" id="{46340164-DEFF-0BA4-370E-859A0468D0FC}"/>
              </a:ext>
            </a:extLst>
          </p:cNvPr>
          <p:cNvSpPr>
            <a:spLocks noGrp="1"/>
          </p:cNvSpPr>
          <p:nvPr>
            <p:ph type="body" sz="quarter" idx="15" hasCustomPrompt="1"/>
          </p:nvPr>
        </p:nvSpPr>
        <p:spPr>
          <a:xfrm>
            <a:off x="6722910" y="736600"/>
            <a:ext cx="4842181" cy="5384799"/>
          </a:xfrm>
          <a:prstGeom prst="rect">
            <a:avLst/>
          </a:prstGeom>
        </p:spPr>
        <p:txBody>
          <a:bodyPr lIns="45720" tIns="45720" rIns="45720" bIns="45720" anchor="ctr"/>
          <a:lstStyle>
            <a:lvl1pPr marL="0" marR="0" indent="0" algn="l" defTabSz="912276" rtl="0" eaLnBrk="1" fontAlgn="base" latinLnBrk="0" hangingPunct="1">
              <a:lnSpc>
                <a:spcPct val="95000"/>
              </a:lnSpc>
              <a:spcBef>
                <a:spcPts val="0"/>
              </a:spcBef>
              <a:spcAft>
                <a:spcPts val="14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p:txBody>
      </p:sp>
      <p:sp>
        <p:nvSpPr>
          <p:cNvPr id="8" name="Title Placeholder 1">
            <a:extLst>
              <a:ext uri="{FF2B5EF4-FFF2-40B4-BE49-F238E27FC236}">
                <a16:creationId xmlns:a16="http://schemas.microsoft.com/office/drawing/2014/main" id="{C99E3E55-8166-7139-C253-102273D3657C}"/>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lvl1pPr>
          </a:lstStyle>
          <a:p>
            <a:r>
              <a:rPr lang="en-US"/>
              <a:t>Click to edit master title style</a:t>
            </a:r>
          </a:p>
        </p:txBody>
      </p:sp>
    </p:spTree>
    <p:extLst>
      <p:ext uri="{BB962C8B-B14F-4D97-AF65-F5344CB8AC3E}">
        <p14:creationId xmlns:p14="http://schemas.microsoft.com/office/powerpoint/2010/main" val="415768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p15:clr>
            <a:srgbClr val="FBAE40"/>
          </p15:clr>
        </p15:guide>
        <p15:guide id="2" pos="19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2/3_Callout_Right">
    <p:bg>
      <p:bgPr>
        <a:solidFill>
          <a:srgbClr val="FFFFF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3110A85-E23D-4140-AC1D-89D1C9AC7B91}"/>
              </a:ext>
            </a:extLst>
          </p:cNvPr>
          <p:cNvSpPr/>
          <p:nvPr userDrawn="1"/>
        </p:nvSpPr>
        <p:spPr>
          <a:xfrm>
            <a:off x="0" y="0"/>
            <a:ext cx="46864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1">
            <a:extLst>
              <a:ext uri="{FF2B5EF4-FFF2-40B4-BE49-F238E27FC236}">
                <a16:creationId xmlns:a16="http://schemas.microsoft.com/office/drawing/2014/main" id="{14A8382D-1FC7-4989-B4F8-1134B7B6BD76}"/>
              </a:ext>
            </a:extLst>
          </p:cNvPr>
          <p:cNvSpPr>
            <a:spLocks noChangeArrowheads="1"/>
          </p:cNvSpPr>
          <p:nvPr userDrawn="1"/>
        </p:nvSpPr>
        <p:spPr bwMode="auto">
          <a:xfrm>
            <a:off x="0" y="4275694"/>
            <a:ext cx="2582980" cy="2582307"/>
          </a:xfrm>
          <a:custGeom>
            <a:avLst/>
            <a:gdLst>
              <a:gd name="T0" fmla="*/ 561 w 795"/>
              <a:gd name="T1" fmla="*/ 234 h 795"/>
              <a:gd name="T2" fmla="*/ 561 w 795"/>
              <a:gd name="T3" fmla="*/ 234 h 795"/>
              <a:gd name="T4" fmla="*/ 0 w 795"/>
              <a:gd name="T5" fmla="*/ 0 h 795"/>
              <a:gd name="T6" fmla="*/ 0 w 795"/>
              <a:gd name="T7" fmla="*/ 397 h 795"/>
              <a:gd name="T8" fmla="*/ 397 w 795"/>
              <a:gd name="T9" fmla="*/ 794 h 795"/>
              <a:gd name="T10" fmla="*/ 794 w 795"/>
              <a:gd name="T11" fmla="*/ 794 h 795"/>
              <a:gd name="T12" fmla="*/ 561 w 795"/>
              <a:gd name="T13" fmla="*/ 234 h 795"/>
            </a:gdLst>
            <a:ahLst/>
            <a:cxnLst>
              <a:cxn ang="0">
                <a:pos x="T0" y="T1"/>
              </a:cxn>
              <a:cxn ang="0">
                <a:pos x="T2" y="T3"/>
              </a:cxn>
              <a:cxn ang="0">
                <a:pos x="T4" y="T5"/>
              </a:cxn>
              <a:cxn ang="0">
                <a:pos x="T6" y="T7"/>
              </a:cxn>
              <a:cxn ang="0">
                <a:pos x="T8" y="T9"/>
              </a:cxn>
              <a:cxn ang="0">
                <a:pos x="T10" y="T11"/>
              </a:cxn>
              <a:cxn ang="0">
                <a:pos x="T12" y="T13"/>
              </a:cxn>
            </a:cxnLst>
            <a:rect l="0" t="0" r="r" b="b"/>
            <a:pathLst>
              <a:path w="795" h="795">
                <a:moveTo>
                  <a:pt x="561" y="234"/>
                </a:moveTo>
                <a:lnTo>
                  <a:pt x="561" y="234"/>
                </a:lnTo>
                <a:cubicBezTo>
                  <a:pt x="397" y="93"/>
                  <a:pt x="210" y="0"/>
                  <a:pt x="0" y="0"/>
                </a:cubicBezTo>
                <a:cubicBezTo>
                  <a:pt x="0" y="397"/>
                  <a:pt x="0" y="397"/>
                  <a:pt x="0" y="397"/>
                </a:cubicBezTo>
                <a:cubicBezTo>
                  <a:pt x="210" y="397"/>
                  <a:pt x="397" y="583"/>
                  <a:pt x="397" y="794"/>
                </a:cubicBezTo>
                <a:cubicBezTo>
                  <a:pt x="794" y="794"/>
                  <a:pt x="794" y="794"/>
                  <a:pt x="794" y="794"/>
                </a:cubicBezTo>
                <a:cubicBezTo>
                  <a:pt x="794" y="583"/>
                  <a:pt x="701" y="397"/>
                  <a:pt x="561" y="234"/>
                </a:cubicBezTo>
              </a:path>
            </a:pathLst>
          </a:custGeom>
          <a:solidFill>
            <a:schemeClr val="bg1">
              <a:alpha val="4000"/>
            </a:schemeClr>
          </a:solidFill>
          <a:ln>
            <a:noFill/>
          </a:ln>
          <a:effectLst/>
        </p:spPr>
        <p:txBody>
          <a:bodyPr wrap="none" anchor="ctr"/>
          <a:lstStyle/>
          <a:p>
            <a:endParaRPr lang="en-US"/>
          </a:p>
        </p:txBody>
      </p:sp>
      <p:sp>
        <p:nvSpPr>
          <p:cNvPr id="4" name="Content Placeholder 2">
            <a:extLst>
              <a:ext uri="{FF2B5EF4-FFF2-40B4-BE49-F238E27FC236}">
                <a16:creationId xmlns:a16="http://schemas.microsoft.com/office/drawing/2014/main" id="{6071039B-4B2A-4112-B99A-79C0D1AAC585}"/>
              </a:ext>
            </a:extLst>
          </p:cNvPr>
          <p:cNvSpPr>
            <a:spLocks noGrp="1"/>
          </p:cNvSpPr>
          <p:nvPr>
            <p:ph idx="1"/>
          </p:nvPr>
        </p:nvSpPr>
        <p:spPr>
          <a:xfrm>
            <a:off x="343114" y="1104617"/>
            <a:ext cx="3410859" cy="5239817"/>
          </a:xfrm>
          <a:prstGeom prst="rect">
            <a:avLst/>
          </a:prstGeom>
        </p:spPr>
        <p:txBody>
          <a:bodyPr>
            <a:noAutofit/>
          </a:bodyPr>
          <a:lstStyle>
            <a:lvl1pPr>
              <a:defRPr>
                <a:solidFill>
                  <a:schemeClr val="bg1"/>
                </a:solidFill>
                <a:latin typeface="+mj-lt"/>
              </a:defRPr>
            </a:lvl1pPr>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buClr>
                <a:schemeClr val="bg1"/>
              </a:buCl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E4FFF3DE-1BB6-4162-83D1-3E2267A1EF7E}"/>
              </a:ext>
            </a:extLst>
          </p:cNvPr>
          <p:cNvSpPr/>
          <p:nvPr userDrawn="1"/>
        </p:nvSpPr>
        <p:spPr>
          <a:xfrm>
            <a:off x="9810999" y="6454170"/>
            <a:ext cx="1482523" cy="200055"/>
          </a:xfrm>
          <a:prstGeom prst="rect">
            <a:avLst/>
          </a:prstGeom>
        </p:spPr>
        <p:txBody>
          <a:bodyPr wrap="none">
            <a:spAutoFit/>
          </a:bodyPr>
          <a:lstStyle/>
          <a:p>
            <a:r>
              <a:rPr lang="en-US" sz="700" b="0" i="0" kern="1200" spc="20">
                <a:solidFill>
                  <a:srgbClr val="75848E"/>
                </a:solidFill>
                <a:effectLst/>
                <a:latin typeface="AppD Sans" panose="00000500000000000000" pitchFamily="2" charset="0"/>
                <a:ea typeface="+mn-ea"/>
                <a:cs typeface="Arial" panose="020B0604020202020204" pitchFamily="34" charset="0"/>
              </a:rPr>
              <a:t>AppDynamics</a:t>
            </a:r>
            <a:r>
              <a:rPr lang="en-US" sz="700" b="0" i="0" kern="1200" spc="20" baseline="0">
                <a:solidFill>
                  <a:srgbClr val="75848E"/>
                </a:solidFill>
                <a:effectLst/>
                <a:latin typeface="AppD Sans" panose="00000500000000000000" pitchFamily="2" charset="0"/>
                <a:ea typeface="+mn-ea"/>
                <a:cs typeface="Arial" panose="020B0604020202020204" pitchFamily="34" charset="0"/>
              </a:rPr>
              <a:t> is part of Cisco</a:t>
            </a:r>
            <a:r>
              <a:rPr lang="en-US" sz="700" b="0" i="0" kern="1200" baseline="0">
                <a:solidFill>
                  <a:srgbClr val="75848E"/>
                </a:solidFill>
                <a:effectLst/>
                <a:latin typeface="AppD Sans" panose="00000500000000000000" pitchFamily="2" charset="0"/>
                <a:ea typeface="+mn-ea"/>
                <a:cs typeface="Arial" panose="020B0604020202020204" pitchFamily="34" charset="0"/>
              </a:rPr>
              <a:t>.</a:t>
            </a:r>
            <a:endParaRPr lang="en-US" sz="1600"/>
          </a:p>
        </p:txBody>
      </p:sp>
      <p:cxnSp>
        <p:nvCxnSpPr>
          <p:cNvPr id="16" name="Straight Connector 15">
            <a:extLst>
              <a:ext uri="{FF2B5EF4-FFF2-40B4-BE49-F238E27FC236}">
                <a16:creationId xmlns:a16="http://schemas.microsoft.com/office/drawing/2014/main" id="{B5C798D2-070E-4062-A852-A74C4E0E9389}"/>
              </a:ext>
            </a:extLst>
          </p:cNvPr>
          <p:cNvCxnSpPr>
            <a:cxnSpLocks/>
          </p:cNvCxnSpPr>
          <p:nvPr userDrawn="1"/>
        </p:nvCxnSpPr>
        <p:spPr>
          <a:xfrm>
            <a:off x="9018261" y="6426009"/>
            <a:ext cx="0" cy="25637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9" name="Graphic 4">
            <a:extLst>
              <a:ext uri="{FF2B5EF4-FFF2-40B4-BE49-F238E27FC236}">
                <a16:creationId xmlns:a16="http://schemas.microsoft.com/office/drawing/2014/main" id="{634AFC3C-75E0-4289-BACA-D894042E65E2}"/>
              </a:ext>
            </a:extLst>
          </p:cNvPr>
          <p:cNvGrpSpPr/>
          <p:nvPr userDrawn="1"/>
        </p:nvGrpSpPr>
        <p:grpSpPr>
          <a:xfrm>
            <a:off x="7703633" y="6487048"/>
            <a:ext cx="1022732" cy="133908"/>
            <a:chOff x="1190923" y="-1184359"/>
            <a:chExt cx="8582025" cy="1123950"/>
          </a:xfrm>
          <a:solidFill>
            <a:srgbClr val="75848E"/>
          </a:solidFill>
        </p:grpSpPr>
        <p:sp>
          <p:nvSpPr>
            <p:cNvPr id="20" name="Freeform: Shape 19">
              <a:extLst>
                <a:ext uri="{FF2B5EF4-FFF2-40B4-BE49-F238E27FC236}">
                  <a16:creationId xmlns:a16="http://schemas.microsoft.com/office/drawing/2014/main" id="{C7B536FA-536E-407B-8718-6D54644CA8C0}"/>
                </a:ext>
              </a:extLst>
            </p:cNvPr>
            <p:cNvSpPr/>
            <p:nvPr/>
          </p:nvSpPr>
          <p:spPr>
            <a:xfrm>
              <a:off x="1190923" y="-1184359"/>
              <a:ext cx="1022032" cy="1122711"/>
            </a:xfrm>
            <a:custGeom>
              <a:avLst/>
              <a:gdLst>
                <a:gd name="connsiteX0" fmla="*/ 297371 w 1022032"/>
                <a:gd name="connsiteY0" fmla="*/ 656558 h 1122711"/>
                <a:gd name="connsiteX1" fmla="*/ 142780 w 1022032"/>
                <a:gd name="connsiteY1" fmla="*/ 309467 h 1122711"/>
                <a:gd name="connsiteX2" fmla="*/ 0 w 1022032"/>
                <a:gd name="connsiteY2" fmla="*/ 614363 h 1122711"/>
                <a:gd name="connsiteX3" fmla="*/ 397288 w 1022032"/>
                <a:gd name="connsiteY3" fmla="*/ 1011650 h 1122711"/>
                <a:gd name="connsiteX4" fmla="*/ 453676 w 1022032"/>
                <a:gd name="connsiteY4" fmla="*/ 1007650 h 1122711"/>
                <a:gd name="connsiteX5" fmla="*/ 299466 w 1022032"/>
                <a:gd name="connsiteY5" fmla="*/ 661416 h 1122711"/>
                <a:gd name="connsiteX6" fmla="*/ 297371 w 1022032"/>
                <a:gd name="connsiteY6" fmla="*/ 656558 h 1122711"/>
                <a:gd name="connsiteX7" fmla="*/ 397288 w 1022032"/>
                <a:gd name="connsiteY7" fmla="*/ 0 h 1122711"/>
                <a:gd name="connsiteX8" fmla="*/ 250317 w 1022032"/>
                <a:gd name="connsiteY8" fmla="*/ 17717 h 1122711"/>
                <a:gd name="connsiteX9" fmla="*/ 340805 w 1022032"/>
                <a:gd name="connsiteY9" fmla="*/ 221171 h 1122711"/>
                <a:gd name="connsiteX10" fmla="*/ 397288 w 1022032"/>
                <a:gd name="connsiteY10" fmla="*/ 217170 h 1122711"/>
                <a:gd name="connsiteX11" fmla="*/ 794480 w 1022032"/>
                <a:gd name="connsiteY11" fmla="*/ 614363 h 1122711"/>
                <a:gd name="connsiteX12" fmla="*/ 651701 w 1022032"/>
                <a:gd name="connsiteY12" fmla="*/ 919353 h 1122711"/>
                <a:gd name="connsiteX13" fmla="*/ 742188 w 1022032"/>
                <a:gd name="connsiteY13" fmla="*/ 1122712 h 1122711"/>
                <a:gd name="connsiteX14" fmla="*/ 1011650 w 1022032"/>
                <a:gd name="connsiteY14" fmla="*/ 614363 h 1122711"/>
                <a:gd name="connsiteX15" fmla="*/ 397288 w 1022032"/>
                <a:gd name="connsiteY15" fmla="*/ 0 h 1122711"/>
                <a:gd name="connsiteX16" fmla="*/ 1014603 w 1022032"/>
                <a:gd name="connsiteY16" fmla="*/ 1032415 h 1122711"/>
                <a:gd name="connsiteX17" fmla="*/ 1004030 w 1022032"/>
                <a:gd name="connsiteY17" fmla="*/ 1058799 h 1122711"/>
                <a:gd name="connsiteX18" fmla="*/ 993458 w 1022032"/>
                <a:gd name="connsiteY18" fmla="*/ 1032415 h 1122711"/>
                <a:gd name="connsiteX19" fmla="*/ 986028 w 1022032"/>
                <a:gd name="connsiteY19" fmla="*/ 1032415 h 1122711"/>
                <a:gd name="connsiteX20" fmla="*/ 986028 w 1022032"/>
                <a:gd name="connsiteY20" fmla="*/ 1072610 h 1122711"/>
                <a:gd name="connsiteX21" fmla="*/ 993172 w 1022032"/>
                <a:gd name="connsiteY21" fmla="*/ 1072610 h 1122711"/>
                <a:gd name="connsiteX22" fmla="*/ 993172 w 1022032"/>
                <a:gd name="connsiteY22" fmla="*/ 1047179 h 1122711"/>
                <a:gd name="connsiteX23" fmla="*/ 1001935 w 1022032"/>
                <a:gd name="connsiteY23" fmla="*/ 1068896 h 1122711"/>
                <a:gd name="connsiteX24" fmla="*/ 1006126 w 1022032"/>
                <a:gd name="connsiteY24" fmla="*/ 1068896 h 1122711"/>
                <a:gd name="connsiteX25" fmla="*/ 1014889 w 1022032"/>
                <a:gd name="connsiteY25" fmla="*/ 1047179 h 1122711"/>
                <a:gd name="connsiteX26" fmla="*/ 1014889 w 1022032"/>
                <a:gd name="connsiteY26" fmla="*/ 1072610 h 1122711"/>
                <a:gd name="connsiteX27" fmla="*/ 1022033 w 1022032"/>
                <a:gd name="connsiteY27" fmla="*/ 1072610 h 1122711"/>
                <a:gd name="connsiteX28" fmla="*/ 1022033 w 1022032"/>
                <a:gd name="connsiteY28" fmla="*/ 1032415 h 1122711"/>
                <a:gd name="connsiteX29" fmla="*/ 1014603 w 1022032"/>
                <a:gd name="connsiteY29" fmla="*/ 1032415 h 1122711"/>
                <a:gd name="connsiteX30" fmla="*/ 950500 w 1022032"/>
                <a:gd name="connsiteY30" fmla="*/ 1038415 h 1122711"/>
                <a:gd name="connsiteX31" fmla="*/ 961073 w 1022032"/>
                <a:gd name="connsiteY31" fmla="*/ 1038415 h 1122711"/>
                <a:gd name="connsiteX32" fmla="*/ 961073 w 1022032"/>
                <a:gd name="connsiteY32" fmla="*/ 1072515 h 1122711"/>
                <a:gd name="connsiteX33" fmla="*/ 968216 w 1022032"/>
                <a:gd name="connsiteY33" fmla="*/ 1072515 h 1122711"/>
                <a:gd name="connsiteX34" fmla="*/ 968216 w 1022032"/>
                <a:gd name="connsiteY34" fmla="*/ 1038415 h 1122711"/>
                <a:gd name="connsiteX35" fmla="*/ 978789 w 1022032"/>
                <a:gd name="connsiteY35" fmla="*/ 1038415 h 1122711"/>
                <a:gd name="connsiteX36" fmla="*/ 978789 w 1022032"/>
                <a:gd name="connsiteY36" fmla="*/ 1032415 h 1122711"/>
                <a:gd name="connsiteX37" fmla="*/ 950595 w 1022032"/>
                <a:gd name="connsiteY37" fmla="*/ 1032415 h 1122711"/>
                <a:gd name="connsiteX38" fmla="*/ 950595 w 1022032"/>
                <a:gd name="connsiteY38" fmla="*/ 1038415 h 112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22032" h="1122711">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grpFill/>
            <a:ln w="9525" cap="flat">
              <a:noFill/>
              <a:prstDash val="solid"/>
              <a:miter/>
            </a:ln>
          </p:spPr>
          <p:txBody>
            <a:bodyPr rtlCol="0" anchor="ctr"/>
            <a:lstStyle/>
            <a:p>
              <a:endParaRPr lang="en-US"/>
            </a:p>
          </p:txBody>
        </p:sp>
        <p:grpSp>
          <p:nvGrpSpPr>
            <p:cNvPr id="21" name="Graphic 4">
              <a:extLst>
                <a:ext uri="{FF2B5EF4-FFF2-40B4-BE49-F238E27FC236}">
                  <a16:creationId xmlns:a16="http://schemas.microsoft.com/office/drawing/2014/main" id="{28415091-B551-49A4-AD0D-5E58B00A4DB1}"/>
                </a:ext>
              </a:extLst>
            </p:cNvPr>
            <p:cNvGrpSpPr/>
            <p:nvPr/>
          </p:nvGrpSpPr>
          <p:grpSpPr>
            <a:xfrm>
              <a:off x="2653581" y="-921659"/>
              <a:ext cx="7122803" cy="597330"/>
              <a:chOff x="2653581" y="-921659"/>
              <a:chExt cx="7122803" cy="597330"/>
            </a:xfrm>
            <a:grpFill/>
          </p:grpSpPr>
          <p:sp>
            <p:nvSpPr>
              <p:cNvPr id="22" name="Freeform: Shape 21">
                <a:extLst>
                  <a:ext uri="{FF2B5EF4-FFF2-40B4-BE49-F238E27FC236}">
                    <a16:creationId xmlns:a16="http://schemas.microsoft.com/office/drawing/2014/main" id="{94701D28-8DDA-492A-9A8E-1D58FE5EF898}"/>
                  </a:ext>
                </a:extLst>
              </p:cNvPr>
              <p:cNvSpPr/>
              <p:nvPr/>
            </p:nvSpPr>
            <p:spPr>
              <a:xfrm>
                <a:off x="2653581"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4 w 621506"/>
                  <a:gd name="connsiteY4" fmla="*/ 0 h 563498"/>
                  <a:gd name="connsiteX5" fmla="*/ 368713 w 621506"/>
                  <a:gd name="connsiteY5" fmla="*/ 0 h 563498"/>
                  <a:gd name="connsiteX6" fmla="*/ 621506 w 621506"/>
                  <a:gd name="connsiteY6" fmla="*/ 563499 h 563498"/>
                  <a:gd name="connsiteX7" fmla="*/ 505587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4AAFFF4-5A69-45C9-9D13-EA075D7823E5}"/>
                  </a:ext>
                </a:extLst>
              </p:cNvPr>
              <p:cNvSpPr/>
              <p:nvPr/>
            </p:nvSpPr>
            <p:spPr>
              <a:xfrm>
                <a:off x="3442347"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EB232C9-45D1-4DDD-AF6D-17DD6F482B39}"/>
                  </a:ext>
                </a:extLst>
              </p:cNvPr>
              <p:cNvSpPr/>
              <p:nvPr/>
            </p:nvSpPr>
            <p:spPr>
              <a:xfrm>
                <a:off x="4100810"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073220B-49B0-41B0-BD2D-2B5B3BD329C8}"/>
                  </a:ext>
                </a:extLst>
              </p:cNvPr>
              <p:cNvSpPr/>
              <p:nvPr/>
            </p:nvSpPr>
            <p:spPr>
              <a:xfrm>
                <a:off x="4759369" y="-902323"/>
                <a:ext cx="503157" cy="563498"/>
              </a:xfrm>
              <a:custGeom>
                <a:avLst/>
                <a:gdLst>
                  <a:gd name="connsiteX0" fmla="*/ 503110 w 503157"/>
                  <a:gd name="connsiteY0" fmla="*/ 276892 h 563498"/>
                  <a:gd name="connsiteX1" fmla="*/ 221361 w 503157"/>
                  <a:gd name="connsiteY1" fmla="*/ 563499 h 563498"/>
                  <a:gd name="connsiteX2" fmla="*/ 0 w 503157"/>
                  <a:gd name="connsiteY2" fmla="*/ 563499 h 563498"/>
                  <a:gd name="connsiteX3" fmla="*/ 0 w 503157"/>
                  <a:gd name="connsiteY3" fmla="*/ 0 h 563498"/>
                  <a:gd name="connsiteX4" fmla="*/ 221361 w 503157"/>
                  <a:gd name="connsiteY4" fmla="*/ 0 h 563498"/>
                  <a:gd name="connsiteX5" fmla="*/ 503110 w 503157"/>
                  <a:gd name="connsiteY5" fmla="*/ 276892 h 563498"/>
                  <a:gd name="connsiteX6" fmla="*/ 105442 w 503157"/>
                  <a:gd name="connsiteY6" fmla="*/ 461296 h 563498"/>
                  <a:gd name="connsiteX7" fmla="*/ 221361 w 503157"/>
                  <a:gd name="connsiteY7" fmla="*/ 461296 h 563498"/>
                  <a:gd name="connsiteX8" fmla="*/ 397669 w 503157"/>
                  <a:gd name="connsiteY8" fmla="*/ 276130 h 563498"/>
                  <a:gd name="connsiteX9" fmla="*/ 221361 w 503157"/>
                  <a:gd name="connsiteY9" fmla="*/ 100679 h 563498"/>
                  <a:gd name="connsiteX10" fmla="*/ 105442 w 503157"/>
                  <a:gd name="connsiteY10" fmla="*/ 100679 h 563498"/>
                  <a:gd name="connsiteX11" fmla="*/ 105442 w 503157"/>
                  <a:gd name="connsiteY11" fmla="*/ 461296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157" h="563498">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1D56BC6-F3B6-4D8B-9E1B-499223A01DE5}"/>
                  </a:ext>
                </a:extLst>
              </p:cNvPr>
              <p:cNvSpPr/>
              <p:nvPr/>
            </p:nvSpPr>
            <p:spPr>
              <a:xfrm>
                <a:off x="5362206" y="-902323"/>
                <a:ext cx="547497" cy="563594"/>
              </a:xfrm>
              <a:custGeom>
                <a:avLst/>
                <a:gdLst>
                  <a:gd name="connsiteX0" fmla="*/ 269748 w 547497"/>
                  <a:gd name="connsiteY0" fmla="*/ 232696 h 563594"/>
                  <a:gd name="connsiteX1" fmla="*/ 419481 w 547497"/>
                  <a:gd name="connsiteY1" fmla="*/ 0 h 563594"/>
                  <a:gd name="connsiteX2" fmla="*/ 547497 w 547497"/>
                  <a:gd name="connsiteY2" fmla="*/ 0 h 563594"/>
                  <a:gd name="connsiteX3" fmla="*/ 547497 w 547497"/>
                  <a:gd name="connsiteY3" fmla="*/ 4858 h 563594"/>
                  <a:gd name="connsiteX4" fmla="*/ 322897 w 547497"/>
                  <a:gd name="connsiteY4" fmla="*/ 330898 h 563594"/>
                  <a:gd name="connsiteX5" fmla="*/ 322897 w 547497"/>
                  <a:gd name="connsiteY5" fmla="*/ 502730 h 563594"/>
                  <a:gd name="connsiteX6" fmla="*/ 262033 w 547497"/>
                  <a:gd name="connsiteY6" fmla="*/ 563594 h 563594"/>
                  <a:gd name="connsiteX7" fmla="*/ 216599 w 547497"/>
                  <a:gd name="connsiteY7" fmla="*/ 563594 h 563594"/>
                  <a:gd name="connsiteX8" fmla="*/ 216599 w 547497"/>
                  <a:gd name="connsiteY8" fmla="*/ 330898 h 563594"/>
                  <a:gd name="connsiteX9" fmla="*/ 0 w 547497"/>
                  <a:gd name="connsiteY9" fmla="*/ 4858 h 563594"/>
                  <a:gd name="connsiteX10" fmla="*/ 0 w 547497"/>
                  <a:gd name="connsiteY10" fmla="*/ 0 h 563594"/>
                  <a:gd name="connsiteX11" fmla="*/ 126397 w 547497"/>
                  <a:gd name="connsiteY11" fmla="*/ 0 h 563594"/>
                  <a:gd name="connsiteX12" fmla="*/ 269748 w 547497"/>
                  <a:gd name="connsiteY12" fmla="*/ 232696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7497" h="563594">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72AC1A6-A302-486B-8330-6E0E1CCFCDC7}"/>
                  </a:ext>
                </a:extLst>
              </p:cNvPr>
              <p:cNvSpPr/>
              <p:nvPr/>
            </p:nvSpPr>
            <p:spPr>
              <a:xfrm>
                <a:off x="6066865" y="-902323"/>
                <a:ext cx="491966" cy="563498"/>
              </a:xfrm>
              <a:custGeom>
                <a:avLst/>
                <a:gdLst>
                  <a:gd name="connsiteX0" fmla="*/ 385667 w 491966"/>
                  <a:gd name="connsiteY0" fmla="*/ 379190 h 563498"/>
                  <a:gd name="connsiteX1" fmla="*/ 385667 w 491966"/>
                  <a:gd name="connsiteY1" fmla="*/ 60865 h 563498"/>
                  <a:gd name="connsiteX2" fmla="*/ 446532 w 491966"/>
                  <a:gd name="connsiteY2" fmla="*/ 0 h 563498"/>
                  <a:gd name="connsiteX3" fmla="*/ 491966 w 491966"/>
                  <a:gd name="connsiteY3" fmla="*/ 0 h 563498"/>
                  <a:gd name="connsiteX4" fmla="*/ 491966 w 491966"/>
                  <a:gd name="connsiteY4" fmla="*/ 563499 h 563498"/>
                  <a:gd name="connsiteX5" fmla="*/ 405765 w 491966"/>
                  <a:gd name="connsiteY5" fmla="*/ 563499 h 563498"/>
                  <a:gd name="connsiteX6" fmla="*/ 106299 w 491966"/>
                  <a:gd name="connsiteY6" fmla="*/ 188309 h 563498"/>
                  <a:gd name="connsiteX7" fmla="*/ 106299 w 491966"/>
                  <a:gd name="connsiteY7" fmla="*/ 502634 h 563498"/>
                  <a:gd name="connsiteX8" fmla="*/ 45434 w 491966"/>
                  <a:gd name="connsiteY8" fmla="*/ 563499 h 563498"/>
                  <a:gd name="connsiteX9" fmla="*/ 0 w 491966"/>
                  <a:gd name="connsiteY9" fmla="*/ 563499 h 563498"/>
                  <a:gd name="connsiteX10" fmla="*/ 0 w 491966"/>
                  <a:gd name="connsiteY10" fmla="*/ 0 h 563498"/>
                  <a:gd name="connsiteX11" fmla="*/ 86106 w 491966"/>
                  <a:gd name="connsiteY11" fmla="*/ 0 h 563498"/>
                  <a:gd name="connsiteX12" fmla="*/ 385667 w 491966"/>
                  <a:gd name="connsiteY12" fmla="*/ 379190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966" h="563498">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CE88A8B-4B6D-4D3C-B3E6-9339290BABE8}"/>
                  </a:ext>
                </a:extLst>
              </p:cNvPr>
              <p:cNvSpPr/>
              <p:nvPr/>
            </p:nvSpPr>
            <p:spPr>
              <a:xfrm>
                <a:off x="6726186"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3 w 621506"/>
                  <a:gd name="connsiteY4" fmla="*/ 0 h 563498"/>
                  <a:gd name="connsiteX5" fmla="*/ 368713 w 621506"/>
                  <a:gd name="connsiteY5" fmla="*/ 0 h 563498"/>
                  <a:gd name="connsiteX6" fmla="*/ 621506 w 621506"/>
                  <a:gd name="connsiteY6" fmla="*/ 563499 h 563498"/>
                  <a:gd name="connsiteX7" fmla="*/ 505492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6849796-A07A-4646-9A28-9FD8A7B1FABB}"/>
                  </a:ext>
                </a:extLst>
              </p:cNvPr>
              <p:cNvSpPr/>
              <p:nvPr/>
            </p:nvSpPr>
            <p:spPr>
              <a:xfrm>
                <a:off x="7514951" y="-901466"/>
                <a:ext cx="596550" cy="563594"/>
              </a:xfrm>
              <a:custGeom>
                <a:avLst/>
                <a:gdLst>
                  <a:gd name="connsiteX0" fmla="*/ 490347 w 596550"/>
                  <a:gd name="connsiteY0" fmla="*/ 154495 h 563594"/>
                  <a:gd name="connsiteX1" fmla="*/ 306800 w 596550"/>
                  <a:gd name="connsiteY1" fmla="*/ 399193 h 563594"/>
                  <a:gd name="connsiteX2" fmla="*/ 285845 w 596550"/>
                  <a:gd name="connsiteY2" fmla="*/ 399193 h 563594"/>
                  <a:gd name="connsiteX3" fmla="*/ 106299 w 596550"/>
                  <a:gd name="connsiteY3" fmla="*/ 153734 h 563594"/>
                  <a:gd name="connsiteX4" fmla="*/ 106299 w 596550"/>
                  <a:gd name="connsiteY4" fmla="*/ 502730 h 563594"/>
                  <a:gd name="connsiteX5" fmla="*/ 45434 w 596550"/>
                  <a:gd name="connsiteY5" fmla="*/ 563594 h 563594"/>
                  <a:gd name="connsiteX6" fmla="*/ 0 w 596550"/>
                  <a:gd name="connsiteY6" fmla="*/ 563594 h 563594"/>
                  <a:gd name="connsiteX7" fmla="*/ 0 w 596550"/>
                  <a:gd name="connsiteY7" fmla="*/ 0 h 563594"/>
                  <a:gd name="connsiteX8" fmla="*/ 122396 w 596550"/>
                  <a:gd name="connsiteY8" fmla="*/ 0 h 563594"/>
                  <a:gd name="connsiteX9" fmla="*/ 298704 w 596550"/>
                  <a:gd name="connsiteY9" fmla="*/ 242316 h 563594"/>
                  <a:gd name="connsiteX10" fmla="*/ 475012 w 596550"/>
                  <a:gd name="connsiteY10" fmla="*/ 0 h 563594"/>
                  <a:gd name="connsiteX11" fmla="*/ 596551 w 596550"/>
                  <a:gd name="connsiteY11" fmla="*/ 0 h 563594"/>
                  <a:gd name="connsiteX12" fmla="*/ 596551 w 596550"/>
                  <a:gd name="connsiteY12" fmla="*/ 502730 h 563594"/>
                  <a:gd name="connsiteX13" fmla="*/ 535686 w 596550"/>
                  <a:gd name="connsiteY13" fmla="*/ 563594 h 563594"/>
                  <a:gd name="connsiteX14" fmla="*/ 490251 w 596550"/>
                  <a:gd name="connsiteY14" fmla="*/ 563594 h 563594"/>
                  <a:gd name="connsiteX15" fmla="*/ 490251 w 596550"/>
                  <a:gd name="connsiteY15" fmla="*/ 154495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6550" h="563594">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F953920-11FE-43A2-BAEC-2E568D4ED72B}"/>
                  </a:ext>
                </a:extLst>
              </p:cNvPr>
              <p:cNvSpPr/>
              <p:nvPr/>
            </p:nvSpPr>
            <p:spPr>
              <a:xfrm>
                <a:off x="8349912" y="-902323"/>
                <a:ext cx="105537" cy="563594"/>
              </a:xfrm>
              <a:custGeom>
                <a:avLst/>
                <a:gdLst>
                  <a:gd name="connsiteX0" fmla="*/ 0 w 105537"/>
                  <a:gd name="connsiteY0" fmla="*/ 563499 h 563594"/>
                  <a:gd name="connsiteX1" fmla="*/ 0 w 105537"/>
                  <a:gd name="connsiteY1" fmla="*/ 60865 h 563594"/>
                  <a:gd name="connsiteX2" fmla="*/ 60865 w 105537"/>
                  <a:gd name="connsiteY2" fmla="*/ 0 h 563594"/>
                  <a:gd name="connsiteX3" fmla="*/ 105537 w 105537"/>
                  <a:gd name="connsiteY3" fmla="*/ 0 h 563594"/>
                  <a:gd name="connsiteX4" fmla="*/ 105537 w 105537"/>
                  <a:gd name="connsiteY4" fmla="*/ 502730 h 563594"/>
                  <a:gd name="connsiteX5" fmla="*/ 44672 w 105537"/>
                  <a:gd name="connsiteY5" fmla="*/ 563594 h 563594"/>
                  <a:gd name="connsiteX6" fmla="*/ 0 w 105537"/>
                  <a:gd name="connsiteY6" fmla="*/ 563594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37" h="563594">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C164040-4E28-401E-BFF6-D3ABF95ED693}"/>
                  </a:ext>
                </a:extLst>
              </p:cNvPr>
              <p:cNvSpPr/>
              <p:nvPr/>
            </p:nvSpPr>
            <p:spPr>
              <a:xfrm>
                <a:off x="8648326" y="-913563"/>
                <a:ext cx="512830" cy="587692"/>
              </a:xfrm>
              <a:custGeom>
                <a:avLst/>
                <a:gdLst>
                  <a:gd name="connsiteX0" fmla="*/ 512831 w 512830"/>
                  <a:gd name="connsiteY0" fmla="*/ 503968 h 587692"/>
                  <a:gd name="connsiteX1" fmla="*/ 298708 w 512830"/>
                  <a:gd name="connsiteY1" fmla="*/ 587693 h 587692"/>
                  <a:gd name="connsiteX2" fmla="*/ 5 w 512830"/>
                  <a:gd name="connsiteY2" fmla="*/ 297085 h 587692"/>
                  <a:gd name="connsiteX3" fmla="*/ 298708 w 512830"/>
                  <a:gd name="connsiteY3" fmla="*/ 0 h 587692"/>
                  <a:gd name="connsiteX4" fmla="*/ 505592 w 512830"/>
                  <a:gd name="connsiteY4" fmla="*/ 86106 h 587692"/>
                  <a:gd name="connsiteX5" fmla="*/ 434726 w 512830"/>
                  <a:gd name="connsiteY5" fmla="*/ 154496 h 587692"/>
                  <a:gd name="connsiteX6" fmla="*/ 298708 w 512830"/>
                  <a:gd name="connsiteY6" fmla="*/ 101346 h 587692"/>
                  <a:gd name="connsiteX7" fmla="*/ 104684 w 512830"/>
                  <a:gd name="connsiteY7" fmla="*/ 296990 h 587692"/>
                  <a:gd name="connsiteX8" fmla="*/ 298708 w 512830"/>
                  <a:gd name="connsiteY8" fmla="*/ 487775 h 587692"/>
                  <a:gd name="connsiteX9" fmla="*/ 440345 w 512830"/>
                  <a:gd name="connsiteY9" fmla="*/ 430625 h 587692"/>
                  <a:gd name="connsiteX10" fmla="*/ 512831 w 512830"/>
                  <a:gd name="connsiteY10" fmla="*/ 503968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830" h="587692">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BEDE8F9-1B87-4072-98C0-A1C07CDF0058}"/>
                  </a:ext>
                </a:extLst>
              </p:cNvPr>
              <p:cNvSpPr/>
              <p:nvPr/>
            </p:nvSpPr>
            <p:spPr>
              <a:xfrm>
                <a:off x="9293840" y="-921659"/>
                <a:ext cx="482545" cy="597330"/>
              </a:xfrm>
              <a:custGeom>
                <a:avLst/>
                <a:gdLst>
                  <a:gd name="connsiteX0" fmla="*/ 382524 w 482545"/>
                  <a:gd name="connsiteY0" fmla="*/ 156591 h 597330"/>
                  <a:gd name="connsiteX1" fmla="*/ 249460 w 482545"/>
                  <a:gd name="connsiteY1" fmla="*/ 92678 h 597330"/>
                  <a:gd name="connsiteX2" fmla="*/ 132112 w 482545"/>
                  <a:gd name="connsiteY2" fmla="*/ 166497 h 597330"/>
                  <a:gd name="connsiteX3" fmla="*/ 257080 w 482545"/>
                  <a:gd name="connsiteY3" fmla="*/ 238411 h 597330"/>
                  <a:gd name="connsiteX4" fmla="*/ 482536 w 482545"/>
                  <a:gd name="connsiteY4" fmla="*/ 419862 h 597330"/>
                  <a:gd name="connsiteX5" fmla="*/ 244316 w 482545"/>
                  <a:gd name="connsiteY5" fmla="*/ 597313 h 597330"/>
                  <a:gd name="connsiteX6" fmla="*/ 0 w 482545"/>
                  <a:gd name="connsiteY6" fmla="*/ 456724 h 597330"/>
                  <a:gd name="connsiteX7" fmla="*/ 88963 w 482545"/>
                  <a:gd name="connsiteY7" fmla="*/ 411575 h 597330"/>
                  <a:gd name="connsiteX8" fmla="*/ 246793 w 482545"/>
                  <a:gd name="connsiteY8" fmla="*/ 504254 h 597330"/>
                  <a:gd name="connsiteX9" fmla="*/ 377094 w 482545"/>
                  <a:gd name="connsiteY9" fmla="*/ 418910 h 597330"/>
                  <a:gd name="connsiteX10" fmla="*/ 247459 w 482545"/>
                  <a:gd name="connsiteY10" fmla="*/ 334899 h 597330"/>
                  <a:gd name="connsiteX11" fmla="*/ 27527 w 482545"/>
                  <a:gd name="connsiteY11" fmla="*/ 162306 h 597330"/>
                  <a:gd name="connsiteX12" fmla="*/ 247079 w 482545"/>
                  <a:gd name="connsiteY12" fmla="*/ 0 h 597330"/>
                  <a:gd name="connsiteX13" fmla="*/ 467487 w 482545"/>
                  <a:gd name="connsiteY13" fmla="*/ 113824 h 597330"/>
                  <a:gd name="connsiteX14" fmla="*/ 382524 w 482545"/>
                  <a:gd name="connsiteY14" fmla="*/ 156591 h 5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545" h="59733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grpFill/>
              <a:ln w="9525" cap="flat">
                <a:noFill/>
                <a:prstDash val="solid"/>
                <a:miter/>
              </a:ln>
            </p:spPr>
            <p:txBody>
              <a:bodyPr rtlCol="0" anchor="ctr"/>
              <a:lstStyle/>
              <a:p>
                <a:endParaRPr lang="en-US"/>
              </a:p>
            </p:txBody>
          </p:sp>
        </p:grpSp>
      </p:grpSp>
      <p:grpSp>
        <p:nvGrpSpPr>
          <p:cNvPr id="33" name="Graphic 3">
            <a:extLst>
              <a:ext uri="{FF2B5EF4-FFF2-40B4-BE49-F238E27FC236}">
                <a16:creationId xmlns:a16="http://schemas.microsoft.com/office/drawing/2014/main" id="{5F6E1503-978A-41E3-B3DD-EBFC579E39F8}"/>
              </a:ext>
            </a:extLst>
          </p:cNvPr>
          <p:cNvGrpSpPr/>
          <p:nvPr userDrawn="1"/>
        </p:nvGrpSpPr>
        <p:grpSpPr>
          <a:xfrm>
            <a:off x="9334921" y="6466231"/>
            <a:ext cx="333213" cy="175847"/>
            <a:chOff x="3189287" y="1895475"/>
            <a:chExt cx="5810250" cy="3067050"/>
          </a:xfrm>
          <a:solidFill>
            <a:srgbClr val="75848E"/>
          </a:solidFill>
        </p:grpSpPr>
        <p:sp>
          <p:nvSpPr>
            <p:cNvPr id="34" name="Freeform: Shape 33">
              <a:extLst>
                <a:ext uri="{FF2B5EF4-FFF2-40B4-BE49-F238E27FC236}">
                  <a16:creationId xmlns:a16="http://schemas.microsoft.com/office/drawing/2014/main" id="{D295C617-853E-45E5-A963-97826F617D0B}"/>
                </a:ext>
              </a:extLst>
            </p:cNvPr>
            <p:cNvSpPr/>
            <p:nvPr/>
          </p:nvSpPr>
          <p:spPr>
            <a:xfrm>
              <a:off x="4832254" y="3930110"/>
              <a:ext cx="254888" cy="1009554"/>
            </a:xfrm>
            <a:custGeom>
              <a:avLst/>
              <a:gdLst>
                <a:gd name="connsiteX0" fmla="*/ 0 w 254888"/>
                <a:gd name="connsiteY0" fmla="*/ 0 h 1009554"/>
                <a:gd name="connsiteX1" fmla="*/ 254889 w 254888"/>
                <a:gd name="connsiteY1" fmla="*/ 0 h 1009554"/>
                <a:gd name="connsiteX2" fmla="*/ 254889 w 254888"/>
                <a:gd name="connsiteY2" fmla="*/ 1009555 h 1009554"/>
                <a:gd name="connsiteX3" fmla="*/ 0 w 254888"/>
                <a:gd name="connsiteY3" fmla="*/ 1009555 h 1009554"/>
              </a:gdLst>
              <a:ahLst/>
              <a:cxnLst>
                <a:cxn ang="0">
                  <a:pos x="connsiteX0" y="connsiteY0"/>
                </a:cxn>
                <a:cxn ang="0">
                  <a:pos x="connsiteX1" y="connsiteY1"/>
                </a:cxn>
                <a:cxn ang="0">
                  <a:pos x="connsiteX2" y="connsiteY2"/>
                </a:cxn>
                <a:cxn ang="0">
                  <a:pos x="connsiteX3" y="connsiteY3"/>
                </a:cxn>
              </a:cxnLst>
              <a:rect l="l" t="t" r="r" b="b"/>
              <a:pathLst>
                <a:path w="254888" h="1009554">
                  <a:moveTo>
                    <a:pt x="0" y="0"/>
                  </a:moveTo>
                  <a:lnTo>
                    <a:pt x="254889" y="0"/>
                  </a:lnTo>
                  <a:lnTo>
                    <a:pt x="254889" y="1009555"/>
                  </a:lnTo>
                  <a:lnTo>
                    <a:pt x="0" y="1009555"/>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C93FD4F-8283-4A05-B1E5-0E0EBAA1F0AA}"/>
                </a:ext>
              </a:extLst>
            </p:cNvPr>
            <p:cNvSpPr/>
            <p:nvPr/>
          </p:nvSpPr>
          <p:spPr>
            <a:xfrm>
              <a:off x="6371208" y="3912298"/>
              <a:ext cx="770191" cy="1045368"/>
            </a:xfrm>
            <a:custGeom>
              <a:avLst/>
              <a:gdLst>
                <a:gd name="connsiteX0" fmla="*/ 770192 w 770191"/>
                <a:gd name="connsiteY0" fmla="*/ 307086 h 1045368"/>
                <a:gd name="connsiteX1" fmla="*/ 555784 w 770191"/>
                <a:gd name="connsiteY1" fmla="*/ 253270 h 1045368"/>
                <a:gd name="connsiteX2" fmla="*/ 276701 w 770191"/>
                <a:gd name="connsiteY2" fmla="*/ 522446 h 1045368"/>
                <a:gd name="connsiteX3" fmla="*/ 555784 w 770191"/>
                <a:gd name="connsiteY3" fmla="*/ 792004 h 1045368"/>
                <a:gd name="connsiteX4" fmla="*/ 770192 w 770191"/>
                <a:gd name="connsiteY4" fmla="*/ 738473 h 1045368"/>
                <a:gd name="connsiteX5" fmla="*/ 770192 w 770191"/>
                <a:gd name="connsiteY5" fmla="*/ 1009459 h 1045368"/>
                <a:gd name="connsiteX6" fmla="*/ 538163 w 770191"/>
                <a:gd name="connsiteY6" fmla="*/ 1045369 h 1045368"/>
                <a:gd name="connsiteX7" fmla="*/ 0 w 770191"/>
                <a:gd name="connsiteY7" fmla="*/ 522446 h 1045368"/>
                <a:gd name="connsiteX8" fmla="*/ 538163 w 770191"/>
                <a:gd name="connsiteY8" fmla="*/ 0 h 1045368"/>
                <a:gd name="connsiteX9" fmla="*/ 770192 w 770191"/>
                <a:gd name="connsiteY9" fmla="*/ 36195 h 1045368"/>
                <a:gd name="connsiteX10" fmla="*/ 770192 w 77019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191" h="1045368">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D588832-B6AA-4776-BD90-89D5CA7A21A9}"/>
                </a:ext>
              </a:extLst>
            </p:cNvPr>
            <p:cNvSpPr/>
            <p:nvPr/>
          </p:nvSpPr>
          <p:spPr>
            <a:xfrm>
              <a:off x="3712304" y="3912298"/>
              <a:ext cx="770381" cy="1045368"/>
            </a:xfrm>
            <a:custGeom>
              <a:avLst/>
              <a:gdLst>
                <a:gd name="connsiteX0" fmla="*/ 770382 w 770381"/>
                <a:gd name="connsiteY0" fmla="*/ 307086 h 1045368"/>
                <a:gd name="connsiteX1" fmla="*/ 555974 w 770381"/>
                <a:gd name="connsiteY1" fmla="*/ 253270 h 1045368"/>
                <a:gd name="connsiteX2" fmla="*/ 276892 w 770381"/>
                <a:gd name="connsiteY2" fmla="*/ 522446 h 1045368"/>
                <a:gd name="connsiteX3" fmla="*/ 555974 w 770381"/>
                <a:gd name="connsiteY3" fmla="*/ 792004 h 1045368"/>
                <a:gd name="connsiteX4" fmla="*/ 770382 w 770381"/>
                <a:gd name="connsiteY4" fmla="*/ 738473 h 1045368"/>
                <a:gd name="connsiteX5" fmla="*/ 770382 w 770381"/>
                <a:gd name="connsiteY5" fmla="*/ 1009459 h 1045368"/>
                <a:gd name="connsiteX6" fmla="*/ 537591 w 770381"/>
                <a:gd name="connsiteY6" fmla="*/ 1045369 h 1045368"/>
                <a:gd name="connsiteX7" fmla="*/ 0 w 770381"/>
                <a:gd name="connsiteY7" fmla="*/ 522446 h 1045368"/>
                <a:gd name="connsiteX8" fmla="*/ 537591 w 770381"/>
                <a:gd name="connsiteY8" fmla="*/ 0 h 1045368"/>
                <a:gd name="connsiteX9" fmla="*/ 770382 w 770381"/>
                <a:gd name="connsiteY9" fmla="*/ 36195 h 1045368"/>
                <a:gd name="connsiteX10" fmla="*/ 770382 w 77038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381" h="1045368">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685B469-FD25-4464-860B-067B6C2BD14D}"/>
                </a:ext>
              </a:extLst>
            </p:cNvPr>
            <p:cNvSpPr/>
            <p:nvPr/>
          </p:nvSpPr>
          <p:spPr>
            <a:xfrm>
              <a:off x="7409719" y="3912298"/>
              <a:ext cx="1066323" cy="1045368"/>
            </a:xfrm>
            <a:custGeom>
              <a:avLst/>
              <a:gdLst>
                <a:gd name="connsiteX0" fmla="*/ 532829 w 1066323"/>
                <a:gd name="connsiteY0" fmla="*/ 257080 h 1045368"/>
                <a:gd name="connsiteX1" fmla="*/ 269558 w 1066323"/>
                <a:gd name="connsiteY1" fmla="*/ 522446 h 1045368"/>
                <a:gd name="connsiteX2" fmla="*/ 532829 w 1066323"/>
                <a:gd name="connsiteY2" fmla="*/ 788099 h 1045368"/>
                <a:gd name="connsiteX3" fmla="*/ 796576 w 1066323"/>
                <a:gd name="connsiteY3" fmla="*/ 522446 h 1045368"/>
                <a:gd name="connsiteX4" fmla="*/ 532829 w 1066323"/>
                <a:gd name="connsiteY4" fmla="*/ 257080 h 1045368"/>
                <a:gd name="connsiteX5" fmla="*/ 1066324 w 1066323"/>
                <a:gd name="connsiteY5" fmla="*/ 522446 h 1045368"/>
                <a:gd name="connsiteX6" fmla="*/ 532924 w 1066323"/>
                <a:gd name="connsiteY6" fmla="*/ 1045369 h 1045368"/>
                <a:gd name="connsiteX7" fmla="*/ 0 w 1066323"/>
                <a:gd name="connsiteY7" fmla="*/ 522446 h 1045368"/>
                <a:gd name="connsiteX8" fmla="*/ 532924 w 1066323"/>
                <a:gd name="connsiteY8" fmla="*/ 0 h 1045368"/>
                <a:gd name="connsiteX9" fmla="*/ 1066324 w 1066323"/>
                <a:gd name="connsiteY9" fmla="*/ 52244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323" h="1045368">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109A5D51-0A71-4AD4-938C-1FC9F162621B}"/>
                </a:ext>
              </a:extLst>
            </p:cNvPr>
            <p:cNvSpPr/>
            <p:nvPr/>
          </p:nvSpPr>
          <p:spPr>
            <a:xfrm>
              <a:off x="5429090" y="3911822"/>
              <a:ext cx="694943" cy="1045844"/>
            </a:xfrm>
            <a:custGeom>
              <a:avLst/>
              <a:gdLst>
                <a:gd name="connsiteX0" fmla="*/ 624173 w 694943"/>
                <a:gd name="connsiteY0" fmla="*/ 247650 h 1045844"/>
                <a:gd name="connsiteX1" fmla="*/ 425005 w 694943"/>
                <a:gd name="connsiteY1" fmla="*/ 217075 h 1045844"/>
                <a:gd name="connsiteX2" fmla="*/ 267462 w 694943"/>
                <a:gd name="connsiteY2" fmla="*/ 299656 h 1045844"/>
                <a:gd name="connsiteX3" fmla="*/ 384238 w 694943"/>
                <a:gd name="connsiteY3" fmla="*/ 395859 h 1045844"/>
                <a:gd name="connsiteX4" fmla="*/ 454724 w 694943"/>
                <a:gd name="connsiteY4" fmla="*/ 418147 h 1045844"/>
                <a:gd name="connsiteX5" fmla="*/ 694944 w 694943"/>
                <a:gd name="connsiteY5" fmla="*/ 707041 h 1045844"/>
                <a:gd name="connsiteX6" fmla="*/ 277463 w 694943"/>
                <a:gd name="connsiteY6" fmla="*/ 1045845 h 1045844"/>
                <a:gd name="connsiteX7" fmla="*/ 2572 w 694943"/>
                <a:gd name="connsiteY7" fmla="*/ 1018222 h 1045844"/>
                <a:gd name="connsiteX8" fmla="*/ 2572 w 694943"/>
                <a:gd name="connsiteY8" fmla="*/ 785813 h 1045844"/>
                <a:gd name="connsiteX9" fmla="*/ 242792 w 694943"/>
                <a:gd name="connsiteY9" fmla="*/ 823341 h 1045844"/>
                <a:gd name="connsiteX10" fmla="*/ 428244 w 694943"/>
                <a:gd name="connsiteY10" fmla="*/ 729044 h 1045844"/>
                <a:gd name="connsiteX11" fmla="*/ 314325 w 694943"/>
                <a:gd name="connsiteY11" fmla="*/ 628555 h 1045844"/>
                <a:gd name="connsiteX12" fmla="*/ 260033 w 694943"/>
                <a:gd name="connsiteY12" fmla="*/ 610933 h 1045844"/>
                <a:gd name="connsiteX13" fmla="*/ 0 w 694943"/>
                <a:gd name="connsiteY13" fmla="*/ 315659 h 1045844"/>
                <a:gd name="connsiteX14" fmla="*/ 376238 w 694943"/>
                <a:gd name="connsiteY14" fmla="*/ 0 h 1045844"/>
                <a:gd name="connsiteX15" fmla="*/ 624269 w 694943"/>
                <a:gd name="connsiteY15" fmla="*/ 31909 h 1045844"/>
                <a:gd name="connsiteX16" fmla="*/ 624269 w 694943"/>
                <a:gd name="connsiteY16" fmla="*/ 247650 h 1045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4943" h="1045844">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E88950E-D21E-41C0-A948-C377C6E84256}"/>
                </a:ext>
              </a:extLst>
            </p:cNvPr>
            <p:cNvSpPr/>
            <p:nvPr/>
          </p:nvSpPr>
          <p:spPr>
            <a:xfrm>
              <a:off x="3189287" y="2719292"/>
              <a:ext cx="252698" cy="517302"/>
            </a:xfrm>
            <a:custGeom>
              <a:avLst/>
              <a:gdLst>
                <a:gd name="connsiteX0" fmla="*/ 252698 w 252698"/>
                <a:gd name="connsiteY0" fmla="*/ 126016 h 517302"/>
                <a:gd name="connsiteX1" fmla="*/ 126397 w 252698"/>
                <a:gd name="connsiteY1" fmla="*/ 0 h 517302"/>
                <a:gd name="connsiteX2" fmla="*/ 0 w 252698"/>
                <a:gd name="connsiteY2" fmla="*/ 126016 h 517302"/>
                <a:gd name="connsiteX3" fmla="*/ 0 w 252698"/>
                <a:gd name="connsiteY3" fmla="*/ 390906 h 517302"/>
                <a:gd name="connsiteX4" fmla="*/ 126397 w 252698"/>
                <a:gd name="connsiteY4" fmla="*/ 517303 h 517302"/>
                <a:gd name="connsiteX5" fmla="*/ 252698 w 252698"/>
                <a:gd name="connsiteY5" fmla="*/ 390906 h 517302"/>
                <a:gd name="connsiteX6" fmla="*/ 252698 w 252698"/>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698" h="517302">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5F73CED-8B32-4736-BD14-6FF58F84CCE8}"/>
                </a:ext>
              </a:extLst>
            </p:cNvPr>
            <p:cNvSpPr/>
            <p:nvPr/>
          </p:nvSpPr>
          <p:spPr>
            <a:xfrm>
              <a:off x="3883945" y="2371343"/>
              <a:ext cx="252983" cy="865251"/>
            </a:xfrm>
            <a:custGeom>
              <a:avLst/>
              <a:gdLst>
                <a:gd name="connsiteX0" fmla="*/ 252984 w 252983"/>
                <a:gd name="connsiteY0" fmla="*/ 126016 h 865251"/>
                <a:gd name="connsiteX1" fmla="*/ 126397 w 252983"/>
                <a:gd name="connsiteY1" fmla="*/ 0 h 865251"/>
                <a:gd name="connsiteX2" fmla="*/ 0 w 252983"/>
                <a:gd name="connsiteY2" fmla="*/ 126016 h 865251"/>
                <a:gd name="connsiteX3" fmla="*/ 0 w 252983"/>
                <a:gd name="connsiteY3" fmla="*/ 738854 h 865251"/>
                <a:gd name="connsiteX4" fmla="*/ 126397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B882153-F6CC-4B2E-916C-969DCAA482A2}"/>
                </a:ext>
              </a:extLst>
            </p:cNvPr>
            <p:cNvSpPr/>
            <p:nvPr/>
          </p:nvSpPr>
          <p:spPr>
            <a:xfrm>
              <a:off x="4578508" y="1895475"/>
              <a:ext cx="253079" cy="1593056"/>
            </a:xfrm>
            <a:custGeom>
              <a:avLst/>
              <a:gdLst>
                <a:gd name="connsiteX0" fmla="*/ 253079 w 253079"/>
                <a:gd name="connsiteY0" fmla="*/ 126016 h 1593056"/>
                <a:gd name="connsiteX1" fmla="*/ 126873 w 253079"/>
                <a:gd name="connsiteY1" fmla="*/ 0 h 1593056"/>
                <a:gd name="connsiteX2" fmla="*/ 0 w 253079"/>
                <a:gd name="connsiteY2" fmla="*/ 126016 h 1593056"/>
                <a:gd name="connsiteX3" fmla="*/ 0 w 253079"/>
                <a:gd name="connsiteY3" fmla="*/ 1466469 h 1593056"/>
                <a:gd name="connsiteX4" fmla="*/ 126873 w 253079"/>
                <a:gd name="connsiteY4" fmla="*/ 1593056 h 1593056"/>
                <a:gd name="connsiteX5" fmla="*/ 253079 w 253079"/>
                <a:gd name="connsiteY5" fmla="*/ 1466469 h 1593056"/>
                <a:gd name="connsiteX6" fmla="*/ 253079 w 253079"/>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9" h="1593056">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F1E69EA-8D93-4BDC-827A-D519025B4BA5}"/>
                </a:ext>
              </a:extLst>
            </p:cNvPr>
            <p:cNvSpPr/>
            <p:nvPr/>
          </p:nvSpPr>
          <p:spPr>
            <a:xfrm>
              <a:off x="5273452" y="2371343"/>
              <a:ext cx="252983" cy="865251"/>
            </a:xfrm>
            <a:custGeom>
              <a:avLst/>
              <a:gdLst>
                <a:gd name="connsiteX0" fmla="*/ 252984 w 252983"/>
                <a:gd name="connsiteY0" fmla="*/ 126016 h 865251"/>
                <a:gd name="connsiteX1" fmla="*/ 126683 w 252983"/>
                <a:gd name="connsiteY1" fmla="*/ 0 h 865251"/>
                <a:gd name="connsiteX2" fmla="*/ 0 w 252983"/>
                <a:gd name="connsiteY2" fmla="*/ 126016 h 865251"/>
                <a:gd name="connsiteX3" fmla="*/ 0 w 252983"/>
                <a:gd name="connsiteY3" fmla="*/ 738854 h 865251"/>
                <a:gd name="connsiteX4" fmla="*/ 126683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04BBA21-8316-4345-971C-992B025EC576}"/>
                </a:ext>
              </a:extLst>
            </p:cNvPr>
            <p:cNvSpPr/>
            <p:nvPr/>
          </p:nvSpPr>
          <p:spPr>
            <a:xfrm>
              <a:off x="5968110" y="2719292"/>
              <a:ext cx="252412" cy="517302"/>
            </a:xfrm>
            <a:custGeom>
              <a:avLst/>
              <a:gdLst>
                <a:gd name="connsiteX0" fmla="*/ 252413 w 252412"/>
                <a:gd name="connsiteY0" fmla="*/ 126016 h 517302"/>
                <a:gd name="connsiteX1" fmla="*/ 126683 w 252412"/>
                <a:gd name="connsiteY1" fmla="*/ 0 h 517302"/>
                <a:gd name="connsiteX2" fmla="*/ 0 w 252412"/>
                <a:gd name="connsiteY2" fmla="*/ 126016 h 517302"/>
                <a:gd name="connsiteX3" fmla="*/ 0 w 252412"/>
                <a:gd name="connsiteY3" fmla="*/ 390906 h 517302"/>
                <a:gd name="connsiteX4" fmla="*/ 126683 w 252412"/>
                <a:gd name="connsiteY4" fmla="*/ 517303 h 517302"/>
                <a:gd name="connsiteX5" fmla="*/ 252413 w 252412"/>
                <a:gd name="connsiteY5" fmla="*/ 390906 h 517302"/>
                <a:gd name="connsiteX6" fmla="*/ 252413 w 252412"/>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412" h="517302">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B6FD4EA-AF4A-41D7-A945-4B9AD0C24C3A}"/>
                </a:ext>
              </a:extLst>
            </p:cNvPr>
            <p:cNvSpPr/>
            <p:nvPr/>
          </p:nvSpPr>
          <p:spPr>
            <a:xfrm>
              <a:off x="6663530" y="2371343"/>
              <a:ext cx="251936" cy="865251"/>
            </a:xfrm>
            <a:custGeom>
              <a:avLst/>
              <a:gdLst>
                <a:gd name="connsiteX0" fmla="*/ 251936 w 251936"/>
                <a:gd name="connsiteY0" fmla="*/ 126016 h 865251"/>
                <a:gd name="connsiteX1" fmla="*/ 125635 w 251936"/>
                <a:gd name="connsiteY1" fmla="*/ 0 h 865251"/>
                <a:gd name="connsiteX2" fmla="*/ 0 w 251936"/>
                <a:gd name="connsiteY2" fmla="*/ 126016 h 865251"/>
                <a:gd name="connsiteX3" fmla="*/ 0 w 251936"/>
                <a:gd name="connsiteY3" fmla="*/ 738854 h 865251"/>
                <a:gd name="connsiteX4" fmla="*/ 125635 w 251936"/>
                <a:gd name="connsiteY4" fmla="*/ 865251 h 865251"/>
                <a:gd name="connsiteX5" fmla="*/ 251936 w 251936"/>
                <a:gd name="connsiteY5" fmla="*/ 738854 h 865251"/>
                <a:gd name="connsiteX6" fmla="*/ 251936 w 251936"/>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865251">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0274F8C-E273-4F50-A916-F259261C5375}"/>
                </a:ext>
              </a:extLst>
            </p:cNvPr>
            <p:cNvSpPr/>
            <p:nvPr/>
          </p:nvSpPr>
          <p:spPr>
            <a:xfrm>
              <a:off x="7358379" y="1895475"/>
              <a:ext cx="251936" cy="1593056"/>
            </a:xfrm>
            <a:custGeom>
              <a:avLst/>
              <a:gdLst>
                <a:gd name="connsiteX0" fmla="*/ 251936 w 251936"/>
                <a:gd name="connsiteY0" fmla="*/ 126016 h 1593056"/>
                <a:gd name="connsiteX1" fmla="*/ 126016 w 251936"/>
                <a:gd name="connsiteY1" fmla="*/ 0 h 1593056"/>
                <a:gd name="connsiteX2" fmla="*/ 0 w 251936"/>
                <a:gd name="connsiteY2" fmla="*/ 126016 h 1593056"/>
                <a:gd name="connsiteX3" fmla="*/ 0 w 251936"/>
                <a:gd name="connsiteY3" fmla="*/ 1466469 h 1593056"/>
                <a:gd name="connsiteX4" fmla="*/ 126016 w 251936"/>
                <a:gd name="connsiteY4" fmla="*/ 1593056 h 1593056"/>
                <a:gd name="connsiteX5" fmla="*/ 251936 w 251936"/>
                <a:gd name="connsiteY5" fmla="*/ 1466469 h 1593056"/>
                <a:gd name="connsiteX6" fmla="*/ 251936 w 251936"/>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1593056">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38034EA-B67A-4FAB-B0D0-5C456691FF2F}"/>
                </a:ext>
              </a:extLst>
            </p:cNvPr>
            <p:cNvSpPr/>
            <p:nvPr/>
          </p:nvSpPr>
          <p:spPr>
            <a:xfrm>
              <a:off x="8051609" y="2371343"/>
              <a:ext cx="254221" cy="865251"/>
            </a:xfrm>
            <a:custGeom>
              <a:avLst/>
              <a:gdLst>
                <a:gd name="connsiteX0" fmla="*/ 254222 w 254221"/>
                <a:gd name="connsiteY0" fmla="*/ 126016 h 865251"/>
                <a:gd name="connsiteX1" fmla="*/ 126397 w 254221"/>
                <a:gd name="connsiteY1" fmla="*/ 0 h 865251"/>
                <a:gd name="connsiteX2" fmla="*/ 0 w 254221"/>
                <a:gd name="connsiteY2" fmla="*/ 126016 h 865251"/>
                <a:gd name="connsiteX3" fmla="*/ 0 w 254221"/>
                <a:gd name="connsiteY3" fmla="*/ 738854 h 865251"/>
                <a:gd name="connsiteX4" fmla="*/ 126397 w 254221"/>
                <a:gd name="connsiteY4" fmla="*/ 865251 h 865251"/>
                <a:gd name="connsiteX5" fmla="*/ 254222 w 254221"/>
                <a:gd name="connsiteY5" fmla="*/ 738854 h 865251"/>
                <a:gd name="connsiteX6" fmla="*/ 254222 w 254221"/>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221" h="865251">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B3CA009-9F2E-470F-BFD0-3FE661E3F734}"/>
                </a:ext>
              </a:extLst>
            </p:cNvPr>
            <p:cNvSpPr/>
            <p:nvPr/>
          </p:nvSpPr>
          <p:spPr>
            <a:xfrm>
              <a:off x="8747029" y="2719292"/>
              <a:ext cx="252221" cy="517302"/>
            </a:xfrm>
            <a:custGeom>
              <a:avLst/>
              <a:gdLst>
                <a:gd name="connsiteX0" fmla="*/ 252222 w 252221"/>
                <a:gd name="connsiteY0" fmla="*/ 126016 h 517302"/>
                <a:gd name="connsiteX1" fmla="*/ 126206 w 252221"/>
                <a:gd name="connsiteY1" fmla="*/ 0 h 517302"/>
                <a:gd name="connsiteX2" fmla="*/ 0 w 252221"/>
                <a:gd name="connsiteY2" fmla="*/ 126016 h 517302"/>
                <a:gd name="connsiteX3" fmla="*/ 0 w 252221"/>
                <a:gd name="connsiteY3" fmla="*/ 390906 h 517302"/>
                <a:gd name="connsiteX4" fmla="*/ 126206 w 252221"/>
                <a:gd name="connsiteY4" fmla="*/ 517303 h 517302"/>
                <a:gd name="connsiteX5" fmla="*/ 252222 w 252221"/>
                <a:gd name="connsiteY5" fmla="*/ 390906 h 517302"/>
                <a:gd name="connsiteX6" fmla="*/ 252222 w 252221"/>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221" h="517302">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C04C797-7E80-4BD9-8DE5-E43BBAC5827E}"/>
                </a:ext>
              </a:extLst>
            </p:cNvPr>
            <p:cNvSpPr/>
            <p:nvPr/>
          </p:nvSpPr>
          <p:spPr>
            <a:xfrm>
              <a:off x="8744552" y="4806696"/>
              <a:ext cx="109252" cy="132968"/>
            </a:xfrm>
            <a:custGeom>
              <a:avLst/>
              <a:gdLst>
                <a:gd name="connsiteX0" fmla="*/ 109252 w 109252"/>
                <a:gd name="connsiteY0" fmla="*/ 0 h 132968"/>
                <a:gd name="connsiteX1" fmla="*/ 109252 w 109252"/>
                <a:gd name="connsiteY1" fmla="*/ 15811 h 132968"/>
                <a:gd name="connsiteX2" fmla="*/ 63627 w 109252"/>
                <a:gd name="connsiteY2" fmla="*/ 15811 h 132968"/>
                <a:gd name="connsiteX3" fmla="*/ 63627 w 109252"/>
                <a:gd name="connsiteY3" fmla="*/ 132969 h 132968"/>
                <a:gd name="connsiteX4" fmla="*/ 45244 w 109252"/>
                <a:gd name="connsiteY4" fmla="*/ 132969 h 132968"/>
                <a:gd name="connsiteX5" fmla="*/ 45244 w 109252"/>
                <a:gd name="connsiteY5" fmla="*/ 15811 h 132968"/>
                <a:gd name="connsiteX6" fmla="*/ 0 w 109252"/>
                <a:gd name="connsiteY6" fmla="*/ 15811 h 132968"/>
                <a:gd name="connsiteX7" fmla="*/ 0 w 109252"/>
                <a:gd name="connsiteY7" fmla="*/ 0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52" h="132968">
                  <a:moveTo>
                    <a:pt x="109252" y="0"/>
                  </a:moveTo>
                  <a:lnTo>
                    <a:pt x="109252" y="15811"/>
                  </a:lnTo>
                  <a:lnTo>
                    <a:pt x="63627" y="15811"/>
                  </a:lnTo>
                  <a:lnTo>
                    <a:pt x="63627" y="132969"/>
                  </a:lnTo>
                  <a:lnTo>
                    <a:pt x="45244" y="132969"/>
                  </a:lnTo>
                  <a:lnTo>
                    <a:pt x="45244" y="15811"/>
                  </a:lnTo>
                  <a:lnTo>
                    <a:pt x="0" y="15811"/>
                  </a:lnTo>
                  <a:lnTo>
                    <a:pt x="0" y="0"/>
                  </a:ln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6EC29126-049D-4EAA-855B-966A3B1453A6}"/>
                </a:ext>
              </a:extLst>
            </p:cNvPr>
            <p:cNvSpPr/>
            <p:nvPr/>
          </p:nvSpPr>
          <p:spPr>
            <a:xfrm>
              <a:off x="8862948" y="4806696"/>
              <a:ext cx="136207" cy="132968"/>
            </a:xfrm>
            <a:custGeom>
              <a:avLst/>
              <a:gdLst>
                <a:gd name="connsiteX0" fmla="*/ 0 w 136207"/>
                <a:gd name="connsiteY0" fmla="*/ 0 h 132968"/>
                <a:gd name="connsiteX1" fmla="*/ 28670 w 136207"/>
                <a:gd name="connsiteY1" fmla="*/ 0 h 132968"/>
                <a:gd name="connsiteX2" fmla="*/ 68771 w 136207"/>
                <a:gd name="connsiteY2" fmla="*/ 109061 h 132968"/>
                <a:gd name="connsiteX3" fmla="*/ 69247 w 136207"/>
                <a:gd name="connsiteY3" fmla="*/ 109061 h 132968"/>
                <a:gd name="connsiteX4" fmla="*/ 107633 w 136207"/>
                <a:gd name="connsiteY4" fmla="*/ 0 h 132968"/>
                <a:gd name="connsiteX5" fmla="*/ 136208 w 136207"/>
                <a:gd name="connsiteY5" fmla="*/ 0 h 132968"/>
                <a:gd name="connsiteX6" fmla="*/ 136208 w 136207"/>
                <a:gd name="connsiteY6" fmla="*/ 132969 h 132968"/>
                <a:gd name="connsiteX7" fmla="*/ 117063 w 136207"/>
                <a:gd name="connsiteY7" fmla="*/ 132969 h 132968"/>
                <a:gd name="connsiteX8" fmla="*/ 117063 w 136207"/>
                <a:gd name="connsiteY8" fmla="*/ 23908 h 132968"/>
                <a:gd name="connsiteX9" fmla="*/ 116491 w 136207"/>
                <a:gd name="connsiteY9" fmla="*/ 23908 h 132968"/>
                <a:gd name="connsiteX10" fmla="*/ 76295 w 136207"/>
                <a:gd name="connsiteY10" fmla="*/ 132969 h 132968"/>
                <a:gd name="connsiteX11" fmla="*/ 58674 w 136207"/>
                <a:gd name="connsiteY11" fmla="*/ 132969 h 132968"/>
                <a:gd name="connsiteX12" fmla="*/ 19336 w 136207"/>
                <a:gd name="connsiteY12" fmla="*/ 23908 h 132968"/>
                <a:gd name="connsiteX13" fmla="*/ 18669 w 136207"/>
                <a:gd name="connsiteY13" fmla="*/ 23908 h 132968"/>
                <a:gd name="connsiteX14" fmla="*/ 18669 w 136207"/>
                <a:gd name="connsiteY14" fmla="*/ 132969 h 132968"/>
                <a:gd name="connsiteX15" fmla="*/ 0 w 136207"/>
                <a:gd name="connsiteY15" fmla="*/ 132969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207" h="132968">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grpFill/>
            <a:ln w="9525" cap="flat">
              <a:noFill/>
              <a:prstDash val="solid"/>
              <a:miter/>
            </a:ln>
          </p:spPr>
          <p:txBody>
            <a:bodyPr rtlCol="0" anchor="ctr"/>
            <a:lstStyle/>
            <a:p>
              <a:endParaRPr lang="en-US"/>
            </a:p>
          </p:txBody>
        </p:sp>
      </p:grpSp>
      <p:sp>
        <p:nvSpPr>
          <p:cNvPr id="50" name="TextBox 49">
            <a:extLst>
              <a:ext uri="{FF2B5EF4-FFF2-40B4-BE49-F238E27FC236}">
                <a16:creationId xmlns:a16="http://schemas.microsoft.com/office/drawing/2014/main" id="{75342542-B914-4F5C-A4E7-205FDCABA31C}"/>
              </a:ext>
            </a:extLst>
          </p:cNvPr>
          <p:cNvSpPr txBox="1"/>
          <p:nvPr userDrawn="1"/>
        </p:nvSpPr>
        <p:spPr>
          <a:xfrm>
            <a:off x="11437792" y="6414737"/>
            <a:ext cx="327344" cy="278918"/>
          </a:xfrm>
          <a:prstGeom prst="rect">
            <a:avLst/>
          </a:prstGeom>
        </p:spPr>
        <p:txBody>
          <a:bodyPr vert="horz" wrap="square" lIns="91440" tIns="45720" rIns="91440" bIns="45720" rtlCol="0" anchor="ctr">
            <a:normAutofit/>
          </a:bodyPr>
          <a:lstStyle/>
          <a:p>
            <a:pPr algn="l"/>
            <a:fld id="{311237F8-2929-CB49-9823-AD2518862D1D}" type="slidenum">
              <a:rPr lang="en-US" sz="700" b="0" i="0" smtClean="0">
                <a:solidFill>
                  <a:srgbClr val="75848E"/>
                </a:solidFill>
                <a:latin typeface="AppD Sans" panose="00000500000000000000" pitchFamily="2" charset="0"/>
                <a:cs typeface="Arial" panose="020B0604020202020204" pitchFamily="34" charset="0"/>
              </a:rPr>
              <a:t>‹#›</a:t>
            </a:fld>
            <a:endParaRPr lang="en-US" sz="700" b="0" i="0">
              <a:solidFill>
                <a:srgbClr val="75848E"/>
              </a:solidFill>
              <a:latin typeface="AppD Sans" panose="00000500000000000000" pitchFamily="2" charset="0"/>
              <a:cs typeface="Arial" panose="020B0604020202020204" pitchFamily="34" charset="0"/>
            </a:endParaRPr>
          </a:p>
        </p:txBody>
      </p:sp>
    </p:spTree>
    <p:extLst>
      <p:ext uri="{BB962C8B-B14F-4D97-AF65-F5344CB8AC3E}">
        <p14:creationId xmlns:p14="http://schemas.microsoft.com/office/powerpoint/2010/main" val="1176574857"/>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Half Page Sky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solidFill>
                <a:srgbClr val="0D274D"/>
              </a:solidFill>
              <a:latin typeface="CiscoSansTT ExtraLight" panose="020B0303020201020303" pitchFamily="34" charset="0"/>
            </a:endParaRPr>
          </a:p>
        </p:txBody>
      </p:sp>
      <p:sp>
        <p:nvSpPr>
          <p:cNvPr id="19" name="Text Placeholder 2">
            <a:extLst>
              <a:ext uri="{FF2B5EF4-FFF2-40B4-BE49-F238E27FC236}">
                <a16:creationId xmlns:a16="http://schemas.microsoft.com/office/drawing/2014/main" id="{12102193-3492-4BAB-8F98-FC7C55191E4D}"/>
              </a:ext>
            </a:extLst>
          </p:cNvPr>
          <p:cNvSpPr>
            <a:spLocks noGrp="1"/>
          </p:cNvSpPr>
          <p:nvPr>
            <p:ph type="body" sz="quarter" idx="15" hasCustomPrompt="1"/>
          </p:nvPr>
        </p:nvSpPr>
        <p:spPr>
          <a:xfrm>
            <a:off x="6722910" y="736600"/>
            <a:ext cx="4842181" cy="5384799"/>
          </a:xfrm>
          <a:prstGeom prst="rect">
            <a:avLst/>
          </a:prstGeom>
        </p:spPr>
        <p:txBody>
          <a:bodyPr lIns="45720" tIns="45720" rIns="45720" bIns="45720" anchor="ctr"/>
          <a:lstStyle>
            <a:lvl1pPr marL="0" marR="0" indent="0" algn="l" defTabSz="912276" rtl="0" eaLnBrk="1" fontAlgn="base" latinLnBrk="0" hangingPunct="1">
              <a:lnSpc>
                <a:spcPct val="95000"/>
              </a:lnSpc>
              <a:spcBef>
                <a:spcPts val="0"/>
              </a:spcBef>
              <a:spcAft>
                <a:spcPts val="14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p:txBody>
      </p:sp>
      <p:sp>
        <p:nvSpPr>
          <p:cNvPr id="8" name="Title Placeholder 1">
            <a:extLst>
              <a:ext uri="{FF2B5EF4-FFF2-40B4-BE49-F238E27FC236}">
                <a16:creationId xmlns:a16="http://schemas.microsoft.com/office/drawing/2014/main" id="{1678C93B-D86B-F551-9504-47EEC4B636AB}"/>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lvl1pPr>
          </a:lstStyle>
          <a:p>
            <a:r>
              <a:rPr lang="en-US"/>
              <a:t>Click to edit master title style</a:t>
            </a:r>
          </a:p>
        </p:txBody>
      </p:sp>
    </p:spTree>
    <p:extLst>
      <p:ext uri="{BB962C8B-B14F-4D97-AF65-F5344CB8AC3E}">
        <p14:creationId xmlns:p14="http://schemas.microsoft.com/office/powerpoint/2010/main" val="412683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p15:clr>
            <a:srgbClr val="FBAE40"/>
          </p15:clr>
        </p15:guide>
        <p15:guide id="2" pos="192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Half Page Midnight 2">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C2B0B16-6FD5-BE2F-C1B8-70937A5FE1F5}"/>
              </a:ext>
            </a:extLst>
          </p:cNvPr>
          <p:cNvSpPr>
            <a:spLocks noChangeArrowheads="1"/>
          </p:cNvSpPr>
          <p:nvPr userDrawn="1"/>
        </p:nvSpPr>
        <p:spPr bwMode="ltGray">
          <a:xfrm>
            <a:off x="1142755" y="6373473"/>
            <a:ext cx="4534733" cy="175247"/>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600" b="0" i="0" spc="27" baseline="0">
                <a:solidFill>
                  <a:schemeClr val="bg2"/>
                </a:solidFill>
                <a:latin typeface="+mn-lt"/>
                <a:ea typeface="+mn-ea"/>
                <a:cs typeface="CiscoSansTT Light" panose="020B0503020201020303" pitchFamily="34" charset="0"/>
              </a:rPr>
              <a:t>© 2023  Cisco and/or its affiliates. All rights reserved.   Cisco Confidential</a:t>
            </a:r>
          </a:p>
        </p:txBody>
      </p:sp>
      <p:pic>
        <p:nvPicPr>
          <p:cNvPr id="6" name="Picture 7">
            <a:extLst>
              <a:ext uri="{FF2B5EF4-FFF2-40B4-BE49-F238E27FC236}">
                <a16:creationId xmlns:a16="http://schemas.microsoft.com/office/drawing/2014/main" id="{FD8D3F5B-9B87-E1E6-0BC7-F47655028AA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6342698"/>
            <a:ext cx="396305" cy="208228"/>
          </a:xfrm>
          <a:prstGeom prst="rect">
            <a:avLst/>
          </a:prstGeom>
        </p:spPr>
      </p:pic>
      <p:sp>
        <p:nvSpPr>
          <p:cNvPr id="2" name="Rectangle 1">
            <a:extLst>
              <a:ext uri="{FF2B5EF4-FFF2-40B4-BE49-F238E27FC236}">
                <a16:creationId xmlns:a16="http://schemas.microsoft.com/office/drawing/2014/main" id="{9F336399-B83B-D450-D7E9-D04E0D0AE3D1}"/>
              </a:ext>
            </a:extLst>
          </p:cNvPr>
          <p:cNvSpPr/>
          <p:nvPr userDrawn="1"/>
        </p:nvSpPr>
        <p:spPr>
          <a:xfrm>
            <a:off x="6096000" y="0"/>
            <a:ext cx="6096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solidFill>
                <a:srgbClr val="0D274D"/>
              </a:solidFill>
              <a:latin typeface="CiscoSansTT ExtraLight" panose="020B0303020201020303" pitchFamily="34" charset="0"/>
            </a:endParaRPr>
          </a:p>
        </p:txBody>
      </p:sp>
      <p:sp>
        <p:nvSpPr>
          <p:cNvPr id="3" name="Text Placeholder 2">
            <a:extLst>
              <a:ext uri="{FF2B5EF4-FFF2-40B4-BE49-F238E27FC236}">
                <a16:creationId xmlns:a16="http://schemas.microsoft.com/office/drawing/2014/main" id="{27C7D05B-CC63-FBAA-768B-D092C4B24200}"/>
              </a:ext>
            </a:extLst>
          </p:cNvPr>
          <p:cNvSpPr>
            <a:spLocks noGrp="1"/>
          </p:cNvSpPr>
          <p:nvPr>
            <p:ph type="body" sz="quarter" idx="15" hasCustomPrompt="1"/>
          </p:nvPr>
        </p:nvSpPr>
        <p:spPr>
          <a:xfrm>
            <a:off x="6722910" y="736600"/>
            <a:ext cx="4842181" cy="5384799"/>
          </a:xfrm>
          <a:prstGeom prst="rect">
            <a:avLst/>
          </a:prstGeom>
        </p:spPr>
        <p:txBody>
          <a:bodyPr lIns="45720" tIns="45720" rIns="45720" bIns="45720" anchor="ctr"/>
          <a:lstStyle>
            <a:lvl1pPr marL="0" marR="0" indent="0" algn="l" defTabSz="912276" rtl="0" eaLnBrk="1" fontAlgn="base" latinLnBrk="0" hangingPunct="1">
              <a:lnSpc>
                <a:spcPct val="95000"/>
              </a:lnSpc>
              <a:spcBef>
                <a:spcPts val="0"/>
              </a:spcBef>
              <a:spcAft>
                <a:spcPts val="140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p:txBody>
      </p:sp>
      <p:sp>
        <p:nvSpPr>
          <p:cNvPr id="11" name="Title Placeholder 1">
            <a:extLst>
              <a:ext uri="{FF2B5EF4-FFF2-40B4-BE49-F238E27FC236}">
                <a16:creationId xmlns:a16="http://schemas.microsoft.com/office/drawing/2014/main" id="{B356B89E-D2D7-929C-273F-CBC73FF73B68}"/>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02721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p15:clr>
            <a:srgbClr val="FBAE40"/>
          </p15:clr>
        </p15:guide>
        <p15:guide id="2" pos="192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Half Page White 3">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D61106-D3DD-0F37-EFE8-57DD295D000B}"/>
              </a:ext>
            </a:extLst>
          </p:cNvPr>
          <p:cNvSpPr/>
          <p:nvPr userDrawn="1"/>
        </p:nvSpPr>
        <p:spPr>
          <a:xfrm>
            <a:off x="6096000" y="0"/>
            <a:ext cx="6096000" cy="6858000"/>
          </a:xfrm>
          <a:prstGeom prst="rect">
            <a:avLst/>
          </a:prstGeom>
          <a:solidFill>
            <a:schemeClr val="bg2">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2">
            <a:extLst>
              <a:ext uri="{FF2B5EF4-FFF2-40B4-BE49-F238E27FC236}">
                <a16:creationId xmlns:a16="http://schemas.microsoft.com/office/drawing/2014/main" id="{0496D4BA-1A90-CD12-46A7-BEFF3610D8BF}"/>
              </a:ext>
            </a:extLst>
          </p:cNvPr>
          <p:cNvSpPr>
            <a:spLocks noGrp="1"/>
          </p:cNvSpPr>
          <p:nvPr>
            <p:ph type="body" sz="quarter" idx="21" hasCustomPrompt="1"/>
          </p:nvPr>
        </p:nvSpPr>
        <p:spPr>
          <a:xfrm>
            <a:off x="6720840" y="746203"/>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6" name="Text Placeholder 2">
            <a:extLst>
              <a:ext uri="{FF2B5EF4-FFF2-40B4-BE49-F238E27FC236}">
                <a16:creationId xmlns:a16="http://schemas.microsoft.com/office/drawing/2014/main" id="{E5754773-B320-74FF-360B-AE12573C9FE6}"/>
              </a:ext>
            </a:extLst>
          </p:cNvPr>
          <p:cNvSpPr>
            <a:spLocks noGrp="1"/>
          </p:cNvSpPr>
          <p:nvPr>
            <p:ph type="body" sz="quarter" idx="24" hasCustomPrompt="1"/>
          </p:nvPr>
        </p:nvSpPr>
        <p:spPr>
          <a:xfrm>
            <a:off x="6720840" y="2605600"/>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8" name="Text Placeholder 2">
            <a:extLst>
              <a:ext uri="{FF2B5EF4-FFF2-40B4-BE49-F238E27FC236}">
                <a16:creationId xmlns:a16="http://schemas.microsoft.com/office/drawing/2014/main" id="{0E77DDFA-F376-BD29-5DEA-72F5308CBF7A}"/>
              </a:ext>
            </a:extLst>
          </p:cNvPr>
          <p:cNvSpPr>
            <a:spLocks noGrp="1"/>
          </p:cNvSpPr>
          <p:nvPr>
            <p:ph type="body" sz="quarter" idx="26" hasCustomPrompt="1"/>
          </p:nvPr>
        </p:nvSpPr>
        <p:spPr>
          <a:xfrm>
            <a:off x="6720840" y="4464997"/>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9" name="Text Placeholder 2">
            <a:extLst>
              <a:ext uri="{FF2B5EF4-FFF2-40B4-BE49-F238E27FC236}">
                <a16:creationId xmlns:a16="http://schemas.microsoft.com/office/drawing/2014/main" id="{12102193-3492-4BAB-8F98-FC7C55191E4D}"/>
              </a:ext>
            </a:extLst>
          </p:cNvPr>
          <p:cNvSpPr>
            <a:spLocks noGrp="1"/>
          </p:cNvSpPr>
          <p:nvPr>
            <p:ph type="body" sz="quarter" idx="15" hasCustomPrompt="1"/>
          </p:nvPr>
        </p:nvSpPr>
        <p:spPr>
          <a:xfrm>
            <a:off x="6720840" y="1246523"/>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0" name="Text Placeholder 2">
            <a:extLst>
              <a:ext uri="{FF2B5EF4-FFF2-40B4-BE49-F238E27FC236}">
                <a16:creationId xmlns:a16="http://schemas.microsoft.com/office/drawing/2014/main" id="{0A6491F4-97AD-1094-3D4C-75416A30CE37}"/>
              </a:ext>
            </a:extLst>
          </p:cNvPr>
          <p:cNvSpPr>
            <a:spLocks noGrp="1"/>
          </p:cNvSpPr>
          <p:nvPr>
            <p:ph type="body" sz="quarter" idx="28" hasCustomPrompt="1"/>
          </p:nvPr>
        </p:nvSpPr>
        <p:spPr>
          <a:xfrm>
            <a:off x="6720840" y="3105920"/>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3" name="Text Placeholder 2">
            <a:extLst>
              <a:ext uri="{FF2B5EF4-FFF2-40B4-BE49-F238E27FC236}">
                <a16:creationId xmlns:a16="http://schemas.microsoft.com/office/drawing/2014/main" id="{792FD8C7-8C8B-6909-C32B-EAA567C1FEF3}"/>
              </a:ext>
            </a:extLst>
          </p:cNvPr>
          <p:cNvSpPr>
            <a:spLocks noGrp="1"/>
          </p:cNvSpPr>
          <p:nvPr>
            <p:ph type="body" sz="quarter" idx="29" hasCustomPrompt="1"/>
          </p:nvPr>
        </p:nvSpPr>
        <p:spPr>
          <a:xfrm>
            <a:off x="6720840" y="4965316"/>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 name="Text Placeholder 2">
            <a:extLst>
              <a:ext uri="{FF2B5EF4-FFF2-40B4-BE49-F238E27FC236}">
                <a16:creationId xmlns:a16="http://schemas.microsoft.com/office/drawing/2014/main" id="{D97C18FD-8F1B-2986-B145-F4D51FBC379A}"/>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9" name="Title Placeholder 1">
            <a:extLst>
              <a:ext uri="{FF2B5EF4-FFF2-40B4-BE49-F238E27FC236}">
                <a16:creationId xmlns:a16="http://schemas.microsoft.com/office/drawing/2014/main" id="{88961B96-5529-2E18-4428-44E2322295AB}"/>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lvl1pPr>
          </a:lstStyle>
          <a:p>
            <a:r>
              <a:rPr lang="en-US"/>
              <a:t>Click to edit master title style</a:t>
            </a:r>
          </a:p>
        </p:txBody>
      </p:sp>
    </p:spTree>
    <p:extLst>
      <p:ext uri="{BB962C8B-B14F-4D97-AF65-F5344CB8AC3E}">
        <p14:creationId xmlns:p14="http://schemas.microsoft.com/office/powerpoint/2010/main" val="352023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p15:clr>
            <a:srgbClr val="FBAE40"/>
          </p15:clr>
        </p15:guide>
        <p15:guide id="2" pos="192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Half Page Sky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FA5D03-02A4-EA4A-094B-A8B636BEEA62}"/>
              </a:ext>
            </a:extLst>
          </p:cNvPr>
          <p:cNvSpPr/>
          <p:nvPr userDrawn="1"/>
        </p:nvSpPr>
        <p:spPr>
          <a:xfrm>
            <a:off x="6096000" y="0"/>
            <a:ext cx="6096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2">
            <a:extLst>
              <a:ext uri="{FF2B5EF4-FFF2-40B4-BE49-F238E27FC236}">
                <a16:creationId xmlns:a16="http://schemas.microsoft.com/office/drawing/2014/main" id="{BAE8E5E8-2C0F-35E1-4BBC-22A54E53D007}"/>
              </a:ext>
            </a:extLst>
          </p:cNvPr>
          <p:cNvSpPr>
            <a:spLocks noGrp="1"/>
          </p:cNvSpPr>
          <p:nvPr>
            <p:ph type="body" sz="quarter" idx="21" hasCustomPrompt="1"/>
          </p:nvPr>
        </p:nvSpPr>
        <p:spPr>
          <a:xfrm>
            <a:off x="6720840" y="746203"/>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7" name="Text Placeholder 2">
            <a:extLst>
              <a:ext uri="{FF2B5EF4-FFF2-40B4-BE49-F238E27FC236}">
                <a16:creationId xmlns:a16="http://schemas.microsoft.com/office/drawing/2014/main" id="{B8CA8218-1F96-926F-0917-A1DA9EC3D62E}"/>
              </a:ext>
            </a:extLst>
          </p:cNvPr>
          <p:cNvSpPr>
            <a:spLocks noGrp="1"/>
          </p:cNvSpPr>
          <p:nvPr>
            <p:ph type="body" sz="quarter" idx="24" hasCustomPrompt="1"/>
          </p:nvPr>
        </p:nvSpPr>
        <p:spPr>
          <a:xfrm>
            <a:off x="6720840" y="2605600"/>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8" name="Text Placeholder 2">
            <a:extLst>
              <a:ext uri="{FF2B5EF4-FFF2-40B4-BE49-F238E27FC236}">
                <a16:creationId xmlns:a16="http://schemas.microsoft.com/office/drawing/2014/main" id="{5DA6A0B3-3F42-9922-BAAE-F792CABE6A62}"/>
              </a:ext>
            </a:extLst>
          </p:cNvPr>
          <p:cNvSpPr>
            <a:spLocks noGrp="1"/>
          </p:cNvSpPr>
          <p:nvPr>
            <p:ph type="body" sz="quarter" idx="26" hasCustomPrompt="1"/>
          </p:nvPr>
        </p:nvSpPr>
        <p:spPr>
          <a:xfrm>
            <a:off x="6720840" y="4464997"/>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9" name="Text Placeholder 2">
            <a:extLst>
              <a:ext uri="{FF2B5EF4-FFF2-40B4-BE49-F238E27FC236}">
                <a16:creationId xmlns:a16="http://schemas.microsoft.com/office/drawing/2014/main" id="{A0A54D0A-2CB9-C133-9718-79E64013583A}"/>
              </a:ext>
            </a:extLst>
          </p:cNvPr>
          <p:cNvSpPr>
            <a:spLocks noGrp="1"/>
          </p:cNvSpPr>
          <p:nvPr>
            <p:ph type="body" sz="quarter" idx="15" hasCustomPrompt="1"/>
          </p:nvPr>
        </p:nvSpPr>
        <p:spPr>
          <a:xfrm>
            <a:off x="6720840" y="1246523"/>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0" name="Text Placeholder 2">
            <a:extLst>
              <a:ext uri="{FF2B5EF4-FFF2-40B4-BE49-F238E27FC236}">
                <a16:creationId xmlns:a16="http://schemas.microsoft.com/office/drawing/2014/main" id="{FE7857C7-CFC6-7ADB-633F-1D3BDB556DC3}"/>
              </a:ext>
            </a:extLst>
          </p:cNvPr>
          <p:cNvSpPr>
            <a:spLocks noGrp="1"/>
          </p:cNvSpPr>
          <p:nvPr>
            <p:ph type="body" sz="quarter" idx="28" hasCustomPrompt="1"/>
          </p:nvPr>
        </p:nvSpPr>
        <p:spPr>
          <a:xfrm>
            <a:off x="6720840" y="3105920"/>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1" name="Text Placeholder 2">
            <a:extLst>
              <a:ext uri="{FF2B5EF4-FFF2-40B4-BE49-F238E27FC236}">
                <a16:creationId xmlns:a16="http://schemas.microsoft.com/office/drawing/2014/main" id="{3956A5C8-C1EE-D5F1-1FDE-C826F9C25E53}"/>
              </a:ext>
            </a:extLst>
          </p:cNvPr>
          <p:cNvSpPr>
            <a:spLocks noGrp="1"/>
          </p:cNvSpPr>
          <p:nvPr>
            <p:ph type="body" sz="quarter" idx="29" hasCustomPrompt="1"/>
          </p:nvPr>
        </p:nvSpPr>
        <p:spPr>
          <a:xfrm>
            <a:off x="6720840" y="4965316"/>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4" name="Text Placeholder 2">
            <a:extLst>
              <a:ext uri="{FF2B5EF4-FFF2-40B4-BE49-F238E27FC236}">
                <a16:creationId xmlns:a16="http://schemas.microsoft.com/office/drawing/2014/main" id="{596C5BB2-EAA0-1030-EEEE-5D28A08C67B0}"/>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14" name="Title Placeholder 1">
            <a:extLst>
              <a:ext uri="{FF2B5EF4-FFF2-40B4-BE49-F238E27FC236}">
                <a16:creationId xmlns:a16="http://schemas.microsoft.com/office/drawing/2014/main" id="{09AC8211-966A-8BD9-DA4C-39DC7380ADE0}"/>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lvl1pPr>
          </a:lstStyle>
          <a:p>
            <a:r>
              <a:rPr lang="en-US"/>
              <a:t>Click to edit master title style</a:t>
            </a:r>
          </a:p>
        </p:txBody>
      </p:sp>
    </p:spTree>
    <p:extLst>
      <p:ext uri="{BB962C8B-B14F-4D97-AF65-F5344CB8AC3E}">
        <p14:creationId xmlns:p14="http://schemas.microsoft.com/office/powerpoint/2010/main" val="356623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p15:clr>
            <a:srgbClr val="FBAE40"/>
          </p15:clr>
        </p15:guide>
        <p15:guide id="2" pos="192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Half Page Midnight 3">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41C29C-6FEC-2B4F-8596-2BF88EE08B54}"/>
              </a:ext>
            </a:extLst>
          </p:cNvPr>
          <p:cNvSpPr>
            <a:spLocks noChangeArrowheads="1"/>
          </p:cNvSpPr>
          <p:nvPr userDrawn="1"/>
        </p:nvSpPr>
        <p:spPr bwMode="ltGray">
          <a:xfrm>
            <a:off x="1142755" y="6373473"/>
            <a:ext cx="4534733" cy="175247"/>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600" b="0" i="0" spc="27" baseline="0">
                <a:solidFill>
                  <a:schemeClr val="bg2"/>
                </a:solidFill>
                <a:latin typeface="+mn-lt"/>
                <a:ea typeface="+mn-ea"/>
                <a:cs typeface="CiscoSansTT Light" panose="020B0503020201020303" pitchFamily="34" charset="0"/>
              </a:rPr>
              <a:t>© 2023  Cisco and/or its affiliates. All rights reserved.   Cisco Confidential</a:t>
            </a:r>
          </a:p>
        </p:txBody>
      </p:sp>
      <p:pic>
        <p:nvPicPr>
          <p:cNvPr id="3" name="Picture 7">
            <a:extLst>
              <a:ext uri="{FF2B5EF4-FFF2-40B4-BE49-F238E27FC236}">
                <a16:creationId xmlns:a16="http://schemas.microsoft.com/office/drawing/2014/main" id="{293D168C-8A00-4D1A-279C-0D2E586D4D1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6342698"/>
            <a:ext cx="396305" cy="208228"/>
          </a:xfrm>
          <a:prstGeom prst="rect">
            <a:avLst/>
          </a:prstGeom>
        </p:spPr>
      </p:pic>
      <p:sp>
        <p:nvSpPr>
          <p:cNvPr id="5" name="Rectangle 4">
            <a:extLst>
              <a:ext uri="{FF2B5EF4-FFF2-40B4-BE49-F238E27FC236}">
                <a16:creationId xmlns:a16="http://schemas.microsoft.com/office/drawing/2014/main" id="{C185D6C4-923D-0A37-5765-F4FFA48FC1C2}"/>
              </a:ext>
            </a:extLst>
          </p:cNvPr>
          <p:cNvSpPr/>
          <p:nvPr userDrawn="1"/>
        </p:nvSpPr>
        <p:spPr>
          <a:xfrm>
            <a:off x="6096000" y="0"/>
            <a:ext cx="6096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15B3E190-93EE-235A-0F6B-07C04E09A1D3}"/>
              </a:ext>
            </a:extLst>
          </p:cNvPr>
          <p:cNvSpPr>
            <a:spLocks noGrp="1"/>
          </p:cNvSpPr>
          <p:nvPr>
            <p:ph type="body" sz="quarter" idx="21" hasCustomPrompt="1"/>
          </p:nvPr>
        </p:nvSpPr>
        <p:spPr>
          <a:xfrm>
            <a:off x="6720840" y="746203"/>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9" name="Text Placeholder 2">
            <a:extLst>
              <a:ext uri="{FF2B5EF4-FFF2-40B4-BE49-F238E27FC236}">
                <a16:creationId xmlns:a16="http://schemas.microsoft.com/office/drawing/2014/main" id="{618BC08B-D219-8756-C142-C4584D727A25}"/>
              </a:ext>
            </a:extLst>
          </p:cNvPr>
          <p:cNvSpPr>
            <a:spLocks noGrp="1"/>
          </p:cNvSpPr>
          <p:nvPr>
            <p:ph type="body" sz="quarter" idx="24" hasCustomPrompt="1"/>
          </p:nvPr>
        </p:nvSpPr>
        <p:spPr>
          <a:xfrm>
            <a:off x="6720840" y="2605600"/>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0" name="Text Placeholder 2">
            <a:extLst>
              <a:ext uri="{FF2B5EF4-FFF2-40B4-BE49-F238E27FC236}">
                <a16:creationId xmlns:a16="http://schemas.microsoft.com/office/drawing/2014/main" id="{04803960-9A60-1EDC-E465-98985D436CDA}"/>
              </a:ext>
            </a:extLst>
          </p:cNvPr>
          <p:cNvSpPr>
            <a:spLocks noGrp="1"/>
          </p:cNvSpPr>
          <p:nvPr>
            <p:ph type="body" sz="quarter" idx="26" hasCustomPrompt="1"/>
          </p:nvPr>
        </p:nvSpPr>
        <p:spPr>
          <a:xfrm>
            <a:off x="6720840" y="4464997"/>
            <a:ext cx="4846320" cy="365760"/>
          </a:xfrm>
          <a:prstGeom prst="rect">
            <a:avLst/>
          </a:prstGeom>
        </p:spPr>
        <p:txBody>
          <a:bodyPr lIns="45720" tIns="45720" rIns="45720" bIns="45720" anchor="ctr"/>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1" name="Text Placeholder 2">
            <a:extLst>
              <a:ext uri="{FF2B5EF4-FFF2-40B4-BE49-F238E27FC236}">
                <a16:creationId xmlns:a16="http://schemas.microsoft.com/office/drawing/2014/main" id="{FF220C6C-65CC-3070-48A3-52BC6CD2323F}"/>
              </a:ext>
            </a:extLst>
          </p:cNvPr>
          <p:cNvSpPr>
            <a:spLocks noGrp="1"/>
          </p:cNvSpPr>
          <p:nvPr>
            <p:ph type="body" sz="quarter" idx="15" hasCustomPrompt="1"/>
          </p:nvPr>
        </p:nvSpPr>
        <p:spPr>
          <a:xfrm>
            <a:off x="6720840" y="1246523"/>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2" name="Text Placeholder 2">
            <a:extLst>
              <a:ext uri="{FF2B5EF4-FFF2-40B4-BE49-F238E27FC236}">
                <a16:creationId xmlns:a16="http://schemas.microsoft.com/office/drawing/2014/main" id="{995A9DA7-0C91-35C3-D416-9F0304263448}"/>
              </a:ext>
            </a:extLst>
          </p:cNvPr>
          <p:cNvSpPr>
            <a:spLocks noGrp="1"/>
          </p:cNvSpPr>
          <p:nvPr>
            <p:ph type="body" sz="quarter" idx="28" hasCustomPrompt="1"/>
          </p:nvPr>
        </p:nvSpPr>
        <p:spPr>
          <a:xfrm>
            <a:off x="6720840" y="3105920"/>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3" name="Text Placeholder 2">
            <a:extLst>
              <a:ext uri="{FF2B5EF4-FFF2-40B4-BE49-F238E27FC236}">
                <a16:creationId xmlns:a16="http://schemas.microsoft.com/office/drawing/2014/main" id="{E6DF162A-E518-4D2F-E1D4-46E7A06FEE65}"/>
              </a:ext>
            </a:extLst>
          </p:cNvPr>
          <p:cNvSpPr>
            <a:spLocks noGrp="1"/>
          </p:cNvSpPr>
          <p:nvPr>
            <p:ph type="body" sz="quarter" idx="29" hasCustomPrompt="1"/>
          </p:nvPr>
        </p:nvSpPr>
        <p:spPr>
          <a:xfrm>
            <a:off x="6720840" y="4965316"/>
            <a:ext cx="4846320" cy="1097280"/>
          </a:xfrm>
          <a:prstGeom prst="rect">
            <a:avLst/>
          </a:prstGeom>
        </p:spPr>
        <p:txBody>
          <a:bodyPr lIns="45720" tIns="45720" rIns="45720" bIns="45720"/>
          <a:lstStyle>
            <a:lvl1pPr marL="0" marR="0" indent="0" algn="l" defTabSz="912276" rtl="0" eaLnBrk="1" fontAlgn="base" latinLnBrk="0" hangingPunct="1">
              <a:lnSpc>
                <a:spcPct val="95000"/>
              </a:lnSpc>
              <a:spcBef>
                <a:spcPts val="0"/>
              </a:spcBef>
              <a:spcAft>
                <a:spcPts val="0"/>
              </a:spcAft>
              <a:buClr>
                <a:schemeClr val="tx2"/>
              </a:buClr>
              <a:buSzPct val="90000"/>
              <a:buFont typeface="Arial" panose="020B0604020202020204" pitchFamily="34" charset="0"/>
              <a:buNone/>
              <a:tabLst/>
              <a:defRPr sz="14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4" name="Text Placeholder 2">
            <a:extLst>
              <a:ext uri="{FF2B5EF4-FFF2-40B4-BE49-F238E27FC236}">
                <a16:creationId xmlns:a16="http://schemas.microsoft.com/office/drawing/2014/main" id="{74DE6FCA-9477-3080-6D9A-BF19D9088219}"/>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bg2"/>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16" name="Title Placeholder 1">
            <a:extLst>
              <a:ext uri="{FF2B5EF4-FFF2-40B4-BE49-F238E27FC236}">
                <a16:creationId xmlns:a16="http://schemas.microsoft.com/office/drawing/2014/main" id="{3EA95E83-5C21-97F4-1503-23FF4926ADCF}"/>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solidFill>
                  <a:schemeClr val="accent1"/>
                </a:solidFill>
              </a:defRPr>
            </a:lvl1pPr>
          </a:lstStyle>
          <a:p>
            <a:r>
              <a:rPr lang="en-US"/>
              <a:t>Click to edit master title style</a:t>
            </a:r>
          </a:p>
        </p:txBody>
      </p:sp>
    </p:spTree>
    <p:extLst>
      <p:ext uri="{BB962C8B-B14F-4D97-AF65-F5344CB8AC3E}">
        <p14:creationId xmlns:p14="http://schemas.microsoft.com/office/powerpoint/2010/main" val="51809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60">
          <p15:clr>
            <a:srgbClr val="FBAE40"/>
          </p15:clr>
        </p15:guide>
        <p15:guide id="2" pos="192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Half Page Photo Caption">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786035" y="431802"/>
            <a:ext cx="5405967" cy="5201356"/>
          </a:xfrm>
          <a:prstGeom prst="rect">
            <a:avLst/>
          </a:prstGeom>
          <a:solidFill>
            <a:schemeClr val="accent4">
              <a:alpha val="25000"/>
            </a:schemeClr>
          </a:solidFill>
        </p:spPr>
        <p:txBody>
          <a:bodyPr anchor="ctr" anchorCtr="0"/>
          <a:lstStyle>
            <a:lvl1pPr marL="0" indent="0" algn="ctr">
              <a:buNone/>
              <a:defRPr>
                <a:solidFill>
                  <a:schemeClr val="tx1"/>
                </a:solidFill>
              </a:defRPr>
            </a:lvl1pPr>
          </a:lstStyle>
          <a:p>
            <a:endParaRPr lang="en-US"/>
          </a:p>
        </p:txBody>
      </p:sp>
      <p:sp>
        <p:nvSpPr>
          <p:cNvPr id="9" name="Text Placeholder 8"/>
          <p:cNvSpPr>
            <a:spLocks noGrp="1"/>
          </p:cNvSpPr>
          <p:nvPr>
            <p:ph type="body" sz="quarter" idx="11" hasCustomPrompt="1"/>
          </p:nvPr>
        </p:nvSpPr>
        <p:spPr>
          <a:xfrm>
            <a:off x="6786035" y="5893686"/>
            <a:ext cx="4745567" cy="365760"/>
          </a:xfrm>
          <a:prstGeom prst="rect">
            <a:avLst/>
          </a:prstGeom>
        </p:spPr>
        <p:txBody>
          <a:bodyPr lIns="45720" tIns="45720" rIns="45720" bIns="45720"/>
          <a:lstStyle>
            <a:lvl1pPr marL="0" indent="0">
              <a:buNone/>
              <a:defRPr sz="1600">
                <a:solidFill>
                  <a:schemeClr val="tx1"/>
                </a:solidFill>
              </a:defRPr>
            </a:lvl1pPr>
          </a:lstStyle>
          <a:p>
            <a:pPr lvl="0"/>
            <a:r>
              <a:rPr lang="en-US"/>
              <a:t>Photo caption</a:t>
            </a:r>
          </a:p>
        </p:txBody>
      </p:sp>
      <p:sp>
        <p:nvSpPr>
          <p:cNvPr id="2" name="Text Placeholder 2">
            <a:extLst>
              <a:ext uri="{FF2B5EF4-FFF2-40B4-BE49-F238E27FC236}">
                <a16:creationId xmlns:a16="http://schemas.microsoft.com/office/drawing/2014/main" id="{35D4FA6F-8B16-848A-2676-892437DBB5FF}"/>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8" name="Title Placeholder 1">
            <a:extLst>
              <a:ext uri="{FF2B5EF4-FFF2-40B4-BE49-F238E27FC236}">
                <a16:creationId xmlns:a16="http://schemas.microsoft.com/office/drawing/2014/main" id="{D7E02133-90CD-7A73-3378-09367C5F77ED}"/>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lvl1pPr>
          </a:lstStyle>
          <a:p>
            <a:r>
              <a:rPr lang="en-US"/>
              <a:t>Click to edit master title style</a:t>
            </a:r>
          </a:p>
        </p:txBody>
      </p:sp>
    </p:spTree>
    <p:extLst>
      <p:ext uri="{BB962C8B-B14F-4D97-AF65-F5344CB8AC3E}">
        <p14:creationId xmlns:p14="http://schemas.microsoft.com/office/powerpoint/2010/main" val="102015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275">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Half Page Photo">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2C94DA5F-CCF7-A048-8A5D-EE8276E9014F}"/>
              </a:ext>
            </a:extLst>
          </p:cNvPr>
          <p:cNvSpPr>
            <a:spLocks noGrp="1"/>
          </p:cNvSpPr>
          <p:nvPr>
            <p:ph type="pic" sz="quarter" idx="10"/>
          </p:nvPr>
        </p:nvSpPr>
        <p:spPr>
          <a:xfrm>
            <a:off x="6096003" y="431800"/>
            <a:ext cx="6096000" cy="6045200"/>
          </a:xfrm>
          <a:prstGeom prst="rect">
            <a:avLst/>
          </a:prstGeom>
          <a:solidFill>
            <a:schemeClr val="accent4">
              <a:alpha val="25000"/>
            </a:schemeClr>
          </a:solidFill>
        </p:spPr>
        <p:txBody>
          <a:bodyPr anchor="ctr" anchorCtr="0"/>
          <a:lstStyle>
            <a:lvl1pPr marL="0" indent="0" algn="ctr">
              <a:buNone/>
              <a:defRPr>
                <a:solidFill>
                  <a:schemeClr val="tx1"/>
                </a:solidFill>
              </a:defRPr>
            </a:lvl1pPr>
          </a:lstStyle>
          <a:p>
            <a:endParaRPr lang="en-US"/>
          </a:p>
        </p:txBody>
      </p:sp>
      <p:sp>
        <p:nvSpPr>
          <p:cNvPr id="2" name="Text Placeholder 2">
            <a:extLst>
              <a:ext uri="{FF2B5EF4-FFF2-40B4-BE49-F238E27FC236}">
                <a16:creationId xmlns:a16="http://schemas.microsoft.com/office/drawing/2014/main" id="{75226FFA-E401-8D3F-A7A7-AC5403A29F1B}"/>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5" name="Title Placeholder 1">
            <a:extLst>
              <a:ext uri="{FF2B5EF4-FFF2-40B4-BE49-F238E27FC236}">
                <a16:creationId xmlns:a16="http://schemas.microsoft.com/office/drawing/2014/main" id="{0B83CA69-90DB-1977-3B75-3C078FC9706E}"/>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lvl1pPr>
          </a:lstStyle>
          <a:p>
            <a:r>
              <a:rPr lang="en-US"/>
              <a:t>Click to edit master title style</a:t>
            </a:r>
          </a:p>
        </p:txBody>
      </p:sp>
    </p:spTree>
    <p:extLst>
      <p:ext uri="{BB962C8B-B14F-4D97-AF65-F5344CB8AC3E}">
        <p14:creationId xmlns:p14="http://schemas.microsoft.com/office/powerpoint/2010/main" val="285811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3567">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ull Photo Caption">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EF1594EA-D397-6C41-A885-CC4BB73C61CA}"/>
              </a:ext>
            </a:extLst>
          </p:cNvPr>
          <p:cNvSpPr>
            <a:spLocks noGrp="1"/>
          </p:cNvSpPr>
          <p:nvPr>
            <p:ph type="pic" sz="quarter" idx="10" hasCustomPrompt="1"/>
          </p:nvPr>
        </p:nvSpPr>
        <p:spPr>
          <a:xfrm>
            <a:off x="1" y="0"/>
            <a:ext cx="12192000" cy="4324904"/>
          </a:xfrm>
          <a:prstGeom prst="rect">
            <a:avLst/>
          </a:prstGeom>
          <a:solidFill>
            <a:schemeClr val="accent4">
              <a:alpha val="25000"/>
            </a:schemeClr>
          </a:solidFill>
        </p:spPr>
        <p:txBody>
          <a:bodyPr vert="horz" lIns="91420" tIns="45710" rIns="91420" bIns="45710" anchor="ctr"/>
          <a:lstStyle>
            <a:lvl1pPr marL="0" indent="0" algn="ctr">
              <a:buNone/>
              <a:defRPr sz="1800" b="0" i="0" baseline="0">
                <a:solidFill>
                  <a:schemeClr val="tx1"/>
                </a:solidFill>
                <a:latin typeface="+mn-lt"/>
                <a:cs typeface="CiscoSans ExtraLight"/>
              </a:defRPr>
            </a:lvl1pPr>
          </a:lstStyle>
          <a:p>
            <a:pPr lvl="0"/>
            <a:r>
              <a:rPr lang="en-US" noProof="0"/>
              <a:t>Click to add picture</a:t>
            </a:r>
          </a:p>
        </p:txBody>
      </p:sp>
      <p:sp>
        <p:nvSpPr>
          <p:cNvPr id="3" name="Title Placeholder 1">
            <a:extLst>
              <a:ext uri="{FF2B5EF4-FFF2-40B4-BE49-F238E27FC236}">
                <a16:creationId xmlns:a16="http://schemas.microsoft.com/office/drawing/2014/main" id="{4B7F8C95-951F-9098-CC7F-F731FC33A01A}"/>
              </a:ext>
            </a:extLst>
          </p:cNvPr>
          <p:cNvSpPr>
            <a:spLocks noGrp="1"/>
          </p:cNvSpPr>
          <p:nvPr>
            <p:ph type="title" hasCustomPrompt="1"/>
          </p:nvPr>
        </p:nvSpPr>
        <p:spPr>
          <a:xfrm>
            <a:off x="609600" y="4333956"/>
            <a:ext cx="10972800" cy="1828800"/>
          </a:xfrm>
          <a:prstGeom prst="rect">
            <a:avLst/>
          </a:prstGeom>
        </p:spPr>
        <p:txBody>
          <a:bodyPr vert="horz" lIns="45720" tIns="45720" rIns="45720" bIns="45720" rtlCol="0" anchor="ctr">
            <a:noAutofit/>
          </a:bodyPr>
          <a:lstStyle>
            <a:lvl1pPr algn="ctr">
              <a:defRPr sz="4400">
                <a:solidFill>
                  <a:schemeClr val="bg1"/>
                </a:solidFill>
              </a:defRPr>
            </a:lvl1pPr>
          </a:lstStyle>
          <a:p>
            <a:r>
              <a:rPr lang="en-US"/>
              <a:t>Click to edit master title style</a:t>
            </a:r>
          </a:p>
        </p:txBody>
      </p:sp>
    </p:spTree>
    <p:extLst>
      <p:ext uri="{BB962C8B-B14F-4D97-AF65-F5344CB8AC3E}">
        <p14:creationId xmlns:p14="http://schemas.microsoft.com/office/powerpoint/2010/main" val="244343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45C13F8A-9C96-BC4F-A27C-6AF68C9B9A84}"/>
              </a:ext>
            </a:extLst>
          </p:cNvPr>
          <p:cNvSpPr>
            <a:spLocks noGrp="1"/>
          </p:cNvSpPr>
          <p:nvPr>
            <p:ph type="pic" sz="quarter" idx="10" hasCustomPrompt="1"/>
          </p:nvPr>
        </p:nvSpPr>
        <p:spPr>
          <a:xfrm>
            <a:off x="1" y="0"/>
            <a:ext cx="12192000" cy="5992432"/>
          </a:xfrm>
          <a:prstGeom prst="rect">
            <a:avLst/>
          </a:prstGeom>
          <a:solidFill>
            <a:schemeClr val="accent4">
              <a:alpha val="25000"/>
            </a:schemeClr>
          </a:solidFill>
        </p:spPr>
        <p:txBody>
          <a:bodyPr vert="horz" lIns="91420" tIns="45710" rIns="91420" bIns="45710" anchor="ctr"/>
          <a:lstStyle>
            <a:lvl1pPr marL="0" indent="0" algn="ctr">
              <a:buNone/>
              <a:defRPr sz="1800" b="0" i="0" baseline="0">
                <a:solidFill>
                  <a:schemeClr val="tx1"/>
                </a:solidFill>
                <a:latin typeface="+mn-lt"/>
                <a:cs typeface="CiscoSans ExtraLight"/>
              </a:defRPr>
            </a:lvl1pPr>
          </a:lstStyle>
          <a:p>
            <a:pPr lvl="0"/>
            <a:r>
              <a:rPr lang="en-US" noProof="0"/>
              <a:t>Click to add picture</a:t>
            </a:r>
          </a:p>
        </p:txBody>
      </p:sp>
    </p:spTree>
    <p:extLst>
      <p:ext uri="{BB962C8B-B14F-4D97-AF65-F5344CB8AC3E}">
        <p14:creationId xmlns:p14="http://schemas.microsoft.com/office/powerpoint/2010/main" val="148770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306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2 Image+Text">
    <p:bg>
      <p:bgPr>
        <a:solidFill>
          <a:srgbClr val="FFFFFF"/>
        </a:solidFill>
        <a:effectLst/>
      </p:bgPr>
    </p:bg>
    <p:spTree>
      <p:nvGrpSpPr>
        <p:cNvPr id="1" name=""/>
        <p:cNvGrpSpPr/>
        <p:nvPr/>
      </p:nvGrpSpPr>
      <p:grpSpPr>
        <a:xfrm>
          <a:off x="0" y="0"/>
          <a:ext cx="0" cy="0"/>
          <a:chOff x="0" y="0"/>
          <a:chExt cx="0" cy="0"/>
        </a:xfrm>
      </p:grpSpPr>
      <p:sp>
        <p:nvSpPr>
          <p:cNvPr id="47" name="Picture Placeholder 46">
            <a:extLst>
              <a:ext uri="{FF2B5EF4-FFF2-40B4-BE49-F238E27FC236}">
                <a16:creationId xmlns:a16="http://schemas.microsoft.com/office/drawing/2014/main" id="{549BCF5E-4BD9-4296-950D-CB7526DAFBDB}"/>
              </a:ext>
            </a:extLst>
          </p:cNvPr>
          <p:cNvSpPr>
            <a:spLocks noGrp="1"/>
          </p:cNvSpPr>
          <p:nvPr>
            <p:ph type="pic" sz="quarter" idx="10" hasCustomPrompt="1"/>
          </p:nvPr>
        </p:nvSpPr>
        <p:spPr>
          <a:xfrm>
            <a:off x="0" y="1"/>
            <a:ext cx="6099428" cy="6857999"/>
          </a:xfrm>
        </p:spPr>
        <p:txBody>
          <a:bodyPr lIns="457200" anchor="ctr"/>
          <a:lstStyle>
            <a:lvl1pPr marL="0" indent="0">
              <a:buFont typeface="+mj-lt"/>
              <a:buNone/>
              <a:defRPr sz="1800"/>
            </a:lvl1pPr>
          </a:lstStyle>
          <a:p>
            <a:r>
              <a:rPr lang="en-US"/>
              <a:t>Add Picture </a:t>
            </a:r>
          </a:p>
        </p:txBody>
      </p:sp>
      <p:sp>
        <p:nvSpPr>
          <p:cNvPr id="46" name="Text Placeholder 2">
            <a:extLst>
              <a:ext uri="{FF2B5EF4-FFF2-40B4-BE49-F238E27FC236}">
                <a16:creationId xmlns:a16="http://schemas.microsoft.com/office/drawing/2014/main" id="{DBE64F59-E33B-4A75-9E51-3885A061B431}"/>
              </a:ext>
            </a:extLst>
          </p:cNvPr>
          <p:cNvSpPr>
            <a:spLocks noGrp="1"/>
          </p:cNvSpPr>
          <p:nvPr>
            <p:ph type="body" sz="quarter" idx="11" hasCustomPrompt="1"/>
          </p:nvPr>
        </p:nvSpPr>
        <p:spPr>
          <a:xfrm>
            <a:off x="6500879" y="1104618"/>
            <a:ext cx="5078357" cy="246221"/>
          </a:xfrm>
          <a:prstGeom prst="rect">
            <a:avLst/>
          </a:prstGeom>
        </p:spPr>
        <p:txBody>
          <a:bodyPr wrap="square" tIns="0">
            <a:spAutoFit/>
          </a:bodyPr>
          <a:lstStyle>
            <a:lvl1pPr marL="0" indent="0" algn="l">
              <a:lnSpc>
                <a:spcPct val="100000"/>
              </a:lnSpc>
              <a:spcBef>
                <a:spcPts val="0"/>
              </a:spcBef>
              <a:spcAft>
                <a:spcPts val="600"/>
              </a:spcAft>
              <a:buNone/>
              <a:defRPr kumimoji="0" lang="en-US" sz="1600" b="0" i="0" u="none" strike="noStrike" cap="none" spc="0" normalizeH="0" baseline="0" dirty="0">
                <a:ln>
                  <a:noFill/>
                </a:ln>
                <a:solidFill>
                  <a:schemeClr val="bg2">
                    <a:lumMod val="50000"/>
                  </a:schemeClr>
                </a:solidFill>
                <a:effectLst/>
                <a:uFillTx/>
                <a:latin typeface="+mn-lt"/>
                <a:ea typeface="AppD Sans" panose="00000500000000000000" pitchFamily="2" charset="0"/>
                <a:cs typeface="Arial" panose="020B0604020202020204" pitchFamily="34" charset="0"/>
                <a:sym typeface="BrownStd-Light"/>
              </a:defRPr>
            </a:lvl1pPr>
          </a:lstStyle>
          <a:p>
            <a:pPr lvl="0"/>
            <a:r>
              <a:rPr lang="en-US"/>
              <a:t>Subtitle goes here</a:t>
            </a:r>
          </a:p>
        </p:txBody>
      </p:sp>
      <p:sp>
        <p:nvSpPr>
          <p:cNvPr id="48" name="Title 5">
            <a:extLst>
              <a:ext uri="{FF2B5EF4-FFF2-40B4-BE49-F238E27FC236}">
                <a16:creationId xmlns:a16="http://schemas.microsoft.com/office/drawing/2014/main" id="{CC026B94-02FB-4D5A-A538-EF4D4D0744A3}"/>
              </a:ext>
            </a:extLst>
          </p:cNvPr>
          <p:cNvSpPr>
            <a:spLocks noGrp="1"/>
          </p:cNvSpPr>
          <p:nvPr>
            <p:ph type="title"/>
          </p:nvPr>
        </p:nvSpPr>
        <p:spPr>
          <a:xfrm>
            <a:off x="6500879" y="167812"/>
            <a:ext cx="5078357" cy="886397"/>
          </a:xfrm>
        </p:spPr>
        <p:txBody>
          <a:bodyPr wrap="square">
            <a:spAutoFit/>
          </a:bodyPr>
          <a:lstStyle>
            <a:lvl1pPr>
              <a:defRPr>
                <a:latin typeface="+mn-lt"/>
              </a:defRPr>
            </a:lvl1pPr>
          </a:lstStyle>
          <a:p>
            <a:r>
              <a:rPr lang="en-US"/>
              <a:t>Click to edit Master title style</a:t>
            </a:r>
          </a:p>
        </p:txBody>
      </p:sp>
      <p:sp>
        <p:nvSpPr>
          <p:cNvPr id="50" name="Content Placeholder 2">
            <a:extLst>
              <a:ext uri="{FF2B5EF4-FFF2-40B4-BE49-F238E27FC236}">
                <a16:creationId xmlns:a16="http://schemas.microsoft.com/office/drawing/2014/main" id="{C0758EE0-E4D7-4596-85B8-DDCAF6E83C3C}"/>
              </a:ext>
            </a:extLst>
          </p:cNvPr>
          <p:cNvSpPr>
            <a:spLocks noGrp="1"/>
          </p:cNvSpPr>
          <p:nvPr>
            <p:ph idx="14"/>
          </p:nvPr>
        </p:nvSpPr>
        <p:spPr>
          <a:xfrm>
            <a:off x="6500879" y="1534438"/>
            <a:ext cx="5078357" cy="4809996"/>
          </a:xfrm>
          <a:prstGeom prst="rect">
            <a:avLst/>
          </a:prstGeom>
        </p:spPr>
        <p:txBody>
          <a:bodyPr>
            <a:noAutofit/>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Rectangle 50">
            <a:extLst>
              <a:ext uri="{FF2B5EF4-FFF2-40B4-BE49-F238E27FC236}">
                <a16:creationId xmlns:a16="http://schemas.microsoft.com/office/drawing/2014/main" id="{EB0A903C-4114-45FB-A83F-AA70DFF59252}"/>
              </a:ext>
            </a:extLst>
          </p:cNvPr>
          <p:cNvSpPr/>
          <p:nvPr userDrawn="1"/>
        </p:nvSpPr>
        <p:spPr>
          <a:xfrm>
            <a:off x="9810999" y="6454170"/>
            <a:ext cx="1482523" cy="200055"/>
          </a:xfrm>
          <a:prstGeom prst="rect">
            <a:avLst/>
          </a:prstGeom>
        </p:spPr>
        <p:txBody>
          <a:bodyPr wrap="none">
            <a:spAutoFit/>
          </a:bodyPr>
          <a:lstStyle/>
          <a:p>
            <a:r>
              <a:rPr lang="en-US" sz="700" b="0" i="0" kern="1200" spc="20">
                <a:solidFill>
                  <a:srgbClr val="75848E"/>
                </a:solidFill>
                <a:effectLst/>
                <a:latin typeface="AppD Sans" panose="00000500000000000000" pitchFamily="2" charset="0"/>
                <a:ea typeface="+mn-ea"/>
                <a:cs typeface="Arial" panose="020B0604020202020204" pitchFamily="34" charset="0"/>
              </a:rPr>
              <a:t>AppDynamics</a:t>
            </a:r>
            <a:r>
              <a:rPr lang="en-US" sz="700" b="0" i="0" kern="1200" spc="20" baseline="0">
                <a:solidFill>
                  <a:srgbClr val="75848E"/>
                </a:solidFill>
                <a:effectLst/>
                <a:latin typeface="AppD Sans" panose="00000500000000000000" pitchFamily="2" charset="0"/>
                <a:ea typeface="+mn-ea"/>
                <a:cs typeface="Arial" panose="020B0604020202020204" pitchFamily="34" charset="0"/>
              </a:rPr>
              <a:t> is part of Cisco</a:t>
            </a:r>
            <a:r>
              <a:rPr lang="en-US" sz="700" b="0" i="0" kern="1200" baseline="0">
                <a:solidFill>
                  <a:srgbClr val="75848E"/>
                </a:solidFill>
                <a:effectLst/>
                <a:latin typeface="AppD Sans" panose="00000500000000000000" pitchFamily="2" charset="0"/>
                <a:ea typeface="+mn-ea"/>
                <a:cs typeface="Arial" panose="020B0604020202020204" pitchFamily="34" charset="0"/>
              </a:rPr>
              <a:t>.</a:t>
            </a:r>
            <a:endParaRPr lang="en-US" sz="1600"/>
          </a:p>
        </p:txBody>
      </p:sp>
      <p:cxnSp>
        <p:nvCxnSpPr>
          <p:cNvPr id="52" name="Straight Connector 51">
            <a:extLst>
              <a:ext uri="{FF2B5EF4-FFF2-40B4-BE49-F238E27FC236}">
                <a16:creationId xmlns:a16="http://schemas.microsoft.com/office/drawing/2014/main" id="{52659C51-7E8B-40E7-BBC4-E1D9539F0E75}"/>
              </a:ext>
            </a:extLst>
          </p:cNvPr>
          <p:cNvCxnSpPr>
            <a:cxnSpLocks/>
          </p:cNvCxnSpPr>
          <p:nvPr userDrawn="1"/>
        </p:nvCxnSpPr>
        <p:spPr>
          <a:xfrm>
            <a:off x="9018261" y="6426009"/>
            <a:ext cx="0" cy="25637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53" name="Graphic 4">
            <a:extLst>
              <a:ext uri="{FF2B5EF4-FFF2-40B4-BE49-F238E27FC236}">
                <a16:creationId xmlns:a16="http://schemas.microsoft.com/office/drawing/2014/main" id="{ECB68E35-4541-4013-B239-516EB63B6FE5}"/>
              </a:ext>
            </a:extLst>
          </p:cNvPr>
          <p:cNvGrpSpPr/>
          <p:nvPr userDrawn="1"/>
        </p:nvGrpSpPr>
        <p:grpSpPr>
          <a:xfrm>
            <a:off x="7703633" y="6487048"/>
            <a:ext cx="1022732" cy="133908"/>
            <a:chOff x="1190923" y="-1184359"/>
            <a:chExt cx="8582025" cy="1123950"/>
          </a:xfrm>
          <a:solidFill>
            <a:srgbClr val="75848E"/>
          </a:solidFill>
        </p:grpSpPr>
        <p:sp>
          <p:nvSpPr>
            <p:cNvPr id="54" name="Freeform: Shape 53">
              <a:extLst>
                <a:ext uri="{FF2B5EF4-FFF2-40B4-BE49-F238E27FC236}">
                  <a16:creationId xmlns:a16="http://schemas.microsoft.com/office/drawing/2014/main" id="{DE36E01D-BA1F-47FE-AF8D-9978DF889077}"/>
                </a:ext>
              </a:extLst>
            </p:cNvPr>
            <p:cNvSpPr/>
            <p:nvPr/>
          </p:nvSpPr>
          <p:spPr>
            <a:xfrm>
              <a:off x="1190923" y="-1184359"/>
              <a:ext cx="1022032" cy="1122711"/>
            </a:xfrm>
            <a:custGeom>
              <a:avLst/>
              <a:gdLst>
                <a:gd name="connsiteX0" fmla="*/ 297371 w 1022032"/>
                <a:gd name="connsiteY0" fmla="*/ 656558 h 1122711"/>
                <a:gd name="connsiteX1" fmla="*/ 142780 w 1022032"/>
                <a:gd name="connsiteY1" fmla="*/ 309467 h 1122711"/>
                <a:gd name="connsiteX2" fmla="*/ 0 w 1022032"/>
                <a:gd name="connsiteY2" fmla="*/ 614363 h 1122711"/>
                <a:gd name="connsiteX3" fmla="*/ 397288 w 1022032"/>
                <a:gd name="connsiteY3" fmla="*/ 1011650 h 1122711"/>
                <a:gd name="connsiteX4" fmla="*/ 453676 w 1022032"/>
                <a:gd name="connsiteY4" fmla="*/ 1007650 h 1122711"/>
                <a:gd name="connsiteX5" fmla="*/ 299466 w 1022032"/>
                <a:gd name="connsiteY5" fmla="*/ 661416 h 1122711"/>
                <a:gd name="connsiteX6" fmla="*/ 297371 w 1022032"/>
                <a:gd name="connsiteY6" fmla="*/ 656558 h 1122711"/>
                <a:gd name="connsiteX7" fmla="*/ 397288 w 1022032"/>
                <a:gd name="connsiteY7" fmla="*/ 0 h 1122711"/>
                <a:gd name="connsiteX8" fmla="*/ 250317 w 1022032"/>
                <a:gd name="connsiteY8" fmla="*/ 17717 h 1122711"/>
                <a:gd name="connsiteX9" fmla="*/ 340805 w 1022032"/>
                <a:gd name="connsiteY9" fmla="*/ 221171 h 1122711"/>
                <a:gd name="connsiteX10" fmla="*/ 397288 w 1022032"/>
                <a:gd name="connsiteY10" fmla="*/ 217170 h 1122711"/>
                <a:gd name="connsiteX11" fmla="*/ 794480 w 1022032"/>
                <a:gd name="connsiteY11" fmla="*/ 614363 h 1122711"/>
                <a:gd name="connsiteX12" fmla="*/ 651701 w 1022032"/>
                <a:gd name="connsiteY12" fmla="*/ 919353 h 1122711"/>
                <a:gd name="connsiteX13" fmla="*/ 742188 w 1022032"/>
                <a:gd name="connsiteY13" fmla="*/ 1122712 h 1122711"/>
                <a:gd name="connsiteX14" fmla="*/ 1011650 w 1022032"/>
                <a:gd name="connsiteY14" fmla="*/ 614363 h 1122711"/>
                <a:gd name="connsiteX15" fmla="*/ 397288 w 1022032"/>
                <a:gd name="connsiteY15" fmla="*/ 0 h 1122711"/>
                <a:gd name="connsiteX16" fmla="*/ 1014603 w 1022032"/>
                <a:gd name="connsiteY16" fmla="*/ 1032415 h 1122711"/>
                <a:gd name="connsiteX17" fmla="*/ 1004030 w 1022032"/>
                <a:gd name="connsiteY17" fmla="*/ 1058799 h 1122711"/>
                <a:gd name="connsiteX18" fmla="*/ 993458 w 1022032"/>
                <a:gd name="connsiteY18" fmla="*/ 1032415 h 1122711"/>
                <a:gd name="connsiteX19" fmla="*/ 986028 w 1022032"/>
                <a:gd name="connsiteY19" fmla="*/ 1032415 h 1122711"/>
                <a:gd name="connsiteX20" fmla="*/ 986028 w 1022032"/>
                <a:gd name="connsiteY20" fmla="*/ 1072610 h 1122711"/>
                <a:gd name="connsiteX21" fmla="*/ 993172 w 1022032"/>
                <a:gd name="connsiteY21" fmla="*/ 1072610 h 1122711"/>
                <a:gd name="connsiteX22" fmla="*/ 993172 w 1022032"/>
                <a:gd name="connsiteY22" fmla="*/ 1047179 h 1122711"/>
                <a:gd name="connsiteX23" fmla="*/ 1001935 w 1022032"/>
                <a:gd name="connsiteY23" fmla="*/ 1068896 h 1122711"/>
                <a:gd name="connsiteX24" fmla="*/ 1006126 w 1022032"/>
                <a:gd name="connsiteY24" fmla="*/ 1068896 h 1122711"/>
                <a:gd name="connsiteX25" fmla="*/ 1014889 w 1022032"/>
                <a:gd name="connsiteY25" fmla="*/ 1047179 h 1122711"/>
                <a:gd name="connsiteX26" fmla="*/ 1014889 w 1022032"/>
                <a:gd name="connsiteY26" fmla="*/ 1072610 h 1122711"/>
                <a:gd name="connsiteX27" fmla="*/ 1022033 w 1022032"/>
                <a:gd name="connsiteY27" fmla="*/ 1072610 h 1122711"/>
                <a:gd name="connsiteX28" fmla="*/ 1022033 w 1022032"/>
                <a:gd name="connsiteY28" fmla="*/ 1032415 h 1122711"/>
                <a:gd name="connsiteX29" fmla="*/ 1014603 w 1022032"/>
                <a:gd name="connsiteY29" fmla="*/ 1032415 h 1122711"/>
                <a:gd name="connsiteX30" fmla="*/ 950500 w 1022032"/>
                <a:gd name="connsiteY30" fmla="*/ 1038415 h 1122711"/>
                <a:gd name="connsiteX31" fmla="*/ 961073 w 1022032"/>
                <a:gd name="connsiteY31" fmla="*/ 1038415 h 1122711"/>
                <a:gd name="connsiteX32" fmla="*/ 961073 w 1022032"/>
                <a:gd name="connsiteY32" fmla="*/ 1072515 h 1122711"/>
                <a:gd name="connsiteX33" fmla="*/ 968216 w 1022032"/>
                <a:gd name="connsiteY33" fmla="*/ 1072515 h 1122711"/>
                <a:gd name="connsiteX34" fmla="*/ 968216 w 1022032"/>
                <a:gd name="connsiteY34" fmla="*/ 1038415 h 1122711"/>
                <a:gd name="connsiteX35" fmla="*/ 978789 w 1022032"/>
                <a:gd name="connsiteY35" fmla="*/ 1038415 h 1122711"/>
                <a:gd name="connsiteX36" fmla="*/ 978789 w 1022032"/>
                <a:gd name="connsiteY36" fmla="*/ 1032415 h 1122711"/>
                <a:gd name="connsiteX37" fmla="*/ 950595 w 1022032"/>
                <a:gd name="connsiteY37" fmla="*/ 1032415 h 1122711"/>
                <a:gd name="connsiteX38" fmla="*/ 950595 w 1022032"/>
                <a:gd name="connsiteY38" fmla="*/ 1038415 h 112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22032" h="1122711">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grpFill/>
            <a:ln w="9525" cap="flat">
              <a:noFill/>
              <a:prstDash val="solid"/>
              <a:miter/>
            </a:ln>
          </p:spPr>
          <p:txBody>
            <a:bodyPr rtlCol="0" anchor="ctr"/>
            <a:lstStyle/>
            <a:p>
              <a:endParaRPr lang="en-US"/>
            </a:p>
          </p:txBody>
        </p:sp>
        <p:grpSp>
          <p:nvGrpSpPr>
            <p:cNvPr id="55" name="Graphic 4">
              <a:extLst>
                <a:ext uri="{FF2B5EF4-FFF2-40B4-BE49-F238E27FC236}">
                  <a16:creationId xmlns:a16="http://schemas.microsoft.com/office/drawing/2014/main" id="{F233C6C3-8C2E-40B9-A600-0DA6CDD17063}"/>
                </a:ext>
              </a:extLst>
            </p:cNvPr>
            <p:cNvGrpSpPr/>
            <p:nvPr/>
          </p:nvGrpSpPr>
          <p:grpSpPr>
            <a:xfrm>
              <a:off x="2653581" y="-921659"/>
              <a:ext cx="7122803" cy="597330"/>
              <a:chOff x="2653581" y="-921659"/>
              <a:chExt cx="7122803" cy="597330"/>
            </a:xfrm>
            <a:grpFill/>
          </p:grpSpPr>
          <p:sp>
            <p:nvSpPr>
              <p:cNvPr id="56" name="Freeform: Shape 55">
                <a:extLst>
                  <a:ext uri="{FF2B5EF4-FFF2-40B4-BE49-F238E27FC236}">
                    <a16:creationId xmlns:a16="http://schemas.microsoft.com/office/drawing/2014/main" id="{04ED28F7-D73D-436D-B584-61618A46F12B}"/>
                  </a:ext>
                </a:extLst>
              </p:cNvPr>
              <p:cNvSpPr/>
              <p:nvPr/>
            </p:nvSpPr>
            <p:spPr>
              <a:xfrm>
                <a:off x="2653581"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4 w 621506"/>
                  <a:gd name="connsiteY4" fmla="*/ 0 h 563498"/>
                  <a:gd name="connsiteX5" fmla="*/ 368713 w 621506"/>
                  <a:gd name="connsiteY5" fmla="*/ 0 h 563498"/>
                  <a:gd name="connsiteX6" fmla="*/ 621506 w 621506"/>
                  <a:gd name="connsiteY6" fmla="*/ 563499 h 563498"/>
                  <a:gd name="connsiteX7" fmla="*/ 505587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C9ACF21-8D16-442C-BE29-2C92FD97A156}"/>
                  </a:ext>
                </a:extLst>
              </p:cNvPr>
              <p:cNvSpPr/>
              <p:nvPr/>
            </p:nvSpPr>
            <p:spPr>
              <a:xfrm>
                <a:off x="3442347"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24FB8FA2-9963-4FF2-A1AF-1958CD9A495C}"/>
                  </a:ext>
                </a:extLst>
              </p:cNvPr>
              <p:cNvSpPr/>
              <p:nvPr/>
            </p:nvSpPr>
            <p:spPr>
              <a:xfrm>
                <a:off x="4100810"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38276A-7F47-49FD-B405-363CB75426F6}"/>
                  </a:ext>
                </a:extLst>
              </p:cNvPr>
              <p:cNvSpPr/>
              <p:nvPr/>
            </p:nvSpPr>
            <p:spPr>
              <a:xfrm>
                <a:off x="4759369" y="-902323"/>
                <a:ext cx="503157" cy="563498"/>
              </a:xfrm>
              <a:custGeom>
                <a:avLst/>
                <a:gdLst>
                  <a:gd name="connsiteX0" fmla="*/ 503110 w 503157"/>
                  <a:gd name="connsiteY0" fmla="*/ 276892 h 563498"/>
                  <a:gd name="connsiteX1" fmla="*/ 221361 w 503157"/>
                  <a:gd name="connsiteY1" fmla="*/ 563499 h 563498"/>
                  <a:gd name="connsiteX2" fmla="*/ 0 w 503157"/>
                  <a:gd name="connsiteY2" fmla="*/ 563499 h 563498"/>
                  <a:gd name="connsiteX3" fmla="*/ 0 w 503157"/>
                  <a:gd name="connsiteY3" fmla="*/ 0 h 563498"/>
                  <a:gd name="connsiteX4" fmla="*/ 221361 w 503157"/>
                  <a:gd name="connsiteY4" fmla="*/ 0 h 563498"/>
                  <a:gd name="connsiteX5" fmla="*/ 503110 w 503157"/>
                  <a:gd name="connsiteY5" fmla="*/ 276892 h 563498"/>
                  <a:gd name="connsiteX6" fmla="*/ 105442 w 503157"/>
                  <a:gd name="connsiteY6" fmla="*/ 461296 h 563498"/>
                  <a:gd name="connsiteX7" fmla="*/ 221361 w 503157"/>
                  <a:gd name="connsiteY7" fmla="*/ 461296 h 563498"/>
                  <a:gd name="connsiteX8" fmla="*/ 397669 w 503157"/>
                  <a:gd name="connsiteY8" fmla="*/ 276130 h 563498"/>
                  <a:gd name="connsiteX9" fmla="*/ 221361 w 503157"/>
                  <a:gd name="connsiteY9" fmla="*/ 100679 h 563498"/>
                  <a:gd name="connsiteX10" fmla="*/ 105442 w 503157"/>
                  <a:gd name="connsiteY10" fmla="*/ 100679 h 563498"/>
                  <a:gd name="connsiteX11" fmla="*/ 105442 w 503157"/>
                  <a:gd name="connsiteY11" fmla="*/ 461296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157" h="563498">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52D7375-535C-4018-A147-1FFDB8B9B877}"/>
                  </a:ext>
                </a:extLst>
              </p:cNvPr>
              <p:cNvSpPr/>
              <p:nvPr/>
            </p:nvSpPr>
            <p:spPr>
              <a:xfrm>
                <a:off x="5362206" y="-902323"/>
                <a:ext cx="547497" cy="563594"/>
              </a:xfrm>
              <a:custGeom>
                <a:avLst/>
                <a:gdLst>
                  <a:gd name="connsiteX0" fmla="*/ 269748 w 547497"/>
                  <a:gd name="connsiteY0" fmla="*/ 232696 h 563594"/>
                  <a:gd name="connsiteX1" fmla="*/ 419481 w 547497"/>
                  <a:gd name="connsiteY1" fmla="*/ 0 h 563594"/>
                  <a:gd name="connsiteX2" fmla="*/ 547497 w 547497"/>
                  <a:gd name="connsiteY2" fmla="*/ 0 h 563594"/>
                  <a:gd name="connsiteX3" fmla="*/ 547497 w 547497"/>
                  <a:gd name="connsiteY3" fmla="*/ 4858 h 563594"/>
                  <a:gd name="connsiteX4" fmla="*/ 322897 w 547497"/>
                  <a:gd name="connsiteY4" fmla="*/ 330898 h 563594"/>
                  <a:gd name="connsiteX5" fmla="*/ 322897 w 547497"/>
                  <a:gd name="connsiteY5" fmla="*/ 502730 h 563594"/>
                  <a:gd name="connsiteX6" fmla="*/ 262033 w 547497"/>
                  <a:gd name="connsiteY6" fmla="*/ 563594 h 563594"/>
                  <a:gd name="connsiteX7" fmla="*/ 216599 w 547497"/>
                  <a:gd name="connsiteY7" fmla="*/ 563594 h 563594"/>
                  <a:gd name="connsiteX8" fmla="*/ 216599 w 547497"/>
                  <a:gd name="connsiteY8" fmla="*/ 330898 h 563594"/>
                  <a:gd name="connsiteX9" fmla="*/ 0 w 547497"/>
                  <a:gd name="connsiteY9" fmla="*/ 4858 h 563594"/>
                  <a:gd name="connsiteX10" fmla="*/ 0 w 547497"/>
                  <a:gd name="connsiteY10" fmla="*/ 0 h 563594"/>
                  <a:gd name="connsiteX11" fmla="*/ 126397 w 547497"/>
                  <a:gd name="connsiteY11" fmla="*/ 0 h 563594"/>
                  <a:gd name="connsiteX12" fmla="*/ 269748 w 547497"/>
                  <a:gd name="connsiteY12" fmla="*/ 232696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7497" h="563594">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D8797913-9D8D-4231-9499-2CB09D2ED962}"/>
                  </a:ext>
                </a:extLst>
              </p:cNvPr>
              <p:cNvSpPr/>
              <p:nvPr/>
            </p:nvSpPr>
            <p:spPr>
              <a:xfrm>
                <a:off x="6066865" y="-902323"/>
                <a:ext cx="491966" cy="563498"/>
              </a:xfrm>
              <a:custGeom>
                <a:avLst/>
                <a:gdLst>
                  <a:gd name="connsiteX0" fmla="*/ 385667 w 491966"/>
                  <a:gd name="connsiteY0" fmla="*/ 379190 h 563498"/>
                  <a:gd name="connsiteX1" fmla="*/ 385667 w 491966"/>
                  <a:gd name="connsiteY1" fmla="*/ 60865 h 563498"/>
                  <a:gd name="connsiteX2" fmla="*/ 446532 w 491966"/>
                  <a:gd name="connsiteY2" fmla="*/ 0 h 563498"/>
                  <a:gd name="connsiteX3" fmla="*/ 491966 w 491966"/>
                  <a:gd name="connsiteY3" fmla="*/ 0 h 563498"/>
                  <a:gd name="connsiteX4" fmla="*/ 491966 w 491966"/>
                  <a:gd name="connsiteY4" fmla="*/ 563499 h 563498"/>
                  <a:gd name="connsiteX5" fmla="*/ 405765 w 491966"/>
                  <a:gd name="connsiteY5" fmla="*/ 563499 h 563498"/>
                  <a:gd name="connsiteX6" fmla="*/ 106299 w 491966"/>
                  <a:gd name="connsiteY6" fmla="*/ 188309 h 563498"/>
                  <a:gd name="connsiteX7" fmla="*/ 106299 w 491966"/>
                  <a:gd name="connsiteY7" fmla="*/ 502634 h 563498"/>
                  <a:gd name="connsiteX8" fmla="*/ 45434 w 491966"/>
                  <a:gd name="connsiteY8" fmla="*/ 563499 h 563498"/>
                  <a:gd name="connsiteX9" fmla="*/ 0 w 491966"/>
                  <a:gd name="connsiteY9" fmla="*/ 563499 h 563498"/>
                  <a:gd name="connsiteX10" fmla="*/ 0 w 491966"/>
                  <a:gd name="connsiteY10" fmla="*/ 0 h 563498"/>
                  <a:gd name="connsiteX11" fmla="*/ 86106 w 491966"/>
                  <a:gd name="connsiteY11" fmla="*/ 0 h 563498"/>
                  <a:gd name="connsiteX12" fmla="*/ 385667 w 491966"/>
                  <a:gd name="connsiteY12" fmla="*/ 379190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966" h="563498">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79C42B2-03B8-4C6D-B221-D1B8B6E22B64}"/>
                  </a:ext>
                </a:extLst>
              </p:cNvPr>
              <p:cNvSpPr/>
              <p:nvPr/>
            </p:nvSpPr>
            <p:spPr>
              <a:xfrm>
                <a:off x="6726186"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3 w 621506"/>
                  <a:gd name="connsiteY4" fmla="*/ 0 h 563498"/>
                  <a:gd name="connsiteX5" fmla="*/ 368713 w 621506"/>
                  <a:gd name="connsiteY5" fmla="*/ 0 h 563498"/>
                  <a:gd name="connsiteX6" fmla="*/ 621506 w 621506"/>
                  <a:gd name="connsiteY6" fmla="*/ 563499 h 563498"/>
                  <a:gd name="connsiteX7" fmla="*/ 505492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B0B337A-6059-479A-AA61-534815C5E232}"/>
                  </a:ext>
                </a:extLst>
              </p:cNvPr>
              <p:cNvSpPr/>
              <p:nvPr/>
            </p:nvSpPr>
            <p:spPr>
              <a:xfrm>
                <a:off x="7514951" y="-901466"/>
                <a:ext cx="596550" cy="563594"/>
              </a:xfrm>
              <a:custGeom>
                <a:avLst/>
                <a:gdLst>
                  <a:gd name="connsiteX0" fmla="*/ 490347 w 596550"/>
                  <a:gd name="connsiteY0" fmla="*/ 154495 h 563594"/>
                  <a:gd name="connsiteX1" fmla="*/ 306800 w 596550"/>
                  <a:gd name="connsiteY1" fmla="*/ 399193 h 563594"/>
                  <a:gd name="connsiteX2" fmla="*/ 285845 w 596550"/>
                  <a:gd name="connsiteY2" fmla="*/ 399193 h 563594"/>
                  <a:gd name="connsiteX3" fmla="*/ 106299 w 596550"/>
                  <a:gd name="connsiteY3" fmla="*/ 153734 h 563594"/>
                  <a:gd name="connsiteX4" fmla="*/ 106299 w 596550"/>
                  <a:gd name="connsiteY4" fmla="*/ 502730 h 563594"/>
                  <a:gd name="connsiteX5" fmla="*/ 45434 w 596550"/>
                  <a:gd name="connsiteY5" fmla="*/ 563594 h 563594"/>
                  <a:gd name="connsiteX6" fmla="*/ 0 w 596550"/>
                  <a:gd name="connsiteY6" fmla="*/ 563594 h 563594"/>
                  <a:gd name="connsiteX7" fmla="*/ 0 w 596550"/>
                  <a:gd name="connsiteY7" fmla="*/ 0 h 563594"/>
                  <a:gd name="connsiteX8" fmla="*/ 122396 w 596550"/>
                  <a:gd name="connsiteY8" fmla="*/ 0 h 563594"/>
                  <a:gd name="connsiteX9" fmla="*/ 298704 w 596550"/>
                  <a:gd name="connsiteY9" fmla="*/ 242316 h 563594"/>
                  <a:gd name="connsiteX10" fmla="*/ 475012 w 596550"/>
                  <a:gd name="connsiteY10" fmla="*/ 0 h 563594"/>
                  <a:gd name="connsiteX11" fmla="*/ 596551 w 596550"/>
                  <a:gd name="connsiteY11" fmla="*/ 0 h 563594"/>
                  <a:gd name="connsiteX12" fmla="*/ 596551 w 596550"/>
                  <a:gd name="connsiteY12" fmla="*/ 502730 h 563594"/>
                  <a:gd name="connsiteX13" fmla="*/ 535686 w 596550"/>
                  <a:gd name="connsiteY13" fmla="*/ 563594 h 563594"/>
                  <a:gd name="connsiteX14" fmla="*/ 490251 w 596550"/>
                  <a:gd name="connsiteY14" fmla="*/ 563594 h 563594"/>
                  <a:gd name="connsiteX15" fmla="*/ 490251 w 596550"/>
                  <a:gd name="connsiteY15" fmla="*/ 154495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6550" h="563594">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BBA7450-AB1F-4612-A289-F153287FE7C0}"/>
                  </a:ext>
                </a:extLst>
              </p:cNvPr>
              <p:cNvSpPr/>
              <p:nvPr/>
            </p:nvSpPr>
            <p:spPr>
              <a:xfrm>
                <a:off x="8349912" y="-902323"/>
                <a:ext cx="105537" cy="563594"/>
              </a:xfrm>
              <a:custGeom>
                <a:avLst/>
                <a:gdLst>
                  <a:gd name="connsiteX0" fmla="*/ 0 w 105537"/>
                  <a:gd name="connsiteY0" fmla="*/ 563499 h 563594"/>
                  <a:gd name="connsiteX1" fmla="*/ 0 w 105537"/>
                  <a:gd name="connsiteY1" fmla="*/ 60865 h 563594"/>
                  <a:gd name="connsiteX2" fmla="*/ 60865 w 105537"/>
                  <a:gd name="connsiteY2" fmla="*/ 0 h 563594"/>
                  <a:gd name="connsiteX3" fmla="*/ 105537 w 105537"/>
                  <a:gd name="connsiteY3" fmla="*/ 0 h 563594"/>
                  <a:gd name="connsiteX4" fmla="*/ 105537 w 105537"/>
                  <a:gd name="connsiteY4" fmla="*/ 502730 h 563594"/>
                  <a:gd name="connsiteX5" fmla="*/ 44672 w 105537"/>
                  <a:gd name="connsiteY5" fmla="*/ 563594 h 563594"/>
                  <a:gd name="connsiteX6" fmla="*/ 0 w 105537"/>
                  <a:gd name="connsiteY6" fmla="*/ 563594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37" h="563594">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6F6BD2E-3452-4394-BB75-94C43627D7BD}"/>
                  </a:ext>
                </a:extLst>
              </p:cNvPr>
              <p:cNvSpPr/>
              <p:nvPr/>
            </p:nvSpPr>
            <p:spPr>
              <a:xfrm>
                <a:off x="8648326" y="-913563"/>
                <a:ext cx="512830" cy="587692"/>
              </a:xfrm>
              <a:custGeom>
                <a:avLst/>
                <a:gdLst>
                  <a:gd name="connsiteX0" fmla="*/ 512831 w 512830"/>
                  <a:gd name="connsiteY0" fmla="*/ 503968 h 587692"/>
                  <a:gd name="connsiteX1" fmla="*/ 298708 w 512830"/>
                  <a:gd name="connsiteY1" fmla="*/ 587693 h 587692"/>
                  <a:gd name="connsiteX2" fmla="*/ 5 w 512830"/>
                  <a:gd name="connsiteY2" fmla="*/ 297085 h 587692"/>
                  <a:gd name="connsiteX3" fmla="*/ 298708 w 512830"/>
                  <a:gd name="connsiteY3" fmla="*/ 0 h 587692"/>
                  <a:gd name="connsiteX4" fmla="*/ 505592 w 512830"/>
                  <a:gd name="connsiteY4" fmla="*/ 86106 h 587692"/>
                  <a:gd name="connsiteX5" fmla="*/ 434726 w 512830"/>
                  <a:gd name="connsiteY5" fmla="*/ 154496 h 587692"/>
                  <a:gd name="connsiteX6" fmla="*/ 298708 w 512830"/>
                  <a:gd name="connsiteY6" fmla="*/ 101346 h 587692"/>
                  <a:gd name="connsiteX7" fmla="*/ 104684 w 512830"/>
                  <a:gd name="connsiteY7" fmla="*/ 296990 h 587692"/>
                  <a:gd name="connsiteX8" fmla="*/ 298708 w 512830"/>
                  <a:gd name="connsiteY8" fmla="*/ 487775 h 587692"/>
                  <a:gd name="connsiteX9" fmla="*/ 440345 w 512830"/>
                  <a:gd name="connsiteY9" fmla="*/ 430625 h 587692"/>
                  <a:gd name="connsiteX10" fmla="*/ 512831 w 512830"/>
                  <a:gd name="connsiteY10" fmla="*/ 503968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830" h="587692">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1A00C4E-AA41-42F8-82EB-087C2ED12D35}"/>
                  </a:ext>
                </a:extLst>
              </p:cNvPr>
              <p:cNvSpPr/>
              <p:nvPr/>
            </p:nvSpPr>
            <p:spPr>
              <a:xfrm>
                <a:off x="9293840" y="-921659"/>
                <a:ext cx="482545" cy="597330"/>
              </a:xfrm>
              <a:custGeom>
                <a:avLst/>
                <a:gdLst>
                  <a:gd name="connsiteX0" fmla="*/ 382524 w 482545"/>
                  <a:gd name="connsiteY0" fmla="*/ 156591 h 597330"/>
                  <a:gd name="connsiteX1" fmla="*/ 249460 w 482545"/>
                  <a:gd name="connsiteY1" fmla="*/ 92678 h 597330"/>
                  <a:gd name="connsiteX2" fmla="*/ 132112 w 482545"/>
                  <a:gd name="connsiteY2" fmla="*/ 166497 h 597330"/>
                  <a:gd name="connsiteX3" fmla="*/ 257080 w 482545"/>
                  <a:gd name="connsiteY3" fmla="*/ 238411 h 597330"/>
                  <a:gd name="connsiteX4" fmla="*/ 482536 w 482545"/>
                  <a:gd name="connsiteY4" fmla="*/ 419862 h 597330"/>
                  <a:gd name="connsiteX5" fmla="*/ 244316 w 482545"/>
                  <a:gd name="connsiteY5" fmla="*/ 597313 h 597330"/>
                  <a:gd name="connsiteX6" fmla="*/ 0 w 482545"/>
                  <a:gd name="connsiteY6" fmla="*/ 456724 h 597330"/>
                  <a:gd name="connsiteX7" fmla="*/ 88963 w 482545"/>
                  <a:gd name="connsiteY7" fmla="*/ 411575 h 597330"/>
                  <a:gd name="connsiteX8" fmla="*/ 246793 w 482545"/>
                  <a:gd name="connsiteY8" fmla="*/ 504254 h 597330"/>
                  <a:gd name="connsiteX9" fmla="*/ 377094 w 482545"/>
                  <a:gd name="connsiteY9" fmla="*/ 418910 h 597330"/>
                  <a:gd name="connsiteX10" fmla="*/ 247459 w 482545"/>
                  <a:gd name="connsiteY10" fmla="*/ 334899 h 597330"/>
                  <a:gd name="connsiteX11" fmla="*/ 27527 w 482545"/>
                  <a:gd name="connsiteY11" fmla="*/ 162306 h 597330"/>
                  <a:gd name="connsiteX12" fmla="*/ 247079 w 482545"/>
                  <a:gd name="connsiteY12" fmla="*/ 0 h 597330"/>
                  <a:gd name="connsiteX13" fmla="*/ 467487 w 482545"/>
                  <a:gd name="connsiteY13" fmla="*/ 113824 h 597330"/>
                  <a:gd name="connsiteX14" fmla="*/ 382524 w 482545"/>
                  <a:gd name="connsiteY14" fmla="*/ 156591 h 5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545" h="59733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grpFill/>
              <a:ln w="9525" cap="flat">
                <a:noFill/>
                <a:prstDash val="solid"/>
                <a:miter/>
              </a:ln>
            </p:spPr>
            <p:txBody>
              <a:bodyPr rtlCol="0" anchor="ctr"/>
              <a:lstStyle/>
              <a:p>
                <a:endParaRPr lang="en-US"/>
              </a:p>
            </p:txBody>
          </p:sp>
        </p:grpSp>
      </p:grpSp>
      <p:grpSp>
        <p:nvGrpSpPr>
          <p:cNvPr id="70" name="Graphic 3">
            <a:extLst>
              <a:ext uri="{FF2B5EF4-FFF2-40B4-BE49-F238E27FC236}">
                <a16:creationId xmlns:a16="http://schemas.microsoft.com/office/drawing/2014/main" id="{E7765184-7A7A-49C4-8BA0-3151D777B335}"/>
              </a:ext>
            </a:extLst>
          </p:cNvPr>
          <p:cNvGrpSpPr/>
          <p:nvPr userDrawn="1"/>
        </p:nvGrpSpPr>
        <p:grpSpPr>
          <a:xfrm>
            <a:off x="9334921" y="6466231"/>
            <a:ext cx="333213" cy="175847"/>
            <a:chOff x="3189287" y="1895475"/>
            <a:chExt cx="5810250" cy="3067050"/>
          </a:xfrm>
          <a:solidFill>
            <a:srgbClr val="75848E"/>
          </a:solidFill>
        </p:grpSpPr>
        <p:sp>
          <p:nvSpPr>
            <p:cNvPr id="71" name="Freeform: Shape 70">
              <a:extLst>
                <a:ext uri="{FF2B5EF4-FFF2-40B4-BE49-F238E27FC236}">
                  <a16:creationId xmlns:a16="http://schemas.microsoft.com/office/drawing/2014/main" id="{AFB85F5B-7839-4F36-89F5-802AA723739E}"/>
                </a:ext>
              </a:extLst>
            </p:cNvPr>
            <p:cNvSpPr/>
            <p:nvPr/>
          </p:nvSpPr>
          <p:spPr>
            <a:xfrm>
              <a:off x="4832254" y="3930110"/>
              <a:ext cx="254888" cy="1009554"/>
            </a:xfrm>
            <a:custGeom>
              <a:avLst/>
              <a:gdLst>
                <a:gd name="connsiteX0" fmla="*/ 0 w 254888"/>
                <a:gd name="connsiteY0" fmla="*/ 0 h 1009554"/>
                <a:gd name="connsiteX1" fmla="*/ 254889 w 254888"/>
                <a:gd name="connsiteY1" fmla="*/ 0 h 1009554"/>
                <a:gd name="connsiteX2" fmla="*/ 254889 w 254888"/>
                <a:gd name="connsiteY2" fmla="*/ 1009555 h 1009554"/>
                <a:gd name="connsiteX3" fmla="*/ 0 w 254888"/>
                <a:gd name="connsiteY3" fmla="*/ 1009555 h 1009554"/>
              </a:gdLst>
              <a:ahLst/>
              <a:cxnLst>
                <a:cxn ang="0">
                  <a:pos x="connsiteX0" y="connsiteY0"/>
                </a:cxn>
                <a:cxn ang="0">
                  <a:pos x="connsiteX1" y="connsiteY1"/>
                </a:cxn>
                <a:cxn ang="0">
                  <a:pos x="connsiteX2" y="connsiteY2"/>
                </a:cxn>
                <a:cxn ang="0">
                  <a:pos x="connsiteX3" y="connsiteY3"/>
                </a:cxn>
              </a:cxnLst>
              <a:rect l="l" t="t" r="r" b="b"/>
              <a:pathLst>
                <a:path w="254888" h="1009554">
                  <a:moveTo>
                    <a:pt x="0" y="0"/>
                  </a:moveTo>
                  <a:lnTo>
                    <a:pt x="254889" y="0"/>
                  </a:lnTo>
                  <a:lnTo>
                    <a:pt x="254889" y="1009555"/>
                  </a:lnTo>
                  <a:lnTo>
                    <a:pt x="0" y="1009555"/>
                  </a:ln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C52664C-8DB0-4E9F-B1BC-29F16AA0F66C}"/>
                </a:ext>
              </a:extLst>
            </p:cNvPr>
            <p:cNvSpPr/>
            <p:nvPr/>
          </p:nvSpPr>
          <p:spPr>
            <a:xfrm>
              <a:off x="6371208" y="3912298"/>
              <a:ext cx="770191" cy="1045368"/>
            </a:xfrm>
            <a:custGeom>
              <a:avLst/>
              <a:gdLst>
                <a:gd name="connsiteX0" fmla="*/ 770192 w 770191"/>
                <a:gd name="connsiteY0" fmla="*/ 307086 h 1045368"/>
                <a:gd name="connsiteX1" fmla="*/ 555784 w 770191"/>
                <a:gd name="connsiteY1" fmla="*/ 253270 h 1045368"/>
                <a:gd name="connsiteX2" fmla="*/ 276701 w 770191"/>
                <a:gd name="connsiteY2" fmla="*/ 522446 h 1045368"/>
                <a:gd name="connsiteX3" fmla="*/ 555784 w 770191"/>
                <a:gd name="connsiteY3" fmla="*/ 792004 h 1045368"/>
                <a:gd name="connsiteX4" fmla="*/ 770192 w 770191"/>
                <a:gd name="connsiteY4" fmla="*/ 738473 h 1045368"/>
                <a:gd name="connsiteX5" fmla="*/ 770192 w 770191"/>
                <a:gd name="connsiteY5" fmla="*/ 1009459 h 1045368"/>
                <a:gd name="connsiteX6" fmla="*/ 538163 w 770191"/>
                <a:gd name="connsiteY6" fmla="*/ 1045369 h 1045368"/>
                <a:gd name="connsiteX7" fmla="*/ 0 w 770191"/>
                <a:gd name="connsiteY7" fmla="*/ 522446 h 1045368"/>
                <a:gd name="connsiteX8" fmla="*/ 538163 w 770191"/>
                <a:gd name="connsiteY8" fmla="*/ 0 h 1045368"/>
                <a:gd name="connsiteX9" fmla="*/ 770192 w 770191"/>
                <a:gd name="connsiteY9" fmla="*/ 36195 h 1045368"/>
                <a:gd name="connsiteX10" fmla="*/ 770192 w 77019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191" h="1045368">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F6A8FD94-EC93-4687-A49B-9248967811AB}"/>
                </a:ext>
              </a:extLst>
            </p:cNvPr>
            <p:cNvSpPr/>
            <p:nvPr/>
          </p:nvSpPr>
          <p:spPr>
            <a:xfrm>
              <a:off x="3712304" y="3912298"/>
              <a:ext cx="770381" cy="1045368"/>
            </a:xfrm>
            <a:custGeom>
              <a:avLst/>
              <a:gdLst>
                <a:gd name="connsiteX0" fmla="*/ 770382 w 770381"/>
                <a:gd name="connsiteY0" fmla="*/ 307086 h 1045368"/>
                <a:gd name="connsiteX1" fmla="*/ 555974 w 770381"/>
                <a:gd name="connsiteY1" fmla="*/ 253270 h 1045368"/>
                <a:gd name="connsiteX2" fmla="*/ 276892 w 770381"/>
                <a:gd name="connsiteY2" fmla="*/ 522446 h 1045368"/>
                <a:gd name="connsiteX3" fmla="*/ 555974 w 770381"/>
                <a:gd name="connsiteY3" fmla="*/ 792004 h 1045368"/>
                <a:gd name="connsiteX4" fmla="*/ 770382 w 770381"/>
                <a:gd name="connsiteY4" fmla="*/ 738473 h 1045368"/>
                <a:gd name="connsiteX5" fmla="*/ 770382 w 770381"/>
                <a:gd name="connsiteY5" fmla="*/ 1009459 h 1045368"/>
                <a:gd name="connsiteX6" fmla="*/ 537591 w 770381"/>
                <a:gd name="connsiteY6" fmla="*/ 1045369 h 1045368"/>
                <a:gd name="connsiteX7" fmla="*/ 0 w 770381"/>
                <a:gd name="connsiteY7" fmla="*/ 522446 h 1045368"/>
                <a:gd name="connsiteX8" fmla="*/ 537591 w 770381"/>
                <a:gd name="connsiteY8" fmla="*/ 0 h 1045368"/>
                <a:gd name="connsiteX9" fmla="*/ 770382 w 770381"/>
                <a:gd name="connsiteY9" fmla="*/ 36195 h 1045368"/>
                <a:gd name="connsiteX10" fmla="*/ 770382 w 77038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381" h="1045368">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C59F477-EB84-4D33-9FA1-E887AE4772CA}"/>
                </a:ext>
              </a:extLst>
            </p:cNvPr>
            <p:cNvSpPr/>
            <p:nvPr/>
          </p:nvSpPr>
          <p:spPr>
            <a:xfrm>
              <a:off x="7409719" y="3912298"/>
              <a:ext cx="1066323" cy="1045368"/>
            </a:xfrm>
            <a:custGeom>
              <a:avLst/>
              <a:gdLst>
                <a:gd name="connsiteX0" fmla="*/ 532829 w 1066323"/>
                <a:gd name="connsiteY0" fmla="*/ 257080 h 1045368"/>
                <a:gd name="connsiteX1" fmla="*/ 269558 w 1066323"/>
                <a:gd name="connsiteY1" fmla="*/ 522446 h 1045368"/>
                <a:gd name="connsiteX2" fmla="*/ 532829 w 1066323"/>
                <a:gd name="connsiteY2" fmla="*/ 788099 h 1045368"/>
                <a:gd name="connsiteX3" fmla="*/ 796576 w 1066323"/>
                <a:gd name="connsiteY3" fmla="*/ 522446 h 1045368"/>
                <a:gd name="connsiteX4" fmla="*/ 532829 w 1066323"/>
                <a:gd name="connsiteY4" fmla="*/ 257080 h 1045368"/>
                <a:gd name="connsiteX5" fmla="*/ 1066324 w 1066323"/>
                <a:gd name="connsiteY5" fmla="*/ 522446 h 1045368"/>
                <a:gd name="connsiteX6" fmla="*/ 532924 w 1066323"/>
                <a:gd name="connsiteY6" fmla="*/ 1045369 h 1045368"/>
                <a:gd name="connsiteX7" fmla="*/ 0 w 1066323"/>
                <a:gd name="connsiteY7" fmla="*/ 522446 h 1045368"/>
                <a:gd name="connsiteX8" fmla="*/ 532924 w 1066323"/>
                <a:gd name="connsiteY8" fmla="*/ 0 h 1045368"/>
                <a:gd name="connsiteX9" fmla="*/ 1066324 w 1066323"/>
                <a:gd name="connsiteY9" fmla="*/ 52244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323" h="1045368">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1A8C8A11-994C-4283-811D-21692A766673}"/>
                </a:ext>
              </a:extLst>
            </p:cNvPr>
            <p:cNvSpPr/>
            <p:nvPr/>
          </p:nvSpPr>
          <p:spPr>
            <a:xfrm>
              <a:off x="5429090" y="3911822"/>
              <a:ext cx="694943" cy="1045844"/>
            </a:xfrm>
            <a:custGeom>
              <a:avLst/>
              <a:gdLst>
                <a:gd name="connsiteX0" fmla="*/ 624173 w 694943"/>
                <a:gd name="connsiteY0" fmla="*/ 247650 h 1045844"/>
                <a:gd name="connsiteX1" fmla="*/ 425005 w 694943"/>
                <a:gd name="connsiteY1" fmla="*/ 217075 h 1045844"/>
                <a:gd name="connsiteX2" fmla="*/ 267462 w 694943"/>
                <a:gd name="connsiteY2" fmla="*/ 299656 h 1045844"/>
                <a:gd name="connsiteX3" fmla="*/ 384238 w 694943"/>
                <a:gd name="connsiteY3" fmla="*/ 395859 h 1045844"/>
                <a:gd name="connsiteX4" fmla="*/ 454724 w 694943"/>
                <a:gd name="connsiteY4" fmla="*/ 418147 h 1045844"/>
                <a:gd name="connsiteX5" fmla="*/ 694944 w 694943"/>
                <a:gd name="connsiteY5" fmla="*/ 707041 h 1045844"/>
                <a:gd name="connsiteX6" fmla="*/ 277463 w 694943"/>
                <a:gd name="connsiteY6" fmla="*/ 1045845 h 1045844"/>
                <a:gd name="connsiteX7" fmla="*/ 2572 w 694943"/>
                <a:gd name="connsiteY7" fmla="*/ 1018222 h 1045844"/>
                <a:gd name="connsiteX8" fmla="*/ 2572 w 694943"/>
                <a:gd name="connsiteY8" fmla="*/ 785813 h 1045844"/>
                <a:gd name="connsiteX9" fmla="*/ 242792 w 694943"/>
                <a:gd name="connsiteY9" fmla="*/ 823341 h 1045844"/>
                <a:gd name="connsiteX10" fmla="*/ 428244 w 694943"/>
                <a:gd name="connsiteY10" fmla="*/ 729044 h 1045844"/>
                <a:gd name="connsiteX11" fmla="*/ 314325 w 694943"/>
                <a:gd name="connsiteY11" fmla="*/ 628555 h 1045844"/>
                <a:gd name="connsiteX12" fmla="*/ 260033 w 694943"/>
                <a:gd name="connsiteY12" fmla="*/ 610933 h 1045844"/>
                <a:gd name="connsiteX13" fmla="*/ 0 w 694943"/>
                <a:gd name="connsiteY13" fmla="*/ 315659 h 1045844"/>
                <a:gd name="connsiteX14" fmla="*/ 376238 w 694943"/>
                <a:gd name="connsiteY14" fmla="*/ 0 h 1045844"/>
                <a:gd name="connsiteX15" fmla="*/ 624269 w 694943"/>
                <a:gd name="connsiteY15" fmla="*/ 31909 h 1045844"/>
                <a:gd name="connsiteX16" fmla="*/ 624269 w 694943"/>
                <a:gd name="connsiteY16" fmla="*/ 247650 h 1045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4943" h="1045844">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51BFA04C-F017-415E-ABFE-173C36422066}"/>
                </a:ext>
              </a:extLst>
            </p:cNvPr>
            <p:cNvSpPr/>
            <p:nvPr/>
          </p:nvSpPr>
          <p:spPr>
            <a:xfrm>
              <a:off x="3189287" y="2719292"/>
              <a:ext cx="252698" cy="517302"/>
            </a:xfrm>
            <a:custGeom>
              <a:avLst/>
              <a:gdLst>
                <a:gd name="connsiteX0" fmla="*/ 252698 w 252698"/>
                <a:gd name="connsiteY0" fmla="*/ 126016 h 517302"/>
                <a:gd name="connsiteX1" fmla="*/ 126397 w 252698"/>
                <a:gd name="connsiteY1" fmla="*/ 0 h 517302"/>
                <a:gd name="connsiteX2" fmla="*/ 0 w 252698"/>
                <a:gd name="connsiteY2" fmla="*/ 126016 h 517302"/>
                <a:gd name="connsiteX3" fmla="*/ 0 w 252698"/>
                <a:gd name="connsiteY3" fmla="*/ 390906 h 517302"/>
                <a:gd name="connsiteX4" fmla="*/ 126397 w 252698"/>
                <a:gd name="connsiteY4" fmla="*/ 517303 h 517302"/>
                <a:gd name="connsiteX5" fmla="*/ 252698 w 252698"/>
                <a:gd name="connsiteY5" fmla="*/ 390906 h 517302"/>
                <a:gd name="connsiteX6" fmla="*/ 252698 w 252698"/>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698" h="517302">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8CE7DF3-1C73-4B78-9CCF-68F69DE96530}"/>
                </a:ext>
              </a:extLst>
            </p:cNvPr>
            <p:cNvSpPr/>
            <p:nvPr/>
          </p:nvSpPr>
          <p:spPr>
            <a:xfrm>
              <a:off x="3883945" y="2371343"/>
              <a:ext cx="252983" cy="865251"/>
            </a:xfrm>
            <a:custGeom>
              <a:avLst/>
              <a:gdLst>
                <a:gd name="connsiteX0" fmla="*/ 252984 w 252983"/>
                <a:gd name="connsiteY0" fmla="*/ 126016 h 865251"/>
                <a:gd name="connsiteX1" fmla="*/ 126397 w 252983"/>
                <a:gd name="connsiteY1" fmla="*/ 0 h 865251"/>
                <a:gd name="connsiteX2" fmla="*/ 0 w 252983"/>
                <a:gd name="connsiteY2" fmla="*/ 126016 h 865251"/>
                <a:gd name="connsiteX3" fmla="*/ 0 w 252983"/>
                <a:gd name="connsiteY3" fmla="*/ 738854 h 865251"/>
                <a:gd name="connsiteX4" fmla="*/ 126397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BD654B7-9C28-4DBA-8DA6-6B869148C321}"/>
                </a:ext>
              </a:extLst>
            </p:cNvPr>
            <p:cNvSpPr/>
            <p:nvPr/>
          </p:nvSpPr>
          <p:spPr>
            <a:xfrm>
              <a:off x="4578508" y="1895475"/>
              <a:ext cx="253079" cy="1593056"/>
            </a:xfrm>
            <a:custGeom>
              <a:avLst/>
              <a:gdLst>
                <a:gd name="connsiteX0" fmla="*/ 253079 w 253079"/>
                <a:gd name="connsiteY0" fmla="*/ 126016 h 1593056"/>
                <a:gd name="connsiteX1" fmla="*/ 126873 w 253079"/>
                <a:gd name="connsiteY1" fmla="*/ 0 h 1593056"/>
                <a:gd name="connsiteX2" fmla="*/ 0 w 253079"/>
                <a:gd name="connsiteY2" fmla="*/ 126016 h 1593056"/>
                <a:gd name="connsiteX3" fmla="*/ 0 w 253079"/>
                <a:gd name="connsiteY3" fmla="*/ 1466469 h 1593056"/>
                <a:gd name="connsiteX4" fmla="*/ 126873 w 253079"/>
                <a:gd name="connsiteY4" fmla="*/ 1593056 h 1593056"/>
                <a:gd name="connsiteX5" fmla="*/ 253079 w 253079"/>
                <a:gd name="connsiteY5" fmla="*/ 1466469 h 1593056"/>
                <a:gd name="connsiteX6" fmla="*/ 253079 w 253079"/>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9" h="1593056">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DE7772A-5468-4831-B4C1-DF9446068FAA}"/>
                </a:ext>
              </a:extLst>
            </p:cNvPr>
            <p:cNvSpPr/>
            <p:nvPr/>
          </p:nvSpPr>
          <p:spPr>
            <a:xfrm>
              <a:off x="5273452" y="2371343"/>
              <a:ext cx="252983" cy="865251"/>
            </a:xfrm>
            <a:custGeom>
              <a:avLst/>
              <a:gdLst>
                <a:gd name="connsiteX0" fmla="*/ 252984 w 252983"/>
                <a:gd name="connsiteY0" fmla="*/ 126016 h 865251"/>
                <a:gd name="connsiteX1" fmla="*/ 126683 w 252983"/>
                <a:gd name="connsiteY1" fmla="*/ 0 h 865251"/>
                <a:gd name="connsiteX2" fmla="*/ 0 w 252983"/>
                <a:gd name="connsiteY2" fmla="*/ 126016 h 865251"/>
                <a:gd name="connsiteX3" fmla="*/ 0 w 252983"/>
                <a:gd name="connsiteY3" fmla="*/ 738854 h 865251"/>
                <a:gd name="connsiteX4" fmla="*/ 126683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0423F89D-AEDB-47F7-AD68-6B8B02D33E4C}"/>
                </a:ext>
              </a:extLst>
            </p:cNvPr>
            <p:cNvSpPr/>
            <p:nvPr/>
          </p:nvSpPr>
          <p:spPr>
            <a:xfrm>
              <a:off x="5968110" y="2719292"/>
              <a:ext cx="252412" cy="517302"/>
            </a:xfrm>
            <a:custGeom>
              <a:avLst/>
              <a:gdLst>
                <a:gd name="connsiteX0" fmla="*/ 252413 w 252412"/>
                <a:gd name="connsiteY0" fmla="*/ 126016 h 517302"/>
                <a:gd name="connsiteX1" fmla="*/ 126683 w 252412"/>
                <a:gd name="connsiteY1" fmla="*/ 0 h 517302"/>
                <a:gd name="connsiteX2" fmla="*/ 0 w 252412"/>
                <a:gd name="connsiteY2" fmla="*/ 126016 h 517302"/>
                <a:gd name="connsiteX3" fmla="*/ 0 w 252412"/>
                <a:gd name="connsiteY3" fmla="*/ 390906 h 517302"/>
                <a:gd name="connsiteX4" fmla="*/ 126683 w 252412"/>
                <a:gd name="connsiteY4" fmla="*/ 517303 h 517302"/>
                <a:gd name="connsiteX5" fmla="*/ 252413 w 252412"/>
                <a:gd name="connsiteY5" fmla="*/ 390906 h 517302"/>
                <a:gd name="connsiteX6" fmla="*/ 252413 w 252412"/>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412" h="517302">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C7B0293-6899-4433-8E7E-192E1D1C69E6}"/>
                </a:ext>
              </a:extLst>
            </p:cNvPr>
            <p:cNvSpPr/>
            <p:nvPr/>
          </p:nvSpPr>
          <p:spPr>
            <a:xfrm>
              <a:off x="6663530" y="2371343"/>
              <a:ext cx="251936" cy="865251"/>
            </a:xfrm>
            <a:custGeom>
              <a:avLst/>
              <a:gdLst>
                <a:gd name="connsiteX0" fmla="*/ 251936 w 251936"/>
                <a:gd name="connsiteY0" fmla="*/ 126016 h 865251"/>
                <a:gd name="connsiteX1" fmla="*/ 125635 w 251936"/>
                <a:gd name="connsiteY1" fmla="*/ 0 h 865251"/>
                <a:gd name="connsiteX2" fmla="*/ 0 w 251936"/>
                <a:gd name="connsiteY2" fmla="*/ 126016 h 865251"/>
                <a:gd name="connsiteX3" fmla="*/ 0 w 251936"/>
                <a:gd name="connsiteY3" fmla="*/ 738854 h 865251"/>
                <a:gd name="connsiteX4" fmla="*/ 125635 w 251936"/>
                <a:gd name="connsiteY4" fmla="*/ 865251 h 865251"/>
                <a:gd name="connsiteX5" fmla="*/ 251936 w 251936"/>
                <a:gd name="connsiteY5" fmla="*/ 738854 h 865251"/>
                <a:gd name="connsiteX6" fmla="*/ 251936 w 251936"/>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865251">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8432F3A-D3E9-47AC-AEF7-506ABF470895}"/>
                </a:ext>
              </a:extLst>
            </p:cNvPr>
            <p:cNvSpPr/>
            <p:nvPr/>
          </p:nvSpPr>
          <p:spPr>
            <a:xfrm>
              <a:off x="7358379" y="1895475"/>
              <a:ext cx="251936" cy="1593056"/>
            </a:xfrm>
            <a:custGeom>
              <a:avLst/>
              <a:gdLst>
                <a:gd name="connsiteX0" fmla="*/ 251936 w 251936"/>
                <a:gd name="connsiteY0" fmla="*/ 126016 h 1593056"/>
                <a:gd name="connsiteX1" fmla="*/ 126016 w 251936"/>
                <a:gd name="connsiteY1" fmla="*/ 0 h 1593056"/>
                <a:gd name="connsiteX2" fmla="*/ 0 w 251936"/>
                <a:gd name="connsiteY2" fmla="*/ 126016 h 1593056"/>
                <a:gd name="connsiteX3" fmla="*/ 0 w 251936"/>
                <a:gd name="connsiteY3" fmla="*/ 1466469 h 1593056"/>
                <a:gd name="connsiteX4" fmla="*/ 126016 w 251936"/>
                <a:gd name="connsiteY4" fmla="*/ 1593056 h 1593056"/>
                <a:gd name="connsiteX5" fmla="*/ 251936 w 251936"/>
                <a:gd name="connsiteY5" fmla="*/ 1466469 h 1593056"/>
                <a:gd name="connsiteX6" fmla="*/ 251936 w 251936"/>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1593056">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E5306FF-F773-4707-9266-67BE6DA2F11D}"/>
                </a:ext>
              </a:extLst>
            </p:cNvPr>
            <p:cNvSpPr/>
            <p:nvPr/>
          </p:nvSpPr>
          <p:spPr>
            <a:xfrm>
              <a:off x="8051609" y="2371343"/>
              <a:ext cx="254221" cy="865251"/>
            </a:xfrm>
            <a:custGeom>
              <a:avLst/>
              <a:gdLst>
                <a:gd name="connsiteX0" fmla="*/ 254222 w 254221"/>
                <a:gd name="connsiteY0" fmla="*/ 126016 h 865251"/>
                <a:gd name="connsiteX1" fmla="*/ 126397 w 254221"/>
                <a:gd name="connsiteY1" fmla="*/ 0 h 865251"/>
                <a:gd name="connsiteX2" fmla="*/ 0 w 254221"/>
                <a:gd name="connsiteY2" fmla="*/ 126016 h 865251"/>
                <a:gd name="connsiteX3" fmla="*/ 0 w 254221"/>
                <a:gd name="connsiteY3" fmla="*/ 738854 h 865251"/>
                <a:gd name="connsiteX4" fmla="*/ 126397 w 254221"/>
                <a:gd name="connsiteY4" fmla="*/ 865251 h 865251"/>
                <a:gd name="connsiteX5" fmla="*/ 254222 w 254221"/>
                <a:gd name="connsiteY5" fmla="*/ 738854 h 865251"/>
                <a:gd name="connsiteX6" fmla="*/ 254222 w 254221"/>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221" h="865251">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BF008E06-E27D-4501-8AE8-0D663660121A}"/>
                </a:ext>
              </a:extLst>
            </p:cNvPr>
            <p:cNvSpPr/>
            <p:nvPr/>
          </p:nvSpPr>
          <p:spPr>
            <a:xfrm>
              <a:off x="8747029" y="2719292"/>
              <a:ext cx="252221" cy="517302"/>
            </a:xfrm>
            <a:custGeom>
              <a:avLst/>
              <a:gdLst>
                <a:gd name="connsiteX0" fmla="*/ 252222 w 252221"/>
                <a:gd name="connsiteY0" fmla="*/ 126016 h 517302"/>
                <a:gd name="connsiteX1" fmla="*/ 126206 w 252221"/>
                <a:gd name="connsiteY1" fmla="*/ 0 h 517302"/>
                <a:gd name="connsiteX2" fmla="*/ 0 w 252221"/>
                <a:gd name="connsiteY2" fmla="*/ 126016 h 517302"/>
                <a:gd name="connsiteX3" fmla="*/ 0 w 252221"/>
                <a:gd name="connsiteY3" fmla="*/ 390906 h 517302"/>
                <a:gd name="connsiteX4" fmla="*/ 126206 w 252221"/>
                <a:gd name="connsiteY4" fmla="*/ 517303 h 517302"/>
                <a:gd name="connsiteX5" fmla="*/ 252222 w 252221"/>
                <a:gd name="connsiteY5" fmla="*/ 390906 h 517302"/>
                <a:gd name="connsiteX6" fmla="*/ 252222 w 252221"/>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221" h="517302">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FB767D04-5645-48F9-8A94-6B8CF0B51F28}"/>
                </a:ext>
              </a:extLst>
            </p:cNvPr>
            <p:cNvSpPr/>
            <p:nvPr/>
          </p:nvSpPr>
          <p:spPr>
            <a:xfrm>
              <a:off x="8744552" y="4806696"/>
              <a:ext cx="109252" cy="132968"/>
            </a:xfrm>
            <a:custGeom>
              <a:avLst/>
              <a:gdLst>
                <a:gd name="connsiteX0" fmla="*/ 109252 w 109252"/>
                <a:gd name="connsiteY0" fmla="*/ 0 h 132968"/>
                <a:gd name="connsiteX1" fmla="*/ 109252 w 109252"/>
                <a:gd name="connsiteY1" fmla="*/ 15811 h 132968"/>
                <a:gd name="connsiteX2" fmla="*/ 63627 w 109252"/>
                <a:gd name="connsiteY2" fmla="*/ 15811 h 132968"/>
                <a:gd name="connsiteX3" fmla="*/ 63627 w 109252"/>
                <a:gd name="connsiteY3" fmla="*/ 132969 h 132968"/>
                <a:gd name="connsiteX4" fmla="*/ 45244 w 109252"/>
                <a:gd name="connsiteY4" fmla="*/ 132969 h 132968"/>
                <a:gd name="connsiteX5" fmla="*/ 45244 w 109252"/>
                <a:gd name="connsiteY5" fmla="*/ 15811 h 132968"/>
                <a:gd name="connsiteX6" fmla="*/ 0 w 109252"/>
                <a:gd name="connsiteY6" fmla="*/ 15811 h 132968"/>
                <a:gd name="connsiteX7" fmla="*/ 0 w 109252"/>
                <a:gd name="connsiteY7" fmla="*/ 0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52" h="132968">
                  <a:moveTo>
                    <a:pt x="109252" y="0"/>
                  </a:moveTo>
                  <a:lnTo>
                    <a:pt x="109252" y="15811"/>
                  </a:lnTo>
                  <a:lnTo>
                    <a:pt x="63627" y="15811"/>
                  </a:lnTo>
                  <a:lnTo>
                    <a:pt x="63627" y="132969"/>
                  </a:lnTo>
                  <a:lnTo>
                    <a:pt x="45244" y="132969"/>
                  </a:lnTo>
                  <a:lnTo>
                    <a:pt x="45244" y="15811"/>
                  </a:lnTo>
                  <a:lnTo>
                    <a:pt x="0" y="15811"/>
                  </a:lnTo>
                  <a:lnTo>
                    <a:pt x="0" y="0"/>
                  </a:ln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046A2EEE-DBDB-4197-9FAF-5AC7B806BC96}"/>
                </a:ext>
              </a:extLst>
            </p:cNvPr>
            <p:cNvSpPr/>
            <p:nvPr/>
          </p:nvSpPr>
          <p:spPr>
            <a:xfrm>
              <a:off x="8862948" y="4806696"/>
              <a:ext cx="136207" cy="132968"/>
            </a:xfrm>
            <a:custGeom>
              <a:avLst/>
              <a:gdLst>
                <a:gd name="connsiteX0" fmla="*/ 0 w 136207"/>
                <a:gd name="connsiteY0" fmla="*/ 0 h 132968"/>
                <a:gd name="connsiteX1" fmla="*/ 28670 w 136207"/>
                <a:gd name="connsiteY1" fmla="*/ 0 h 132968"/>
                <a:gd name="connsiteX2" fmla="*/ 68771 w 136207"/>
                <a:gd name="connsiteY2" fmla="*/ 109061 h 132968"/>
                <a:gd name="connsiteX3" fmla="*/ 69247 w 136207"/>
                <a:gd name="connsiteY3" fmla="*/ 109061 h 132968"/>
                <a:gd name="connsiteX4" fmla="*/ 107633 w 136207"/>
                <a:gd name="connsiteY4" fmla="*/ 0 h 132968"/>
                <a:gd name="connsiteX5" fmla="*/ 136208 w 136207"/>
                <a:gd name="connsiteY5" fmla="*/ 0 h 132968"/>
                <a:gd name="connsiteX6" fmla="*/ 136208 w 136207"/>
                <a:gd name="connsiteY6" fmla="*/ 132969 h 132968"/>
                <a:gd name="connsiteX7" fmla="*/ 117063 w 136207"/>
                <a:gd name="connsiteY7" fmla="*/ 132969 h 132968"/>
                <a:gd name="connsiteX8" fmla="*/ 117063 w 136207"/>
                <a:gd name="connsiteY8" fmla="*/ 23908 h 132968"/>
                <a:gd name="connsiteX9" fmla="*/ 116491 w 136207"/>
                <a:gd name="connsiteY9" fmla="*/ 23908 h 132968"/>
                <a:gd name="connsiteX10" fmla="*/ 76295 w 136207"/>
                <a:gd name="connsiteY10" fmla="*/ 132969 h 132968"/>
                <a:gd name="connsiteX11" fmla="*/ 58674 w 136207"/>
                <a:gd name="connsiteY11" fmla="*/ 132969 h 132968"/>
                <a:gd name="connsiteX12" fmla="*/ 19336 w 136207"/>
                <a:gd name="connsiteY12" fmla="*/ 23908 h 132968"/>
                <a:gd name="connsiteX13" fmla="*/ 18669 w 136207"/>
                <a:gd name="connsiteY13" fmla="*/ 23908 h 132968"/>
                <a:gd name="connsiteX14" fmla="*/ 18669 w 136207"/>
                <a:gd name="connsiteY14" fmla="*/ 132969 h 132968"/>
                <a:gd name="connsiteX15" fmla="*/ 0 w 136207"/>
                <a:gd name="connsiteY15" fmla="*/ 132969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207" h="132968">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grpFill/>
            <a:ln w="9525" cap="flat">
              <a:noFill/>
              <a:prstDash val="solid"/>
              <a:miter/>
            </a:ln>
          </p:spPr>
          <p:txBody>
            <a:bodyPr rtlCol="0" anchor="ctr"/>
            <a:lstStyle/>
            <a:p>
              <a:endParaRPr lang="en-US"/>
            </a:p>
          </p:txBody>
        </p:sp>
      </p:grpSp>
      <p:sp>
        <p:nvSpPr>
          <p:cNvPr id="87" name="TextBox 86">
            <a:extLst>
              <a:ext uri="{FF2B5EF4-FFF2-40B4-BE49-F238E27FC236}">
                <a16:creationId xmlns:a16="http://schemas.microsoft.com/office/drawing/2014/main" id="{2957A9F5-40DE-4DBD-BBEE-9CE764388019}"/>
              </a:ext>
            </a:extLst>
          </p:cNvPr>
          <p:cNvSpPr txBox="1"/>
          <p:nvPr userDrawn="1"/>
        </p:nvSpPr>
        <p:spPr>
          <a:xfrm>
            <a:off x="11437792" y="6414737"/>
            <a:ext cx="327344" cy="278918"/>
          </a:xfrm>
          <a:prstGeom prst="rect">
            <a:avLst/>
          </a:prstGeom>
        </p:spPr>
        <p:txBody>
          <a:bodyPr vert="horz" wrap="square" lIns="91440" tIns="45720" rIns="91440" bIns="45720" rtlCol="0" anchor="ctr">
            <a:normAutofit/>
          </a:bodyPr>
          <a:lstStyle/>
          <a:p>
            <a:pPr algn="l"/>
            <a:fld id="{311237F8-2929-CB49-9823-AD2518862D1D}" type="slidenum">
              <a:rPr lang="en-US" sz="700" b="0" i="0" smtClean="0">
                <a:solidFill>
                  <a:srgbClr val="75848E"/>
                </a:solidFill>
                <a:latin typeface="AppD Sans" panose="00000500000000000000" pitchFamily="2" charset="0"/>
                <a:cs typeface="Arial" panose="020B0604020202020204" pitchFamily="34" charset="0"/>
              </a:rPr>
              <a:t>‹#›</a:t>
            </a:fld>
            <a:endParaRPr lang="en-US" sz="700" b="0" i="0">
              <a:solidFill>
                <a:srgbClr val="75848E"/>
              </a:solidFill>
              <a:latin typeface="AppD Sans" panose="00000500000000000000" pitchFamily="2" charset="0"/>
              <a:cs typeface="Arial" panose="020B0604020202020204" pitchFamily="34" charset="0"/>
            </a:endParaRPr>
          </a:p>
        </p:txBody>
      </p:sp>
    </p:spTree>
    <p:extLst>
      <p:ext uri="{BB962C8B-B14F-4D97-AF65-F5344CB8AC3E}">
        <p14:creationId xmlns:p14="http://schemas.microsoft.com/office/powerpoint/2010/main" val="4091782019"/>
      </p:ext>
    </p:extLst>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Half Page Chart">
    <p:spTree>
      <p:nvGrpSpPr>
        <p:cNvPr id="1" name=""/>
        <p:cNvGrpSpPr/>
        <p:nvPr/>
      </p:nvGrpSpPr>
      <p:grpSpPr>
        <a:xfrm>
          <a:off x="0" y="0"/>
          <a:ext cx="0" cy="0"/>
          <a:chOff x="0" y="0"/>
          <a:chExt cx="0" cy="0"/>
        </a:xfrm>
      </p:grpSpPr>
      <p:sp>
        <p:nvSpPr>
          <p:cNvPr id="6" name="Chart Placeholder 5"/>
          <p:cNvSpPr>
            <a:spLocks noGrp="1"/>
          </p:cNvSpPr>
          <p:nvPr>
            <p:ph type="chart" sz="quarter" idx="10"/>
          </p:nvPr>
        </p:nvSpPr>
        <p:spPr>
          <a:xfrm>
            <a:off x="6786035" y="431803"/>
            <a:ext cx="4796367" cy="5702297"/>
          </a:xfrm>
          <a:prstGeom prst="rect">
            <a:avLst/>
          </a:prstGeom>
          <a:solidFill>
            <a:schemeClr val="accent4">
              <a:alpha val="25000"/>
            </a:schemeClr>
          </a:solidFill>
        </p:spPr>
        <p:txBody>
          <a:bodyPr anchor="ctr" anchorCtr="0"/>
          <a:lstStyle>
            <a:lvl1pPr marL="0" indent="0" algn="ctr">
              <a:buNone/>
              <a:defRPr>
                <a:solidFill>
                  <a:schemeClr val="tx1"/>
                </a:solidFill>
              </a:defRPr>
            </a:lvl1pPr>
          </a:lstStyle>
          <a:p>
            <a:endParaRPr lang="en-US"/>
          </a:p>
        </p:txBody>
      </p:sp>
      <p:sp>
        <p:nvSpPr>
          <p:cNvPr id="2" name="Text Placeholder 2">
            <a:extLst>
              <a:ext uri="{FF2B5EF4-FFF2-40B4-BE49-F238E27FC236}">
                <a16:creationId xmlns:a16="http://schemas.microsoft.com/office/drawing/2014/main" id="{5BE4A1D4-402D-E43A-DA8F-9D864914384E}"/>
              </a:ext>
            </a:extLst>
          </p:cNvPr>
          <p:cNvSpPr>
            <a:spLocks noGrp="1"/>
          </p:cNvSpPr>
          <p:nvPr>
            <p:ph type="body" sz="quarter" idx="14" hasCustomPrompt="1"/>
          </p:nvPr>
        </p:nvSpPr>
        <p:spPr>
          <a:xfrm>
            <a:off x="632126" y="431800"/>
            <a:ext cx="4572000" cy="304800"/>
          </a:xfrm>
          <a:prstGeom prst="rect">
            <a:avLst/>
          </a:prstGeom>
        </p:spPr>
        <p:txBody>
          <a:bodyPr lIns="45720" tIns="45720" rIns="45720" bIns="45720"/>
          <a:lstStyle>
            <a:lvl1pPr marL="0" indent="0">
              <a:buFont typeface="Arial" panose="020B0604020202020204" pitchFamily="34" charset="0"/>
              <a:buNone/>
              <a:defRPr sz="14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10" name="Title Placeholder 1">
            <a:extLst>
              <a:ext uri="{FF2B5EF4-FFF2-40B4-BE49-F238E27FC236}">
                <a16:creationId xmlns:a16="http://schemas.microsoft.com/office/drawing/2014/main" id="{16A48D0D-58D2-4F34-4F9C-0B145014997C}"/>
              </a:ext>
            </a:extLst>
          </p:cNvPr>
          <p:cNvSpPr>
            <a:spLocks noGrp="1"/>
          </p:cNvSpPr>
          <p:nvPr>
            <p:ph type="title" hasCustomPrompt="1"/>
          </p:nvPr>
        </p:nvSpPr>
        <p:spPr>
          <a:xfrm>
            <a:off x="609602" y="2389491"/>
            <a:ext cx="4594524" cy="1668780"/>
          </a:xfrm>
          <a:prstGeom prst="rect">
            <a:avLst/>
          </a:prstGeom>
        </p:spPr>
        <p:txBody>
          <a:bodyPr vert="horz" lIns="45720" tIns="45720" rIns="45720" bIns="45720" rtlCol="0" anchor="ctr">
            <a:noAutofit/>
          </a:bodyPr>
          <a:lstStyle>
            <a:lvl1pPr>
              <a:defRPr sz="4400"/>
            </a:lvl1pPr>
          </a:lstStyle>
          <a:p>
            <a:r>
              <a:rPr lang="en-US"/>
              <a:t>Click to edit master title style</a:t>
            </a:r>
          </a:p>
        </p:txBody>
      </p:sp>
    </p:spTree>
    <p:extLst>
      <p:ext uri="{BB962C8B-B14F-4D97-AF65-F5344CB8AC3E}">
        <p14:creationId xmlns:p14="http://schemas.microsoft.com/office/powerpoint/2010/main" val="185972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356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Heading w Table">
    <p:spTree>
      <p:nvGrpSpPr>
        <p:cNvPr id="1" name=""/>
        <p:cNvGrpSpPr/>
        <p:nvPr/>
      </p:nvGrpSpPr>
      <p:grpSpPr>
        <a:xfrm>
          <a:off x="0" y="0"/>
          <a:ext cx="0" cy="0"/>
          <a:chOff x="0" y="0"/>
          <a:chExt cx="0" cy="0"/>
        </a:xfrm>
      </p:grpSpPr>
      <p:sp>
        <p:nvSpPr>
          <p:cNvPr id="6" name="Table Placeholder 11">
            <a:extLst>
              <a:ext uri="{FF2B5EF4-FFF2-40B4-BE49-F238E27FC236}">
                <a16:creationId xmlns:a16="http://schemas.microsoft.com/office/drawing/2014/main" id="{C83B223E-030E-74D0-B6FA-BEC3DA7BD3FA}"/>
              </a:ext>
            </a:extLst>
          </p:cNvPr>
          <p:cNvSpPr>
            <a:spLocks noGrp="1"/>
          </p:cNvSpPr>
          <p:nvPr>
            <p:ph type="tbl" sz="quarter" idx="12"/>
          </p:nvPr>
        </p:nvSpPr>
        <p:spPr>
          <a:xfrm>
            <a:off x="621102" y="1409700"/>
            <a:ext cx="10974395" cy="3932321"/>
          </a:xfrm>
          <a:prstGeom prst="rect">
            <a:avLst/>
          </a:prstGeom>
        </p:spPr>
        <p:txBody>
          <a:bodyPr lIns="45720" tIns="45720" rIns="45720" bIns="45720">
            <a:noAutofit/>
          </a:bodyPr>
          <a:lstStyle>
            <a:lvl1pPr marL="0" indent="0" algn="ctr">
              <a:lnSpc>
                <a:spcPct val="100000"/>
              </a:lnSpc>
              <a:spcBef>
                <a:spcPts val="0"/>
              </a:spcBef>
              <a:buNone/>
              <a:defRPr sz="2400" baseline="0">
                <a:solidFill>
                  <a:schemeClr val="tx1"/>
                </a:solidFill>
                <a:latin typeface="+mn-lt"/>
              </a:defRPr>
            </a:lvl1pPr>
          </a:lstStyle>
          <a:p>
            <a:pPr lvl="0"/>
            <a:r>
              <a:rPr lang="en-US" noProof="0"/>
              <a:t>Click icon to add table</a:t>
            </a:r>
            <a:endParaRPr lang="en-GB" noProof="0"/>
          </a:p>
        </p:txBody>
      </p:sp>
      <p:sp>
        <p:nvSpPr>
          <p:cNvPr id="11" name="Text Placeholder 2">
            <a:extLst>
              <a:ext uri="{FF2B5EF4-FFF2-40B4-BE49-F238E27FC236}">
                <a16:creationId xmlns:a16="http://schemas.microsoft.com/office/drawing/2014/main" id="{89B8D9E7-EAC8-4A5C-4139-BA396711F078}"/>
              </a:ext>
            </a:extLst>
          </p:cNvPr>
          <p:cNvSpPr>
            <a:spLocks noGrp="1"/>
          </p:cNvSpPr>
          <p:nvPr>
            <p:ph type="body" sz="quarter" idx="16" hasCustomPrompt="1"/>
          </p:nvPr>
        </p:nvSpPr>
        <p:spPr>
          <a:xfrm>
            <a:off x="632125" y="5586423"/>
            <a:ext cx="5463875" cy="365760"/>
          </a:xfrm>
          <a:prstGeom prst="rect">
            <a:avLst/>
          </a:prstGeom>
        </p:spPr>
        <p:txBody>
          <a:bodyPr lIns="45720" tIns="45720" rIns="45720" bIns="45720"/>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Table caption</a:t>
            </a:r>
          </a:p>
        </p:txBody>
      </p:sp>
      <p:sp>
        <p:nvSpPr>
          <p:cNvPr id="3" name="Title Placeholder 1">
            <a:extLst>
              <a:ext uri="{FF2B5EF4-FFF2-40B4-BE49-F238E27FC236}">
                <a16:creationId xmlns:a16="http://schemas.microsoft.com/office/drawing/2014/main" id="{051B1935-8F76-89F3-34A7-104AF19A7D3D}"/>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565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Heading w Char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8CE7DB6-039C-AC58-5C90-9B19A4AA26C7}"/>
              </a:ext>
            </a:extLst>
          </p:cNvPr>
          <p:cNvSpPr>
            <a:spLocks noGrp="1"/>
          </p:cNvSpPr>
          <p:nvPr>
            <p:ph type="body" sz="quarter" idx="16" hasCustomPrompt="1"/>
          </p:nvPr>
        </p:nvSpPr>
        <p:spPr>
          <a:xfrm>
            <a:off x="632125" y="5586423"/>
            <a:ext cx="5463875" cy="365760"/>
          </a:xfrm>
          <a:prstGeom prst="rect">
            <a:avLst/>
          </a:prstGeom>
        </p:spPr>
        <p:txBody>
          <a:bodyPr lIns="45720" tIns="45720" rIns="45720" bIns="45720"/>
          <a:lstStyle>
            <a:lvl1pPr marL="0" indent="0">
              <a:lnSpc>
                <a:spcPct val="100000"/>
              </a:lnSpc>
              <a:spcBef>
                <a:spcPts val="0"/>
              </a:spcBef>
              <a:buFont typeface="Arial" panose="020B0604020202020204" pitchFamily="34" charset="0"/>
              <a:buNone/>
              <a:defRPr sz="1600" b="0" i="0" baseline="0">
                <a:solidFill>
                  <a:schemeClr val="tx1"/>
                </a:solid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Chart caption</a:t>
            </a:r>
          </a:p>
        </p:txBody>
      </p:sp>
      <p:sp>
        <p:nvSpPr>
          <p:cNvPr id="14" name="Chart Placeholder 2">
            <a:extLst>
              <a:ext uri="{FF2B5EF4-FFF2-40B4-BE49-F238E27FC236}">
                <a16:creationId xmlns:a16="http://schemas.microsoft.com/office/drawing/2014/main" id="{BD75F8AD-CDF4-CE28-1C24-08F6FA9598D3}"/>
              </a:ext>
            </a:extLst>
          </p:cNvPr>
          <p:cNvSpPr>
            <a:spLocks noGrp="1"/>
          </p:cNvSpPr>
          <p:nvPr>
            <p:ph type="chart" sz="quarter" idx="10"/>
          </p:nvPr>
        </p:nvSpPr>
        <p:spPr>
          <a:xfrm>
            <a:off x="632125" y="1409701"/>
            <a:ext cx="10960608" cy="3937002"/>
          </a:xfrm>
          <a:prstGeom prst="rect">
            <a:avLst/>
          </a:prstGeom>
        </p:spPr>
        <p:txBody>
          <a:bodyPr vert="horz" lIns="45720" tIns="45720" rIns="45720" bIns="45720">
            <a:noAutofit/>
          </a:bodyPr>
          <a:lstStyle>
            <a:lvl1pPr marL="0" indent="0" algn="ctr">
              <a:lnSpc>
                <a:spcPct val="100000"/>
              </a:lnSpc>
              <a:spcBef>
                <a:spcPts val="0"/>
              </a:spcBef>
              <a:buNone/>
              <a:defRPr sz="2400" b="0" i="0">
                <a:solidFill>
                  <a:schemeClr val="tx1"/>
                </a:solidFill>
                <a:latin typeface="+mn-lt"/>
                <a:cs typeface="CiscoSans ExtraLight"/>
              </a:defRPr>
            </a:lvl1pPr>
          </a:lstStyle>
          <a:p>
            <a:pPr lvl="0"/>
            <a:r>
              <a:rPr lang="en-US" noProof="0"/>
              <a:t>Click icon to add chart</a:t>
            </a:r>
          </a:p>
        </p:txBody>
      </p:sp>
      <p:sp>
        <p:nvSpPr>
          <p:cNvPr id="3" name="Title Placeholder 1">
            <a:extLst>
              <a:ext uri="{FF2B5EF4-FFF2-40B4-BE49-F238E27FC236}">
                <a16:creationId xmlns:a16="http://schemas.microsoft.com/office/drawing/2014/main" id="{34A57B70-3F6E-FA7F-CC44-293D6CF9E212}"/>
              </a:ext>
            </a:extLst>
          </p:cNvPr>
          <p:cNvSpPr>
            <a:spLocks noGrp="1"/>
          </p:cNvSpPr>
          <p:nvPr>
            <p:ph type="title" hasCustomPrompt="1"/>
          </p:nvPr>
        </p:nvSpPr>
        <p:spPr>
          <a:xfrm>
            <a:off x="609602" y="384079"/>
            <a:ext cx="10972800" cy="685800"/>
          </a:xfrm>
          <a:prstGeom prst="rect">
            <a:avLst/>
          </a:prstGeom>
        </p:spPr>
        <p:txBody>
          <a:bodyPr vert="horz" lIns="45720" tIns="45720" rIns="45720" bIns="45720" rtlCol="0" anchor="ctr">
            <a:no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58691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Closing Whit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6AD5A65-A7EB-424E-8ADF-62E6668815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038770" y="2921000"/>
            <a:ext cx="2114461" cy="874949"/>
          </a:xfrm>
          <a:prstGeom prst="rect">
            <a:avLst/>
          </a:prstGeom>
        </p:spPr>
      </p:pic>
    </p:spTree>
    <p:extLst>
      <p:ext uri="{BB962C8B-B14F-4D97-AF65-F5344CB8AC3E}">
        <p14:creationId xmlns:p14="http://schemas.microsoft.com/office/powerpoint/2010/main" val="412440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Closing Sky">
    <p:bg>
      <p:bgPr>
        <a:solidFill>
          <a:schemeClr val="accent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6AD5A65-A7EB-424E-8ADF-62E6668815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038770" y="2921000"/>
            <a:ext cx="2114461" cy="874949"/>
          </a:xfrm>
          <a:prstGeom prst="rect">
            <a:avLst/>
          </a:prstGeom>
        </p:spPr>
      </p:pic>
    </p:spTree>
    <p:extLst>
      <p:ext uri="{BB962C8B-B14F-4D97-AF65-F5344CB8AC3E}">
        <p14:creationId xmlns:p14="http://schemas.microsoft.com/office/powerpoint/2010/main" val="172297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Closing Midnigh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6AD5A65-A7EB-424E-8ADF-62E6668815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038770" y="2921000"/>
            <a:ext cx="2114461" cy="874949"/>
          </a:xfrm>
          <a:prstGeom prst="rect">
            <a:avLst/>
          </a:prstGeom>
        </p:spPr>
      </p:pic>
    </p:spTree>
    <p:extLst>
      <p:ext uri="{BB962C8B-B14F-4D97-AF65-F5344CB8AC3E}">
        <p14:creationId xmlns:p14="http://schemas.microsoft.com/office/powerpoint/2010/main" val="186241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and Subtitle 4 Heavy Graphics">
    <p:spTree>
      <p:nvGrpSpPr>
        <p:cNvPr id="1" name=""/>
        <p:cNvGrpSpPr/>
        <p:nvPr/>
      </p:nvGrpSpPr>
      <p:grpSpPr>
        <a:xfrm>
          <a:off x="0" y="0"/>
          <a:ext cx="0" cy="0"/>
          <a:chOff x="0" y="0"/>
          <a:chExt cx="0" cy="0"/>
        </a:xfrm>
      </p:grpSpPr>
      <p:sp>
        <p:nvSpPr>
          <p:cNvPr id="12" name="Title 1"/>
          <p:cNvSpPr>
            <a:spLocks noGrp="1"/>
          </p:cNvSpPr>
          <p:nvPr>
            <p:ph type="title"/>
          </p:nvPr>
        </p:nvSpPr>
        <p:spPr>
          <a:xfrm>
            <a:off x="591995" y="260908"/>
            <a:ext cx="11021484" cy="579965"/>
          </a:xfrm>
        </p:spPr>
        <p:txBody>
          <a:bodyPr/>
          <a:lstStyle>
            <a:lvl1pPr>
              <a:defRPr lang="en-US" sz="3733"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a:t>Click to edit Master title style</a:t>
            </a:r>
          </a:p>
        </p:txBody>
      </p:sp>
      <p:sp>
        <p:nvSpPr>
          <p:cNvPr id="13" name="Text Placeholder 5"/>
          <p:cNvSpPr>
            <a:spLocks noGrp="1"/>
          </p:cNvSpPr>
          <p:nvPr>
            <p:ph type="body" sz="quarter" idx="12"/>
          </p:nvPr>
        </p:nvSpPr>
        <p:spPr>
          <a:xfrm>
            <a:off x="591995" y="784852"/>
            <a:ext cx="11021484" cy="508000"/>
          </a:xfrm>
          <a:prstGeom prst="rect">
            <a:avLst/>
          </a:prstGeom>
        </p:spPr>
        <p:txBody>
          <a:bodyPr/>
          <a:lstStyle>
            <a:lvl1pPr marL="2380" indent="0">
              <a:spcBef>
                <a:spcPts val="0"/>
              </a:spcBef>
              <a:buNone/>
              <a:defRPr sz="2400">
                <a:solidFill>
                  <a:schemeClr val="bg1"/>
                </a:solidFill>
                <a:latin typeface="+mj-lt"/>
              </a:defRPr>
            </a:lvl1pPr>
          </a:lstStyle>
          <a:p>
            <a:pPr lvl="0"/>
            <a:r>
              <a:rPr lang="en-US"/>
              <a:t>Click to edit Master text styles</a:t>
            </a:r>
          </a:p>
        </p:txBody>
      </p:sp>
      <p:sp>
        <p:nvSpPr>
          <p:cNvPr id="26" name="Slide Number Placeholder 1"/>
          <p:cNvSpPr>
            <a:spLocks noGrp="1"/>
          </p:cNvSpPr>
          <p:nvPr>
            <p:ph type="sldNum" sz="quarter" idx="4"/>
          </p:nvPr>
        </p:nvSpPr>
        <p:spPr>
          <a:xfrm>
            <a:off x="11160200" y="6507857"/>
            <a:ext cx="479555" cy="366183"/>
          </a:xfrm>
          <a:prstGeom prst="rect">
            <a:avLst/>
          </a:prstGeom>
        </p:spPr>
        <p:txBody>
          <a:bodyPr vert="horz" lIns="91440" tIns="45720" rIns="91440" bIns="45720" rtlCol="0" anchor="ctr"/>
          <a:lstStyle>
            <a:lvl1pPr algn="r">
              <a:defRPr lang="en-US" sz="8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0" name="Rectangle 4">
            <a:extLst>
              <a:ext uri="{FF2B5EF4-FFF2-40B4-BE49-F238E27FC236}">
                <a16:creationId xmlns:a16="http://schemas.microsoft.com/office/drawing/2014/main" id="{99D387C0-CF56-2040-BDE0-810FEC678C57}"/>
              </a:ext>
            </a:extLst>
          </p:cNvPr>
          <p:cNvSpPr>
            <a:spLocks noChangeArrowheads="1"/>
          </p:cNvSpPr>
          <p:nvPr userDrawn="1"/>
        </p:nvSpPr>
        <p:spPr bwMode="black">
          <a:xfrm>
            <a:off x="7799900" y="6595873"/>
            <a:ext cx="3392613" cy="206025"/>
          </a:xfrm>
          <a:prstGeom prst="rect">
            <a:avLst/>
          </a:prstGeom>
          <a:noFill/>
          <a:ln w="9525">
            <a:noFill/>
            <a:miter lim="800000"/>
            <a:headEnd/>
            <a:tailEnd/>
          </a:ln>
          <a:effectLst/>
        </p:spPr>
        <p:txBody>
          <a:bodyPr wrap="square" lIns="82115" tIns="41056" rIns="82115" bIns="41056" anchor="b">
            <a:spAutoFit/>
          </a:bodyPr>
          <a:lstStyle/>
          <a:p>
            <a:pPr marL="0" marR="0" lvl="0" indent="0" algn="r" defTabSz="814305"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AE6D9468-FBBF-4B45-8DFC-062D46719A10}"/>
              </a:ext>
            </a:extLst>
          </p:cNvPr>
          <p:cNvSpPr txBox="1"/>
          <p:nvPr userDrawn="1"/>
        </p:nvSpPr>
        <p:spPr>
          <a:xfrm>
            <a:off x="5659022" y="6577313"/>
            <a:ext cx="873957" cy="256545"/>
          </a:xfrm>
          <a:prstGeom prst="rect">
            <a:avLst/>
          </a:prstGeom>
          <a:noFill/>
        </p:spPr>
        <p:txBody>
          <a:bodyPr wrap="none" rtlCol="0" anchor="b">
            <a:spAutoFit/>
          </a:bodyPr>
          <a:lstStyle/>
          <a:p>
            <a:pPr lvl="0" algn="ctr">
              <a:defRPr/>
            </a:pPr>
            <a:r>
              <a:rPr lang="en-US" sz="1067">
                <a:solidFill>
                  <a:schemeClr val="tx1"/>
                </a:solidFill>
                <a:latin typeface="+mn-lt"/>
                <a:cs typeface="CiscoSansTT Light" panose="020B0503020201020303" pitchFamily="34" charset="0"/>
              </a:rPr>
              <a:t>#CiscoLive</a:t>
            </a:r>
          </a:p>
        </p:txBody>
      </p:sp>
      <p:sp>
        <p:nvSpPr>
          <p:cNvPr id="15" name="Footer Placeholder 2">
            <a:extLst>
              <a:ext uri="{FF2B5EF4-FFF2-40B4-BE49-F238E27FC236}">
                <a16:creationId xmlns:a16="http://schemas.microsoft.com/office/drawing/2014/main" id="{AFA63C6B-E188-F94B-9E89-DA3A00471F41}"/>
              </a:ext>
            </a:extLst>
          </p:cNvPr>
          <p:cNvSpPr>
            <a:spLocks noGrp="1"/>
          </p:cNvSpPr>
          <p:nvPr>
            <p:ph type="ftr" sz="quarter" idx="3"/>
          </p:nvPr>
        </p:nvSpPr>
        <p:spPr bwMode="white">
          <a:xfrm>
            <a:off x="6583332" y="6616600"/>
            <a:ext cx="1216569"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chemeClr val="tx1"/>
                </a:solidFill>
                <a:latin typeface="+mn-lt"/>
                <a:cs typeface="CiscoSans Thin"/>
              </a:defRPr>
            </a:lvl1pPr>
          </a:lstStyle>
          <a:p>
            <a:pPr defTabSz="814305"/>
            <a:r>
              <a:rPr lang="en-US"/>
              <a:t>Session ID</a:t>
            </a:r>
          </a:p>
        </p:txBody>
      </p:sp>
      <p:grpSp>
        <p:nvGrpSpPr>
          <p:cNvPr id="14" name="Group 13">
            <a:extLst>
              <a:ext uri="{FF2B5EF4-FFF2-40B4-BE49-F238E27FC236}">
                <a16:creationId xmlns:a16="http://schemas.microsoft.com/office/drawing/2014/main" id="{AF64B29F-658B-CB47-B884-5284156790D7}"/>
              </a:ext>
            </a:extLst>
          </p:cNvPr>
          <p:cNvGrpSpPr/>
          <p:nvPr userDrawn="1"/>
        </p:nvGrpSpPr>
        <p:grpSpPr>
          <a:xfrm>
            <a:off x="715224" y="6381263"/>
            <a:ext cx="1341120" cy="365592"/>
            <a:chOff x="536418" y="4785947"/>
            <a:chExt cx="1005840" cy="274194"/>
          </a:xfrm>
        </p:grpSpPr>
        <p:grpSp>
          <p:nvGrpSpPr>
            <p:cNvPr id="16" name="Group 15">
              <a:extLst>
                <a:ext uri="{FF2B5EF4-FFF2-40B4-BE49-F238E27FC236}">
                  <a16:creationId xmlns:a16="http://schemas.microsoft.com/office/drawing/2014/main" id="{92AA22B2-C34A-B84E-8F3E-6D85B32BAEF0}"/>
                </a:ext>
              </a:extLst>
            </p:cNvPr>
            <p:cNvGrpSpPr/>
            <p:nvPr/>
          </p:nvGrpSpPr>
          <p:grpSpPr>
            <a:xfrm>
              <a:off x="536418" y="4930673"/>
              <a:ext cx="386220" cy="86649"/>
              <a:chOff x="2826390" y="-407669"/>
              <a:chExt cx="1216132" cy="272841"/>
            </a:xfrm>
            <a:solidFill>
              <a:schemeClr val="bg1"/>
            </a:solidFill>
          </p:grpSpPr>
          <p:sp>
            <p:nvSpPr>
              <p:cNvPr id="23" name="Freeform 22">
                <a:extLst>
                  <a:ext uri="{FF2B5EF4-FFF2-40B4-BE49-F238E27FC236}">
                    <a16:creationId xmlns:a16="http://schemas.microsoft.com/office/drawing/2014/main" id="{E9BD2267-3D19-6E43-8C0D-03D152FFA408}"/>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3E0B78C-3402-5841-9E93-6FD38AE552B8}"/>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716CCE5-8A1B-3C49-9C1D-8E0428368F4C}"/>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67E19187-BA89-BC45-8F1D-B30A2F9CC88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F84572C4-8BDB-FB4C-92FE-965163682642}"/>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F4E26A37-DD30-2740-996C-D05FCB8EA862}"/>
                </a:ext>
              </a:extLst>
            </p:cNvPr>
            <p:cNvGrpSpPr/>
            <p:nvPr/>
          </p:nvGrpSpPr>
          <p:grpSpPr>
            <a:xfrm>
              <a:off x="968312" y="4785947"/>
              <a:ext cx="573946" cy="274194"/>
              <a:chOff x="4186345" y="-863385"/>
              <a:chExt cx="1807247" cy="863385"/>
            </a:xfrm>
            <a:solidFill>
              <a:schemeClr val="accent1"/>
            </a:solidFill>
          </p:grpSpPr>
          <p:sp>
            <p:nvSpPr>
              <p:cNvPr id="18" name="Freeform 17">
                <a:extLst>
                  <a:ext uri="{FF2B5EF4-FFF2-40B4-BE49-F238E27FC236}">
                    <a16:creationId xmlns:a16="http://schemas.microsoft.com/office/drawing/2014/main" id="{327706DD-7FFC-7345-B10B-FE067677BC6A}"/>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BB92C3C-A30B-8742-B412-A6997F276AEF}"/>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6FD833B-C7A2-3141-B41C-6DBCD3B261CD}"/>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550625E-4F4E-9C4E-9F7F-661AA3E2F1AC}"/>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24F2F23-C2AC-5540-B7DD-8AFC08EC6939}"/>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45633934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93600" y="256032"/>
            <a:ext cx="11009376" cy="97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3733">
                <a:solidFill>
                  <a:schemeClr val="bg1"/>
                </a:solidFill>
                <a:latin typeface="+mj-lt"/>
              </a:defRPr>
            </a:lvl1pPr>
          </a:lstStyle>
          <a:p>
            <a:pPr lvl="0"/>
            <a:r>
              <a:rPr lang="en-GB"/>
              <a:t>Click to edit Master title style</a:t>
            </a:r>
          </a:p>
        </p:txBody>
      </p:sp>
      <p:sp>
        <p:nvSpPr>
          <p:cNvPr id="20" name="Slide Number Placeholder 1"/>
          <p:cNvSpPr>
            <a:spLocks noGrp="1"/>
          </p:cNvSpPr>
          <p:nvPr>
            <p:ph type="sldNum" sz="quarter" idx="4"/>
          </p:nvPr>
        </p:nvSpPr>
        <p:spPr>
          <a:xfrm>
            <a:off x="11160200" y="6507857"/>
            <a:ext cx="479555" cy="366183"/>
          </a:xfrm>
          <a:prstGeom prst="rect">
            <a:avLst/>
          </a:prstGeom>
        </p:spPr>
        <p:txBody>
          <a:bodyPr vert="horz" lIns="91440" tIns="45720" rIns="91440" bIns="45720" rtlCol="0" anchor="ctr"/>
          <a:lstStyle>
            <a:lvl1pPr algn="r">
              <a:defRPr lang="en-US" sz="8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9" name="Rectangle 4">
            <a:extLst>
              <a:ext uri="{FF2B5EF4-FFF2-40B4-BE49-F238E27FC236}">
                <a16:creationId xmlns:a16="http://schemas.microsoft.com/office/drawing/2014/main" id="{8BBA8E59-CEEA-5D41-9632-F51A1F3C4F74}"/>
              </a:ext>
            </a:extLst>
          </p:cNvPr>
          <p:cNvSpPr>
            <a:spLocks noChangeArrowheads="1"/>
          </p:cNvSpPr>
          <p:nvPr userDrawn="1"/>
        </p:nvSpPr>
        <p:spPr bwMode="black">
          <a:xfrm>
            <a:off x="7799900" y="6595873"/>
            <a:ext cx="3392613" cy="206025"/>
          </a:xfrm>
          <a:prstGeom prst="rect">
            <a:avLst/>
          </a:prstGeom>
          <a:noFill/>
          <a:ln w="9525">
            <a:noFill/>
            <a:miter lim="800000"/>
            <a:headEnd/>
            <a:tailEnd/>
          </a:ln>
          <a:effectLst/>
        </p:spPr>
        <p:txBody>
          <a:bodyPr wrap="square" lIns="82115" tIns="41056" rIns="82115" bIns="41056" anchor="b">
            <a:spAutoFit/>
          </a:bodyPr>
          <a:lstStyle/>
          <a:p>
            <a:pPr marL="0" marR="0" lvl="0" indent="0" algn="r" defTabSz="814305"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0" name="TextBox 9">
            <a:extLst>
              <a:ext uri="{FF2B5EF4-FFF2-40B4-BE49-F238E27FC236}">
                <a16:creationId xmlns:a16="http://schemas.microsoft.com/office/drawing/2014/main" id="{3D042864-9243-9C41-A277-58FD1B887CBD}"/>
              </a:ext>
            </a:extLst>
          </p:cNvPr>
          <p:cNvSpPr txBox="1"/>
          <p:nvPr userDrawn="1"/>
        </p:nvSpPr>
        <p:spPr>
          <a:xfrm>
            <a:off x="5659022" y="6577313"/>
            <a:ext cx="873957" cy="256545"/>
          </a:xfrm>
          <a:prstGeom prst="rect">
            <a:avLst/>
          </a:prstGeom>
          <a:noFill/>
        </p:spPr>
        <p:txBody>
          <a:bodyPr wrap="none" rtlCol="0" anchor="b">
            <a:spAutoFit/>
          </a:bodyPr>
          <a:lstStyle/>
          <a:p>
            <a:pPr lvl="0" algn="ctr">
              <a:defRPr/>
            </a:pPr>
            <a:r>
              <a:rPr lang="en-US" sz="1067">
                <a:solidFill>
                  <a:schemeClr val="tx1"/>
                </a:solidFill>
                <a:latin typeface="+mn-lt"/>
                <a:cs typeface="CiscoSansTT Light" panose="020B0503020201020303" pitchFamily="34" charset="0"/>
              </a:rPr>
              <a:t>#CiscoLive</a:t>
            </a:r>
          </a:p>
        </p:txBody>
      </p:sp>
      <p:sp>
        <p:nvSpPr>
          <p:cNvPr id="13" name="Footer Placeholder 2">
            <a:extLst>
              <a:ext uri="{FF2B5EF4-FFF2-40B4-BE49-F238E27FC236}">
                <a16:creationId xmlns:a16="http://schemas.microsoft.com/office/drawing/2014/main" id="{B2942283-CDAE-1A44-962B-8A7F46129DAF}"/>
              </a:ext>
            </a:extLst>
          </p:cNvPr>
          <p:cNvSpPr>
            <a:spLocks noGrp="1"/>
          </p:cNvSpPr>
          <p:nvPr>
            <p:ph type="ftr" sz="quarter" idx="3"/>
          </p:nvPr>
        </p:nvSpPr>
        <p:spPr bwMode="white">
          <a:xfrm>
            <a:off x="6583332" y="6616600"/>
            <a:ext cx="1216569"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chemeClr val="tx1"/>
                </a:solidFill>
                <a:latin typeface="+mn-lt"/>
                <a:cs typeface="CiscoSans Thin"/>
              </a:defRPr>
            </a:lvl1pPr>
          </a:lstStyle>
          <a:p>
            <a:pPr defTabSz="814305"/>
            <a:r>
              <a:rPr lang="en-US"/>
              <a:t>Session ID</a:t>
            </a:r>
          </a:p>
        </p:txBody>
      </p:sp>
      <p:grpSp>
        <p:nvGrpSpPr>
          <p:cNvPr id="11" name="Group 10">
            <a:extLst>
              <a:ext uri="{FF2B5EF4-FFF2-40B4-BE49-F238E27FC236}">
                <a16:creationId xmlns:a16="http://schemas.microsoft.com/office/drawing/2014/main" id="{5CF40320-4346-C141-BF49-179C347F457B}"/>
              </a:ext>
            </a:extLst>
          </p:cNvPr>
          <p:cNvGrpSpPr/>
          <p:nvPr userDrawn="1"/>
        </p:nvGrpSpPr>
        <p:grpSpPr>
          <a:xfrm>
            <a:off x="715224" y="6381263"/>
            <a:ext cx="1341120" cy="365592"/>
            <a:chOff x="536418" y="4785947"/>
            <a:chExt cx="1005840" cy="274194"/>
          </a:xfrm>
        </p:grpSpPr>
        <p:grpSp>
          <p:nvGrpSpPr>
            <p:cNvPr id="12" name="Group 11">
              <a:extLst>
                <a:ext uri="{FF2B5EF4-FFF2-40B4-BE49-F238E27FC236}">
                  <a16:creationId xmlns:a16="http://schemas.microsoft.com/office/drawing/2014/main" id="{75D9AFB5-0FF5-2441-AAD8-7FBD56B1A725}"/>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F33AB660-EAAF-2742-9F61-8837B9277A05}"/>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E1B3AA5-6BDA-8D4F-89E1-0410E5A86CE9}"/>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C52B723F-3570-D14A-AB66-88F60FAB9B31}"/>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30AE696-852A-4B4F-AC68-F594469150DA}"/>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1059C78-6566-8541-BB07-7DD8580C0D18}"/>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4" name="Group 13">
              <a:extLst>
                <a:ext uri="{FF2B5EF4-FFF2-40B4-BE49-F238E27FC236}">
                  <a16:creationId xmlns:a16="http://schemas.microsoft.com/office/drawing/2014/main" id="{D3976904-EBA3-9C4D-A78F-CDE1CD5E66CB}"/>
                </a:ext>
              </a:extLst>
            </p:cNvPr>
            <p:cNvGrpSpPr/>
            <p:nvPr/>
          </p:nvGrpSpPr>
          <p:grpSpPr>
            <a:xfrm>
              <a:off x="968312" y="4785947"/>
              <a:ext cx="573946" cy="274194"/>
              <a:chOff x="4186345" y="-863385"/>
              <a:chExt cx="1807247" cy="863385"/>
            </a:xfrm>
            <a:solidFill>
              <a:schemeClr val="accent1"/>
            </a:solidFill>
          </p:grpSpPr>
          <p:sp>
            <p:nvSpPr>
              <p:cNvPr id="15" name="Freeform 14">
                <a:extLst>
                  <a:ext uri="{FF2B5EF4-FFF2-40B4-BE49-F238E27FC236}">
                    <a16:creationId xmlns:a16="http://schemas.microsoft.com/office/drawing/2014/main" id="{4AF43ABA-FD74-B94D-B6A9-F39DFD6D9936}"/>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00B4A109-B4E2-9F47-BC9D-D8C9A1E78FA1}"/>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04D4042E-971A-D441-8A57-8BD03DE5D626}"/>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8A5CA6FB-86E0-6F42-9797-A8994BC0898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4BE05958-56EC-EE4D-B7FA-673ED3CFE90C}"/>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2278284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5" name="Title 1"/>
          <p:cNvSpPr>
            <a:spLocks noGrp="1"/>
          </p:cNvSpPr>
          <p:nvPr>
            <p:ph type="title"/>
          </p:nvPr>
        </p:nvSpPr>
        <p:spPr>
          <a:xfrm>
            <a:off x="591995" y="256032"/>
            <a:ext cx="11009376" cy="975360"/>
          </a:xfrm>
        </p:spPr>
        <p:txBody>
          <a:bodyPr anchor="b" anchorCtr="0"/>
          <a:lstStyle>
            <a:lvl1pPr>
              <a:defRPr lang="en-US" sz="3733" b="0" i="0" u="none" kern="1200" dirty="0">
                <a:solidFill>
                  <a:schemeClr val="bg1"/>
                </a:solidFill>
                <a:latin typeface="+mj-lt"/>
                <a:ea typeface="CiscoSansTT Light" panose="020B0503020201020303" pitchFamily="34" charset="0"/>
                <a:cs typeface="CiscoSansTT Light" panose="020B0503020201020303" pitchFamily="34" charset="0"/>
              </a:defRPr>
            </a:lvl1pPr>
          </a:lstStyle>
          <a:p>
            <a:r>
              <a:rPr lang="en-US"/>
              <a:t>Click to edit Master title style</a:t>
            </a:r>
          </a:p>
        </p:txBody>
      </p:sp>
      <p:sp>
        <p:nvSpPr>
          <p:cNvPr id="6" name="Text Placeholder 5"/>
          <p:cNvSpPr>
            <a:spLocks noGrp="1"/>
          </p:cNvSpPr>
          <p:nvPr>
            <p:ph type="body" sz="quarter" idx="12"/>
          </p:nvPr>
        </p:nvSpPr>
        <p:spPr>
          <a:xfrm>
            <a:off x="591995" y="1145211"/>
            <a:ext cx="11021484" cy="508000"/>
          </a:xfrm>
          <a:prstGeom prst="rect">
            <a:avLst/>
          </a:prstGeom>
        </p:spPr>
        <p:txBody>
          <a:bodyPr/>
          <a:lstStyle>
            <a:lvl1pPr marL="2380" indent="0">
              <a:spcBef>
                <a:spcPts val="0"/>
              </a:spcBef>
              <a:buNone/>
              <a:defRPr sz="2400">
                <a:solidFill>
                  <a:schemeClr val="bg1"/>
                </a:solidFill>
                <a:latin typeface="+mj-lt"/>
              </a:defRPr>
            </a:lvl1pPr>
          </a:lstStyle>
          <a:p>
            <a:pPr lvl="0"/>
            <a:r>
              <a:rPr lang="en-US"/>
              <a:t>Click to edit Master text styles</a:t>
            </a:r>
          </a:p>
        </p:txBody>
      </p:sp>
      <p:sp>
        <p:nvSpPr>
          <p:cNvPr id="25" name="Slide Number Placeholder 1"/>
          <p:cNvSpPr>
            <a:spLocks noGrp="1"/>
          </p:cNvSpPr>
          <p:nvPr>
            <p:ph type="sldNum" sz="quarter" idx="4"/>
          </p:nvPr>
        </p:nvSpPr>
        <p:spPr>
          <a:xfrm>
            <a:off x="11160200" y="6507857"/>
            <a:ext cx="479555" cy="366183"/>
          </a:xfrm>
          <a:prstGeom prst="rect">
            <a:avLst/>
          </a:prstGeom>
        </p:spPr>
        <p:txBody>
          <a:bodyPr vert="horz" lIns="91440" tIns="45720" rIns="91440" bIns="45720" rtlCol="0" anchor="ctr"/>
          <a:lstStyle>
            <a:lvl1pPr algn="r">
              <a:defRPr lang="en-US" sz="8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10" name="Rectangle 4">
            <a:extLst>
              <a:ext uri="{FF2B5EF4-FFF2-40B4-BE49-F238E27FC236}">
                <a16:creationId xmlns:a16="http://schemas.microsoft.com/office/drawing/2014/main" id="{650B5403-2AD0-5741-908B-41DC2CF49FA3}"/>
              </a:ext>
            </a:extLst>
          </p:cNvPr>
          <p:cNvSpPr>
            <a:spLocks noChangeArrowheads="1"/>
          </p:cNvSpPr>
          <p:nvPr userDrawn="1"/>
        </p:nvSpPr>
        <p:spPr bwMode="black">
          <a:xfrm>
            <a:off x="7799900" y="6595873"/>
            <a:ext cx="3392613" cy="206025"/>
          </a:xfrm>
          <a:prstGeom prst="rect">
            <a:avLst/>
          </a:prstGeom>
          <a:noFill/>
          <a:ln w="9525">
            <a:noFill/>
            <a:miter lim="800000"/>
            <a:headEnd/>
            <a:tailEnd/>
          </a:ln>
          <a:effectLst/>
        </p:spPr>
        <p:txBody>
          <a:bodyPr wrap="square" lIns="82115" tIns="41056" rIns="82115" bIns="41056" anchor="b">
            <a:spAutoFit/>
          </a:bodyPr>
          <a:lstStyle/>
          <a:p>
            <a:pPr marL="0" marR="0" lvl="0" indent="0" algn="r" defTabSz="814305"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11" name="TextBox 10">
            <a:extLst>
              <a:ext uri="{FF2B5EF4-FFF2-40B4-BE49-F238E27FC236}">
                <a16:creationId xmlns:a16="http://schemas.microsoft.com/office/drawing/2014/main" id="{824B0627-B8CE-2546-AA1A-EBB2809C712F}"/>
              </a:ext>
            </a:extLst>
          </p:cNvPr>
          <p:cNvSpPr txBox="1"/>
          <p:nvPr userDrawn="1"/>
        </p:nvSpPr>
        <p:spPr>
          <a:xfrm>
            <a:off x="5659022" y="6577313"/>
            <a:ext cx="873957" cy="256545"/>
          </a:xfrm>
          <a:prstGeom prst="rect">
            <a:avLst/>
          </a:prstGeom>
          <a:noFill/>
        </p:spPr>
        <p:txBody>
          <a:bodyPr wrap="none" rtlCol="0" anchor="b">
            <a:spAutoFit/>
          </a:bodyPr>
          <a:lstStyle/>
          <a:p>
            <a:pPr lvl="0" algn="ctr">
              <a:defRPr/>
            </a:pPr>
            <a:r>
              <a:rPr lang="en-US" sz="1067">
                <a:latin typeface="+mn-lt"/>
                <a:cs typeface="CiscoSansTT Light" panose="020B0503020201020303" pitchFamily="34" charset="0"/>
              </a:rPr>
              <a:t>#CiscoLive</a:t>
            </a:r>
          </a:p>
        </p:txBody>
      </p:sp>
      <p:sp>
        <p:nvSpPr>
          <p:cNvPr id="14" name="Footer Placeholder 2">
            <a:extLst>
              <a:ext uri="{FF2B5EF4-FFF2-40B4-BE49-F238E27FC236}">
                <a16:creationId xmlns:a16="http://schemas.microsoft.com/office/drawing/2014/main" id="{6C632379-59E0-514D-8111-8019CBCEED6E}"/>
              </a:ext>
            </a:extLst>
          </p:cNvPr>
          <p:cNvSpPr>
            <a:spLocks noGrp="1"/>
          </p:cNvSpPr>
          <p:nvPr>
            <p:ph type="ftr" sz="quarter" idx="3"/>
          </p:nvPr>
        </p:nvSpPr>
        <p:spPr bwMode="white">
          <a:xfrm>
            <a:off x="6583332" y="6616600"/>
            <a:ext cx="1216569"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chemeClr val="tx1"/>
                </a:solidFill>
                <a:latin typeface="+mn-lt"/>
                <a:cs typeface="CiscoSans Thin"/>
              </a:defRPr>
            </a:lvl1pPr>
          </a:lstStyle>
          <a:p>
            <a:pPr defTabSz="814305"/>
            <a:r>
              <a:rPr lang="en-US"/>
              <a:t>Session ID</a:t>
            </a:r>
          </a:p>
        </p:txBody>
      </p:sp>
      <p:grpSp>
        <p:nvGrpSpPr>
          <p:cNvPr id="12" name="Group 11">
            <a:extLst>
              <a:ext uri="{FF2B5EF4-FFF2-40B4-BE49-F238E27FC236}">
                <a16:creationId xmlns:a16="http://schemas.microsoft.com/office/drawing/2014/main" id="{F515FC85-B689-7645-A36B-E20ED0F5AC2D}"/>
              </a:ext>
            </a:extLst>
          </p:cNvPr>
          <p:cNvGrpSpPr/>
          <p:nvPr userDrawn="1"/>
        </p:nvGrpSpPr>
        <p:grpSpPr>
          <a:xfrm>
            <a:off x="715224" y="6381263"/>
            <a:ext cx="1341120" cy="365592"/>
            <a:chOff x="536418" y="4785947"/>
            <a:chExt cx="1005840" cy="274194"/>
          </a:xfrm>
        </p:grpSpPr>
        <p:grpSp>
          <p:nvGrpSpPr>
            <p:cNvPr id="13" name="Group 12">
              <a:extLst>
                <a:ext uri="{FF2B5EF4-FFF2-40B4-BE49-F238E27FC236}">
                  <a16:creationId xmlns:a16="http://schemas.microsoft.com/office/drawing/2014/main" id="{D931093D-7BD9-F444-A723-8C1C1FB9EABE}"/>
                </a:ext>
              </a:extLst>
            </p:cNvPr>
            <p:cNvGrpSpPr/>
            <p:nvPr/>
          </p:nvGrpSpPr>
          <p:grpSpPr>
            <a:xfrm>
              <a:off x="536418" y="4930673"/>
              <a:ext cx="386220" cy="86649"/>
              <a:chOff x="2826390" y="-407669"/>
              <a:chExt cx="1216132" cy="272841"/>
            </a:xfrm>
            <a:solidFill>
              <a:schemeClr val="bg1"/>
            </a:solidFill>
          </p:grpSpPr>
          <p:sp>
            <p:nvSpPr>
              <p:cNvPr id="21" name="Freeform 20">
                <a:extLst>
                  <a:ext uri="{FF2B5EF4-FFF2-40B4-BE49-F238E27FC236}">
                    <a16:creationId xmlns:a16="http://schemas.microsoft.com/office/drawing/2014/main" id="{7F8D4A2E-4218-2445-889F-DD1D9188E1C3}"/>
                  </a:ext>
                </a:extLst>
              </p:cNvPr>
              <p:cNvSpPr/>
              <p:nvPr/>
            </p:nvSpPr>
            <p:spPr>
              <a:xfrm>
                <a:off x="3112516" y="-397325"/>
                <a:ext cx="68279" cy="250823"/>
              </a:xfrm>
              <a:custGeom>
                <a:avLst/>
                <a:gdLst>
                  <a:gd name="connsiteX0" fmla="*/ 0 w 68279"/>
                  <a:gd name="connsiteY0" fmla="*/ 0 h 250823"/>
                  <a:gd name="connsiteX1" fmla="*/ 68279 w 68279"/>
                  <a:gd name="connsiteY1" fmla="*/ 0 h 250823"/>
                  <a:gd name="connsiteX2" fmla="*/ 68279 w 68279"/>
                  <a:gd name="connsiteY2" fmla="*/ 250824 h 250823"/>
                  <a:gd name="connsiteX3" fmla="*/ 0 w 68279"/>
                  <a:gd name="connsiteY3" fmla="*/ 250824 h 250823"/>
                </a:gdLst>
                <a:ahLst/>
                <a:cxnLst>
                  <a:cxn ang="0">
                    <a:pos x="connsiteX0" y="connsiteY0"/>
                  </a:cxn>
                  <a:cxn ang="0">
                    <a:pos x="connsiteX1" y="connsiteY1"/>
                  </a:cxn>
                  <a:cxn ang="0">
                    <a:pos x="connsiteX2" y="connsiteY2"/>
                  </a:cxn>
                  <a:cxn ang="0">
                    <a:pos x="connsiteX3" y="connsiteY3"/>
                  </a:cxn>
                </a:cxnLst>
                <a:rect l="l" t="t" r="r" b="b"/>
                <a:pathLst>
                  <a:path w="68279" h="250823">
                    <a:moveTo>
                      <a:pt x="0" y="0"/>
                    </a:moveTo>
                    <a:lnTo>
                      <a:pt x="68279" y="0"/>
                    </a:lnTo>
                    <a:lnTo>
                      <a:pt x="68279" y="250824"/>
                    </a:lnTo>
                    <a:lnTo>
                      <a:pt x="0" y="250824"/>
                    </a:lnTo>
                    <a:close/>
                  </a:path>
                </a:pathLst>
              </a:custGeom>
              <a:grpFill/>
              <a:ln w="9496"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26186110-E5AA-9D49-9F94-AFE5A2D5FE9D}"/>
                  </a:ext>
                </a:extLst>
              </p:cNvPr>
              <p:cNvSpPr/>
              <p:nvPr/>
            </p:nvSpPr>
            <p:spPr>
              <a:xfrm>
                <a:off x="3505952" y="-406341"/>
                <a:ext cx="198569" cy="267051"/>
              </a:xfrm>
              <a:custGeom>
                <a:avLst/>
                <a:gdLst>
                  <a:gd name="connsiteX0" fmla="*/ 198570 w 198569"/>
                  <a:gd name="connsiteY0" fmla="*/ 77819 h 267051"/>
                  <a:gd name="connsiteX1" fmla="*/ 142541 w 198569"/>
                  <a:gd name="connsiteY1" fmla="*/ 64058 h 267051"/>
                  <a:gd name="connsiteX2" fmla="*/ 70653 w 198569"/>
                  <a:gd name="connsiteY2" fmla="*/ 132862 h 267051"/>
                  <a:gd name="connsiteX3" fmla="*/ 142826 w 198569"/>
                  <a:gd name="connsiteY3" fmla="*/ 201665 h 267051"/>
                  <a:gd name="connsiteX4" fmla="*/ 198570 w 198569"/>
                  <a:gd name="connsiteY4" fmla="*/ 188284 h 267051"/>
                  <a:gd name="connsiteX5" fmla="*/ 198570 w 198569"/>
                  <a:gd name="connsiteY5" fmla="*/ 257562 h 267051"/>
                  <a:gd name="connsiteX6" fmla="*/ 137983 w 198569"/>
                  <a:gd name="connsiteY6" fmla="*/ 267052 h 267051"/>
                  <a:gd name="connsiteX7" fmla="*/ 0 w 198569"/>
                  <a:gd name="connsiteY7" fmla="*/ 133526 h 267051"/>
                  <a:gd name="connsiteX8" fmla="*/ 138268 w 198569"/>
                  <a:gd name="connsiteY8" fmla="*/ 0 h 267051"/>
                  <a:gd name="connsiteX9" fmla="*/ 198570 w 198569"/>
                  <a:gd name="connsiteY9" fmla="*/ 9490 h 26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69" h="267051">
                    <a:moveTo>
                      <a:pt x="198570" y="77819"/>
                    </a:moveTo>
                    <a:cubicBezTo>
                      <a:pt x="181462" y="68304"/>
                      <a:pt x="162113" y="63552"/>
                      <a:pt x="142541" y="64058"/>
                    </a:cubicBezTo>
                    <a:cubicBezTo>
                      <a:pt x="100472" y="64058"/>
                      <a:pt x="70653" y="93383"/>
                      <a:pt x="70653" y="132862"/>
                    </a:cubicBezTo>
                    <a:cubicBezTo>
                      <a:pt x="70653" y="172340"/>
                      <a:pt x="99142" y="201665"/>
                      <a:pt x="142826" y="201665"/>
                    </a:cubicBezTo>
                    <a:cubicBezTo>
                      <a:pt x="162269" y="202249"/>
                      <a:pt x="181514" y="197630"/>
                      <a:pt x="198570" y="188284"/>
                    </a:cubicBezTo>
                    <a:lnTo>
                      <a:pt x="198570" y="257562"/>
                    </a:lnTo>
                    <a:cubicBezTo>
                      <a:pt x="178846" y="263222"/>
                      <a:pt x="158494" y="266409"/>
                      <a:pt x="137983" y="267052"/>
                    </a:cubicBezTo>
                    <a:cubicBezTo>
                      <a:pt x="64860" y="267052"/>
                      <a:pt x="0" y="216564"/>
                      <a:pt x="0" y="133526"/>
                    </a:cubicBezTo>
                    <a:cubicBezTo>
                      <a:pt x="0" y="56466"/>
                      <a:pt x="59068" y="0"/>
                      <a:pt x="138268" y="0"/>
                    </a:cubicBezTo>
                    <a:cubicBezTo>
                      <a:pt x="158679" y="710"/>
                      <a:pt x="178928" y="3897"/>
                      <a:pt x="198570" y="9490"/>
                    </a:cubicBezTo>
                    <a:close/>
                  </a:path>
                </a:pathLst>
              </a:custGeom>
              <a:grpFill/>
              <a:ln w="949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4B4FC71C-50C3-9149-B892-DED7F86AD8CF}"/>
                  </a:ext>
                </a:extLst>
              </p:cNvPr>
              <p:cNvSpPr/>
              <p:nvPr/>
            </p:nvSpPr>
            <p:spPr>
              <a:xfrm>
                <a:off x="2826390" y="-407005"/>
                <a:ext cx="195055" cy="267716"/>
              </a:xfrm>
              <a:custGeom>
                <a:avLst/>
                <a:gdLst>
                  <a:gd name="connsiteX0" fmla="*/ 195056 w 195055"/>
                  <a:gd name="connsiteY0" fmla="*/ 78483 h 267716"/>
                  <a:gd name="connsiteX1" fmla="*/ 141401 w 195055"/>
                  <a:gd name="connsiteY1" fmla="*/ 64723 h 267716"/>
                  <a:gd name="connsiteX2" fmla="*/ 72552 w 195055"/>
                  <a:gd name="connsiteY2" fmla="*/ 133526 h 267716"/>
                  <a:gd name="connsiteX3" fmla="*/ 141401 w 195055"/>
                  <a:gd name="connsiteY3" fmla="*/ 202329 h 267716"/>
                  <a:gd name="connsiteX4" fmla="*/ 195056 w 195055"/>
                  <a:gd name="connsiteY4" fmla="*/ 188948 h 267716"/>
                  <a:gd name="connsiteX5" fmla="*/ 195056 w 195055"/>
                  <a:gd name="connsiteY5" fmla="*/ 258226 h 267716"/>
                  <a:gd name="connsiteX6" fmla="*/ 136748 w 195055"/>
                  <a:gd name="connsiteY6" fmla="*/ 267716 h 267716"/>
                  <a:gd name="connsiteX7" fmla="*/ 0 w 195055"/>
                  <a:gd name="connsiteY7" fmla="*/ 133526 h 267716"/>
                  <a:gd name="connsiteX8" fmla="*/ 136463 w 195055"/>
                  <a:gd name="connsiteY8" fmla="*/ 0 h 267716"/>
                  <a:gd name="connsiteX9" fmla="*/ 195056 w 195055"/>
                  <a:gd name="connsiteY9" fmla="*/ 9490 h 2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055" h="267716">
                    <a:moveTo>
                      <a:pt x="195056" y="78483"/>
                    </a:moveTo>
                    <a:cubicBezTo>
                      <a:pt x="178900" y="68759"/>
                      <a:pt x="160247" y="63976"/>
                      <a:pt x="141401" y="64723"/>
                    </a:cubicBezTo>
                    <a:cubicBezTo>
                      <a:pt x="103377" y="64723"/>
                      <a:pt x="72552" y="95526"/>
                      <a:pt x="72552" y="133526"/>
                    </a:cubicBezTo>
                    <a:cubicBezTo>
                      <a:pt x="72552" y="171525"/>
                      <a:pt x="103377" y="202329"/>
                      <a:pt x="141401" y="202329"/>
                    </a:cubicBezTo>
                    <a:cubicBezTo>
                      <a:pt x="160194" y="203039"/>
                      <a:pt x="178801" y="198399"/>
                      <a:pt x="195056" y="188948"/>
                    </a:cubicBezTo>
                    <a:lnTo>
                      <a:pt x="195056" y="258226"/>
                    </a:lnTo>
                    <a:cubicBezTo>
                      <a:pt x="176125" y="263948"/>
                      <a:pt x="156518" y="267140"/>
                      <a:pt x="136748" y="267716"/>
                    </a:cubicBezTo>
                    <a:cubicBezTo>
                      <a:pt x="63626" y="267052"/>
                      <a:pt x="0" y="216564"/>
                      <a:pt x="0" y="133526"/>
                    </a:cubicBezTo>
                    <a:cubicBezTo>
                      <a:pt x="0" y="56087"/>
                      <a:pt x="56978" y="0"/>
                      <a:pt x="136463" y="0"/>
                    </a:cubicBezTo>
                    <a:cubicBezTo>
                      <a:pt x="167042" y="0"/>
                      <a:pt x="195056" y="7402"/>
                      <a:pt x="195056" y="9490"/>
                    </a:cubicBezTo>
                    <a:close/>
                  </a:path>
                </a:pathLst>
              </a:custGeom>
              <a:grpFill/>
              <a:ln w="949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C069E4DC-276B-7A46-A133-A22DD3787B8C}"/>
                  </a:ext>
                </a:extLst>
              </p:cNvPr>
              <p:cNvSpPr/>
              <p:nvPr/>
            </p:nvSpPr>
            <p:spPr>
              <a:xfrm>
                <a:off x="3770165" y="-407058"/>
                <a:ext cx="272357" cy="272230"/>
              </a:xfrm>
              <a:custGeom>
                <a:avLst/>
                <a:gdLst>
                  <a:gd name="connsiteX0" fmla="*/ 272333 w 272357"/>
                  <a:gd name="connsiteY0" fmla="*/ 133579 h 272230"/>
                  <a:gd name="connsiteX1" fmla="*/ 138747 w 272357"/>
                  <a:gd name="connsiteY1" fmla="*/ 272206 h 272230"/>
                  <a:gd name="connsiteX2" fmla="*/ 25 w 272357"/>
                  <a:gd name="connsiteY2" fmla="*/ 138703 h 272230"/>
                  <a:gd name="connsiteX3" fmla="*/ 133619 w 272357"/>
                  <a:gd name="connsiteY3" fmla="*/ 77 h 272230"/>
                  <a:gd name="connsiteX4" fmla="*/ 136155 w 272357"/>
                  <a:gd name="connsiteY4" fmla="*/ 53 h 272230"/>
                  <a:gd name="connsiteX5" fmla="*/ 272285 w 272357"/>
                  <a:gd name="connsiteY5" fmla="*/ 128682 h 272230"/>
                  <a:gd name="connsiteX6" fmla="*/ 272333 w 272357"/>
                  <a:gd name="connsiteY6" fmla="*/ 133579 h 272230"/>
                  <a:gd name="connsiteX7" fmla="*/ 136155 w 272357"/>
                  <a:gd name="connsiteY7" fmla="*/ 65630 h 272230"/>
                  <a:gd name="connsiteX8" fmla="*/ 67591 w 272357"/>
                  <a:gd name="connsiteY8" fmla="*/ 132817 h 272230"/>
                  <a:gd name="connsiteX9" fmla="*/ 134825 w 272357"/>
                  <a:gd name="connsiteY9" fmla="*/ 201332 h 272230"/>
                  <a:gd name="connsiteX10" fmla="*/ 203389 w 272357"/>
                  <a:gd name="connsiteY10" fmla="*/ 134145 h 272230"/>
                  <a:gd name="connsiteX11" fmla="*/ 203389 w 272357"/>
                  <a:gd name="connsiteY11" fmla="*/ 133484 h 272230"/>
                  <a:gd name="connsiteX12" fmla="*/ 138358 w 272357"/>
                  <a:gd name="connsiteY12" fmla="*/ 65640 h 272230"/>
                  <a:gd name="connsiteX13" fmla="*/ 136155 w 272357"/>
                  <a:gd name="connsiteY13" fmla="*/ 65630 h 27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2357" h="272230">
                    <a:moveTo>
                      <a:pt x="272333" y="133579"/>
                    </a:moveTo>
                    <a:cubicBezTo>
                      <a:pt x="273748" y="208725"/>
                      <a:pt x="213940" y="270790"/>
                      <a:pt x="138747" y="272206"/>
                    </a:cubicBezTo>
                    <a:cubicBezTo>
                      <a:pt x="63545" y="273621"/>
                      <a:pt x="1441" y="213850"/>
                      <a:pt x="25" y="138703"/>
                    </a:cubicBezTo>
                    <a:cubicBezTo>
                      <a:pt x="-1391" y="63557"/>
                      <a:pt x="58417" y="1493"/>
                      <a:pt x="133619" y="77"/>
                    </a:cubicBezTo>
                    <a:cubicBezTo>
                      <a:pt x="134464" y="61"/>
                      <a:pt x="135309" y="53"/>
                      <a:pt x="136155" y="53"/>
                    </a:cubicBezTo>
                    <a:cubicBezTo>
                      <a:pt x="209286" y="-1994"/>
                      <a:pt x="270234" y="55595"/>
                      <a:pt x="272285" y="128682"/>
                    </a:cubicBezTo>
                    <a:cubicBezTo>
                      <a:pt x="272333" y="130313"/>
                      <a:pt x="272352" y="131946"/>
                      <a:pt x="272333" y="133579"/>
                    </a:cubicBezTo>
                    <a:moveTo>
                      <a:pt x="136155" y="65630"/>
                    </a:moveTo>
                    <a:cubicBezTo>
                      <a:pt x="98653" y="65262"/>
                      <a:pt x="67961" y="95343"/>
                      <a:pt x="67591" y="132817"/>
                    </a:cubicBezTo>
                    <a:cubicBezTo>
                      <a:pt x="67230" y="170289"/>
                      <a:pt x="97324" y="200965"/>
                      <a:pt x="134825" y="201332"/>
                    </a:cubicBezTo>
                    <a:cubicBezTo>
                      <a:pt x="172326" y="201699"/>
                      <a:pt x="203019" y="171618"/>
                      <a:pt x="203389" y="134145"/>
                    </a:cubicBezTo>
                    <a:cubicBezTo>
                      <a:pt x="203389" y="133924"/>
                      <a:pt x="203389" y="133704"/>
                      <a:pt x="203389" y="133484"/>
                    </a:cubicBezTo>
                    <a:cubicBezTo>
                      <a:pt x="204177" y="96804"/>
                      <a:pt x="175061" y="66429"/>
                      <a:pt x="138358" y="65640"/>
                    </a:cubicBezTo>
                    <a:cubicBezTo>
                      <a:pt x="137626" y="65625"/>
                      <a:pt x="136886" y="65621"/>
                      <a:pt x="136155" y="65630"/>
                    </a:cubicBezTo>
                  </a:path>
                </a:pathLst>
              </a:custGeom>
              <a:grpFill/>
              <a:ln w="949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599CA5A-CDF9-D840-B38C-B1F3E9D5B2E9}"/>
                  </a:ext>
                </a:extLst>
              </p:cNvPr>
              <p:cNvSpPr/>
              <p:nvPr/>
            </p:nvSpPr>
            <p:spPr>
              <a:xfrm>
                <a:off x="3260565" y="-407669"/>
                <a:ext cx="181666" cy="267810"/>
              </a:xfrm>
              <a:custGeom>
                <a:avLst/>
                <a:gdLst>
                  <a:gd name="connsiteX0" fmla="*/ 159350 w 181666"/>
                  <a:gd name="connsiteY0" fmla="*/ 63868 h 267810"/>
                  <a:gd name="connsiteX1" fmla="*/ 110633 w 181666"/>
                  <a:gd name="connsiteY1" fmla="*/ 55992 h 267810"/>
                  <a:gd name="connsiteX2" fmla="*/ 71508 w 181666"/>
                  <a:gd name="connsiteY2" fmla="*/ 77155 h 267810"/>
                  <a:gd name="connsiteX3" fmla="*/ 101896 w 181666"/>
                  <a:gd name="connsiteY3" fmla="*/ 101639 h 267810"/>
                  <a:gd name="connsiteX4" fmla="*/ 120034 w 181666"/>
                  <a:gd name="connsiteY4" fmla="*/ 107428 h 267810"/>
                  <a:gd name="connsiteX5" fmla="*/ 181666 w 181666"/>
                  <a:gd name="connsiteY5" fmla="*/ 181166 h 267810"/>
                  <a:gd name="connsiteX6" fmla="*/ 72552 w 181666"/>
                  <a:gd name="connsiteY6" fmla="*/ 267811 h 267810"/>
                  <a:gd name="connsiteX7" fmla="*/ 0 w 181666"/>
                  <a:gd name="connsiteY7" fmla="*/ 260693 h 267810"/>
                  <a:gd name="connsiteX8" fmla="*/ 0 w 181666"/>
                  <a:gd name="connsiteY8" fmla="*/ 201380 h 267810"/>
                  <a:gd name="connsiteX9" fmla="*/ 63816 w 181666"/>
                  <a:gd name="connsiteY9" fmla="*/ 210870 h 267810"/>
                  <a:gd name="connsiteX10" fmla="*/ 112342 w 181666"/>
                  <a:gd name="connsiteY10" fmla="*/ 186765 h 267810"/>
                  <a:gd name="connsiteX11" fmla="*/ 83853 w 181666"/>
                  <a:gd name="connsiteY11" fmla="*/ 161047 h 267810"/>
                  <a:gd name="connsiteX12" fmla="*/ 70273 w 181666"/>
                  <a:gd name="connsiteY12" fmla="*/ 156587 h 267810"/>
                  <a:gd name="connsiteX13" fmla="*/ 3799 w 181666"/>
                  <a:gd name="connsiteY13" fmla="*/ 80666 h 267810"/>
                  <a:gd name="connsiteX14" fmla="*/ 97718 w 181666"/>
                  <a:gd name="connsiteY14" fmla="*/ 0 h 267810"/>
                  <a:gd name="connsiteX15" fmla="*/ 159350 w 181666"/>
                  <a:gd name="connsiteY15" fmla="*/ 9300 h 26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666" h="267810">
                    <a:moveTo>
                      <a:pt x="159350" y="63868"/>
                    </a:moveTo>
                    <a:cubicBezTo>
                      <a:pt x="143531" y="59099"/>
                      <a:pt x="127149" y="56450"/>
                      <a:pt x="110633" y="55992"/>
                    </a:cubicBezTo>
                    <a:cubicBezTo>
                      <a:pt x="84613" y="55992"/>
                      <a:pt x="71508" y="64723"/>
                      <a:pt x="71508" y="77155"/>
                    </a:cubicBezTo>
                    <a:cubicBezTo>
                      <a:pt x="71508" y="92813"/>
                      <a:pt x="91165" y="98318"/>
                      <a:pt x="101896" y="101639"/>
                    </a:cubicBezTo>
                    <a:lnTo>
                      <a:pt x="120034" y="107428"/>
                    </a:lnTo>
                    <a:cubicBezTo>
                      <a:pt x="162293" y="120809"/>
                      <a:pt x="181666" y="149754"/>
                      <a:pt x="181666" y="181166"/>
                    </a:cubicBezTo>
                    <a:cubicBezTo>
                      <a:pt x="181666" y="245984"/>
                      <a:pt x="122314" y="267811"/>
                      <a:pt x="72552" y="267811"/>
                    </a:cubicBezTo>
                    <a:cubicBezTo>
                      <a:pt x="48241" y="266988"/>
                      <a:pt x="24007" y="264611"/>
                      <a:pt x="0" y="260693"/>
                    </a:cubicBezTo>
                    <a:lnTo>
                      <a:pt x="0" y="201380"/>
                    </a:lnTo>
                    <a:cubicBezTo>
                      <a:pt x="20921" y="206563"/>
                      <a:pt x="42290" y="209741"/>
                      <a:pt x="63816" y="210870"/>
                    </a:cubicBezTo>
                    <a:cubicBezTo>
                      <a:pt x="96198" y="210870"/>
                      <a:pt x="112342" y="201380"/>
                      <a:pt x="112342" y="186765"/>
                    </a:cubicBezTo>
                    <a:cubicBezTo>
                      <a:pt x="112342" y="173669"/>
                      <a:pt x="100092" y="166172"/>
                      <a:pt x="83853" y="161047"/>
                    </a:cubicBezTo>
                    <a:lnTo>
                      <a:pt x="70273" y="156587"/>
                    </a:lnTo>
                    <a:cubicBezTo>
                      <a:pt x="34092" y="145104"/>
                      <a:pt x="3799" y="123846"/>
                      <a:pt x="3799" y="80666"/>
                    </a:cubicBezTo>
                    <a:cubicBezTo>
                      <a:pt x="3799" y="32361"/>
                      <a:pt x="37796" y="0"/>
                      <a:pt x="97718" y="0"/>
                    </a:cubicBezTo>
                    <a:cubicBezTo>
                      <a:pt x="118590" y="278"/>
                      <a:pt x="139326" y="3407"/>
                      <a:pt x="159350" y="9300"/>
                    </a:cubicBezTo>
                    <a:close/>
                  </a:path>
                </a:pathLst>
              </a:custGeom>
              <a:grpFill/>
              <a:ln w="9496"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3ECDEC1D-FFE2-5F40-94ED-8B34294094B4}"/>
                </a:ext>
              </a:extLst>
            </p:cNvPr>
            <p:cNvGrpSpPr/>
            <p:nvPr/>
          </p:nvGrpSpPr>
          <p:grpSpPr>
            <a:xfrm>
              <a:off x="968312" y="4785947"/>
              <a:ext cx="573946" cy="274194"/>
              <a:chOff x="4186345" y="-863385"/>
              <a:chExt cx="1807247" cy="863385"/>
            </a:xfrm>
            <a:solidFill>
              <a:schemeClr val="accent1"/>
            </a:solidFill>
          </p:grpSpPr>
          <p:sp>
            <p:nvSpPr>
              <p:cNvPr id="16" name="Freeform 15">
                <a:extLst>
                  <a:ext uri="{FF2B5EF4-FFF2-40B4-BE49-F238E27FC236}">
                    <a16:creationId xmlns:a16="http://schemas.microsoft.com/office/drawing/2014/main" id="{64A46B0F-60E1-E54D-A5EE-FA12C293224C}"/>
                  </a:ext>
                </a:extLst>
              </p:cNvPr>
              <p:cNvSpPr/>
              <p:nvPr/>
            </p:nvSpPr>
            <p:spPr>
              <a:xfrm>
                <a:off x="4186345" y="-863385"/>
                <a:ext cx="1196080" cy="863385"/>
              </a:xfrm>
              <a:custGeom>
                <a:avLst/>
                <a:gdLst>
                  <a:gd name="connsiteX0" fmla="*/ 748245 w 1196080"/>
                  <a:gd name="connsiteY0" fmla="*/ 709196 h 863385"/>
                  <a:gd name="connsiteX1" fmla="*/ 745016 w 1196080"/>
                  <a:gd name="connsiteY1" fmla="*/ 709196 h 863385"/>
                  <a:gd name="connsiteX2" fmla="*/ 735520 w 1196080"/>
                  <a:gd name="connsiteY2" fmla="*/ 716883 h 863385"/>
                  <a:gd name="connsiteX3" fmla="*/ 698389 w 1196080"/>
                  <a:gd name="connsiteY3" fmla="*/ 747156 h 863385"/>
                  <a:gd name="connsiteX4" fmla="*/ 669900 w 1196080"/>
                  <a:gd name="connsiteY4" fmla="*/ 765567 h 863385"/>
                  <a:gd name="connsiteX5" fmla="*/ 620708 w 1196080"/>
                  <a:gd name="connsiteY5" fmla="*/ 781321 h 863385"/>
                  <a:gd name="connsiteX6" fmla="*/ 538754 w 1196080"/>
                  <a:gd name="connsiteY6" fmla="*/ 735673 h 863385"/>
                  <a:gd name="connsiteX7" fmla="*/ 530872 w 1196080"/>
                  <a:gd name="connsiteY7" fmla="*/ 690975 h 863385"/>
                  <a:gd name="connsiteX8" fmla="*/ 544642 w 1196080"/>
                  <a:gd name="connsiteY8" fmla="*/ 639823 h 863385"/>
                  <a:gd name="connsiteX9" fmla="*/ 550910 w 1196080"/>
                  <a:gd name="connsiteY9" fmla="*/ 623880 h 863385"/>
                  <a:gd name="connsiteX10" fmla="*/ 549865 w 1196080"/>
                  <a:gd name="connsiteY10" fmla="*/ 620938 h 863385"/>
                  <a:gd name="connsiteX11" fmla="*/ 548251 w 1196080"/>
                  <a:gd name="connsiteY11" fmla="*/ 620938 h 863385"/>
                  <a:gd name="connsiteX12" fmla="*/ 534006 w 1196080"/>
                  <a:gd name="connsiteY12" fmla="*/ 630428 h 863385"/>
                  <a:gd name="connsiteX13" fmla="*/ 516628 w 1196080"/>
                  <a:gd name="connsiteY13" fmla="*/ 643904 h 863385"/>
                  <a:gd name="connsiteX14" fmla="*/ 498680 w 1196080"/>
                  <a:gd name="connsiteY14" fmla="*/ 656905 h 863385"/>
                  <a:gd name="connsiteX15" fmla="*/ 412167 w 1196080"/>
                  <a:gd name="connsiteY15" fmla="*/ 712423 h 863385"/>
                  <a:gd name="connsiteX16" fmla="*/ 407704 w 1196080"/>
                  <a:gd name="connsiteY16" fmla="*/ 715080 h 863385"/>
                  <a:gd name="connsiteX17" fmla="*/ 332967 w 1196080"/>
                  <a:gd name="connsiteY17" fmla="*/ 760158 h 863385"/>
                  <a:gd name="connsiteX18" fmla="*/ 281592 w 1196080"/>
                  <a:gd name="connsiteY18" fmla="*/ 794227 h 863385"/>
                  <a:gd name="connsiteX19" fmla="*/ 261080 w 1196080"/>
                  <a:gd name="connsiteY19" fmla="*/ 806659 h 863385"/>
                  <a:gd name="connsiteX20" fmla="*/ 211224 w 1196080"/>
                  <a:gd name="connsiteY20" fmla="*/ 833042 h 863385"/>
                  <a:gd name="connsiteX21" fmla="*/ 206855 w 1196080"/>
                  <a:gd name="connsiteY21" fmla="*/ 835794 h 863385"/>
                  <a:gd name="connsiteX22" fmla="*/ 145888 w 1196080"/>
                  <a:gd name="connsiteY22" fmla="*/ 858096 h 863385"/>
                  <a:gd name="connsiteX23" fmla="*/ 119109 w 1196080"/>
                  <a:gd name="connsiteY23" fmla="*/ 863315 h 863385"/>
                  <a:gd name="connsiteX24" fmla="*/ 98596 w 1196080"/>
                  <a:gd name="connsiteY24" fmla="*/ 862082 h 863385"/>
                  <a:gd name="connsiteX25" fmla="*/ 70962 w 1196080"/>
                  <a:gd name="connsiteY25" fmla="*/ 853541 h 863385"/>
                  <a:gd name="connsiteX26" fmla="*/ 12844 w 1196080"/>
                  <a:gd name="connsiteY26" fmla="*/ 799162 h 863385"/>
                  <a:gd name="connsiteX27" fmla="*/ 2778 w 1196080"/>
                  <a:gd name="connsiteY27" fmla="*/ 773824 h 863385"/>
                  <a:gd name="connsiteX28" fmla="*/ 2778 w 1196080"/>
                  <a:gd name="connsiteY28" fmla="*/ 724665 h 863385"/>
                  <a:gd name="connsiteX29" fmla="*/ 15313 w 1196080"/>
                  <a:gd name="connsiteY29" fmla="*/ 685566 h 863385"/>
                  <a:gd name="connsiteX30" fmla="*/ 51494 w 1196080"/>
                  <a:gd name="connsiteY30" fmla="*/ 606038 h 863385"/>
                  <a:gd name="connsiteX31" fmla="*/ 53773 w 1196080"/>
                  <a:gd name="connsiteY31" fmla="*/ 601388 h 863385"/>
                  <a:gd name="connsiteX32" fmla="*/ 83497 w 1196080"/>
                  <a:gd name="connsiteY32" fmla="*/ 543499 h 863385"/>
                  <a:gd name="connsiteX33" fmla="*/ 119014 w 1196080"/>
                  <a:gd name="connsiteY33" fmla="*/ 480959 h 863385"/>
                  <a:gd name="connsiteX34" fmla="*/ 174852 w 1196080"/>
                  <a:gd name="connsiteY34" fmla="*/ 386058 h 863385"/>
                  <a:gd name="connsiteX35" fmla="*/ 188147 w 1196080"/>
                  <a:gd name="connsiteY35" fmla="*/ 362048 h 863385"/>
                  <a:gd name="connsiteX36" fmla="*/ 194985 w 1196080"/>
                  <a:gd name="connsiteY36" fmla="*/ 350185 h 863385"/>
                  <a:gd name="connsiteX37" fmla="*/ 214737 w 1196080"/>
                  <a:gd name="connsiteY37" fmla="*/ 318109 h 863385"/>
                  <a:gd name="connsiteX38" fmla="*/ 243227 w 1196080"/>
                  <a:gd name="connsiteY38" fmla="*/ 270658 h 863385"/>
                  <a:gd name="connsiteX39" fmla="*/ 265448 w 1196080"/>
                  <a:gd name="connsiteY39" fmla="*/ 232033 h 863385"/>
                  <a:gd name="connsiteX40" fmla="*/ 278268 w 1196080"/>
                  <a:gd name="connsiteY40" fmla="*/ 211819 h 863385"/>
                  <a:gd name="connsiteX41" fmla="*/ 349396 w 1196080"/>
                  <a:gd name="connsiteY41" fmla="*/ 75921 h 863385"/>
                  <a:gd name="connsiteX42" fmla="*/ 367724 w 1196080"/>
                  <a:gd name="connsiteY42" fmla="*/ 13476 h 863385"/>
                  <a:gd name="connsiteX43" fmla="*/ 369054 w 1196080"/>
                  <a:gd name="connsiteY43" fmla="*/ 6738 h 863385"/>
                  <a:gd name="connsiteX44" fmla="*/ 377885 w 1196080"/>
                  <a:gd name="connsiteY44" fmla="*/ 0 h 863385"/>
                  <a:gd name="connsiteX45" fmla="*/ 420049 w 1196080"/>
                  <a:gd name="connsiteY45" fmla="*/ 19834 h 863385"/>
                  <a:gd name="connsiteX46" fmla="*/ 428311 w 1196080"/>
                  <a:gd name="connsiteY46" fmla="*/ 41946 h 863385"/>
                  <a:gd name="connsiteX47" fmla="*/ 428311 w 1196080"/>
                  <a:gd name="connsiteY47" fmla="*/ 52196 h 863385"/>
                  <a:gd name="connsiteX48" fmla="*/ 429546 w 1196080"/>
                  <a:gd name="connsiteY48" fmla="*/ 57036 h 863385"/>
                  <a:gd name="connsiteX49" fmla="*/ 432015 w 1196080"/>
                  <a:gd name="connsiteY49" fmla="*/ 74972 h 863385"/>
                  <a:gd name="connsiteX50" fmla="*/ 422993 w 1196080"/>
                  <a:gd name="connsiteY50" fmla="*/ 97084 h 863385"/>
                  <a:gd name="connsiteX51" fmla="*/ 419480 w 1196080"/>
                  <a:gd name="connsiteY51" fmla="*/ 106574 h 863385"/>
                  <a:gd name="connsiteX52" fmla="*/ 414921 w 1196080"/>
                  <a:gd name="connsiteY52" fmla="*/ 115115 h 863385"/>
                  <a:gd name="connsiteX53" fmla="*/ 409508 w 1196080"/>
                  <a:gd name="connsiteY53" fmla="*/ 123561 h 863385"/>
                  <a:gd name="connsiteX54" fmla="*/ 394504 w 1196080"/>
                  <a:gd name="connsiteY54" fmla="*/ 161522 h 863385"/>
                  <a:gd name="connsiteX55" fmla="*/ 355759 w 1196080"/>
                  <a:gd name="connsiteY55" fmla="*/ 234026 h 863385"/>
                  <a:gd name="connsiteX56" fmla="*/ 347782 w 1196080"/>
                  <a:gd name="connsiteY56" fmla="*/ 249210 h 863385"/>
                  <a:gd name="connsiteX57" fmla="*/ 338285 w 1196080"/>
                  <a:gd name="connsiteY57" fmla="*/ 263256 h 863385"/>
                  <a:gd name="connsiteX58" fmla="*/ 325845 w 1196080"/>
                  <a:gd name="connsiteY58" fmla="*/ 285747 h 863385"/>
                  <a:gd name="connsiteX59" fmla="*/ 273805 w 1196080"/>
                  <a:gd name="connsiteY59" fmla="*/ 372392 h 863385"/>
                  <a:gd name="connsiteX60" fmla="*/ 241327 w 1196080"/>
                  <a:gd name="connsiteY60" fmla="*/ 426865 h 863385"/>
                  <a:gd name="connsiteX61" fmla="*/ 212838 w 1196080"/>
                  <a:gd name="connsiteY61" fmla="*/ 475834 h 863385"/>
                  <a:gd name="connsiteX62" fmla="*/ 203816 w 1196080"/>
                  <a:gd name="connsiteY62" fmla="*/ 490354 h 863385"/>
                  <a:gd name="connsiteX63" fmla="*/ 171624 w 1196080"/>
                  <a:gd name="connsiteY63" fmla="*/ 546725 h 863385"/>
                  <a:gd name="connsiteX64" fmla="*/ 169914 w 1196080"/>
                  <a:gd name="connsiteY64" fmla="*/ 549762 h 863385"/>
                  <a:gd name="connsiteX65" fmla="*/ 145603 w 1196080"/>
                  <a:gd name="connsiteY65" fmla="*/ 593037 h 863385"/>
                  <a:gd name="connsiteX66" fmla="*/ 101730 w 1196080"/>
                  <a:gd name="connsiteY66" fmla="*/ 676455 h 863385"/>
                  <a:gd name="connsiteX67" fmla="*/ 96412 w 1196080"/>
                  <a:gd name="connsiteY67" fmla="*/ 687179 h 863385"/>
                  <a:gd name="connsiteX68" fmla="*/ 63650 w 1196080"/>
                  <a:gd name="connsiteY68" fmla="*/ 777145 h 863385"/>
                  <a:gd name="connsiteX69" fmla="*/ 63650 w 1196080"/>
                  <a:gd name="connsiteY69" fmla="*/ 783883 h 863385"/>
                  <a:gd name="connsiteX70" fmla="*/ 73621 w 1196080"/>
                  <a:gd name="connsiteY70" fmla="*/ 791855 h 863385"/>
                  <a:gd name="connsiteX71" fmla="*/ 99071 w 1196080"/>
                  <a:gd name="connsiteY71" fmla="*/ 789482 h 863385"/>
                  <a:gd name="connsiteX72" fmla="*/ 144749 w 1196080"/>
                  <a:gd name="connsiteY72" fmla="*/ 775057 h 863385"/>
                  <a:gd name="connsiteX73" fmla="*/ 206950 w 1196080"/>
                  <a:gd name="connsiteY73" fmla="*/ 746207 h 863385"/>
                  <a:gd name="connsiteX74" fmla="*/ 277983 w 1196080"/>
                  <a:gd name="connsiteY74" fmla="*/ 704830 h 863385"/>
                  <a:gd name="connsiteX75" fmla="*/ 311790 w 1196080"/>
                  <a:gd name="connsiteY75" fmla="*/ 684617 h 863385"/>
                  <a:gd name="connsiteX76" fmla="*/ 340944 w 1196080"/>
                  <a:gd name="connsiteY76" fmla="*/ 666680 h 863385"/>
                  <a:gd name="connsiteX77" fmla="*/ 366490 w 1196080"/>
                  <a:gd name="connsiteY77" fmla="*/ 652825 h 863385"/>
                  <a:gd name="connsiteX78" fmla="*/ 381589 w 1196080"/>
                  <a:gd name="connsiteY78" fmla="*/ 644853 h 863385"/>
                  <a:gd name="connsiteX79" fmla="*/ 403336 w 1196080"/>
                  <a:gd name="connsiteY79" fmla="*/ 631187 h 863385"/>
                  <a:gd name="connsiteX80" fmla="*/ 458700 w 1196080"/>
                  <a:gd name="connsiteY80" fmla="*/ 597877 h 863385"/>
                  <a:gd name="connsiteX81" fmla="*/ 470380 w 1196080"/>
                  <a:gd name="connsiteY81" fmla="*/ 590759 h 863385"/>
                  <a:gd name="connsiteX82" fmla="*/ 579494 w 1196080"/>
                  <a:gd name="connsiteY82" fmla="*/ 529928 h 863385"/>
                  <a:gd name="connsiteX83" fmla="*/ 637612 w 1196080"/>
                  <a:gd name="connsiteY83" fmla="*/ 475834 h 863385"/>
                  <a:gd name="connsiteX84" fmla="*/ 650717 w 1196080"/>
                  <a:gd name="connsiteY84" fmla="*/ 469381 h 863385"/>
                  <a:gd name="connsiteX85" fmla="*/ 679206 w 1196080"/>
                  <a:gd name="connsiteY85" fmla="*/ 479535 h 863385"/>
                  <a:gd name="connsiteX86" fmla="*/ 699528 w 1196080"/>
                  <a:gd name="connsiteY86" fmla="*/ 508765 h 863385"/>
                  <a:gd name="connsiteX87" fmla="*/ 699054 w 1196080"/>
                  <a:gd name="connsiteY87" fmla="*/ 518255 h 863385"/>
                  <a:gd name="connsiteX88" fmla="*/ 695540 w 1196080"/>
                  <a:gd name="connsiteY88" fmla="*/ 524139 h 863385"/>
                  <a:gd name="connsiteX89" fmla="*/ 671039 w 1196080"/>
                  <a:gd name="connsiteY89" fmla="*/ 564851 h 863385"/>
                  <a:gd name="connsiteX90" fmla="*/ 666196 w 1196080"/>
                  <a:gd name="connsiteY90" fmla="*/ 573867 h 863385"/>
                  <a:gd name="connsiteX91" fmla="*/ 658029 w 1196080"/>
                  <a:gd name="connsiteY91" fmla="*/ 586868 h 863385"/>
                  <a:gd name="connsiteX92" fmla="*/ 643500 w 1196080"/>
                  <a:gd name="connsiteY92" fmla="*/ 608031 h 863385"/>
                  <a:gd name="connsiteX93" fmla="*/ 602380 w 1196080"/>
                  <a:gd name="connsiteY93" fmla="*/ 692778 h 863385"/>
                  <a:gd name="connsiteX94" fmla="*/ 594593 w 1196080"/>
                  <a:gd name="connsiteY94" fmla="*/ 717168 h 863385"/>
                  <a:gd name="connsiteX95" fmla="*/ 594593 w 1196080"/>
                  <a:gd name="connsiteY95" fmla="*/ 727322 h 863385"/>
                  <a:gd name="connsiteX96" fmla="*/ 596967 w 1196080"/>
                  <a:gd name="connsiteY96" fmla="*/ 729220 h 863385"/>
                  <a:gd name="connsiteX97" fmla="*/ 704182 w 1196080"/>
                  <a:gd name="connsiteY97" fmla="*/ 653299 h 863385"/>
                  <a:gd name="connsiteX98" fmla="*/ 804938 w 1196080"/>
                  <a:gd name="connsiteY98" fmla="*/ 536476 h 863385"/>
                  <a:gd name="connsiteX99" fmla="*/ 833428 w 1196080"/>
                  <a:gd name="connsiteY99" fmla="*/ 456949 h 863385"/>
                  <a:gd name="connsiteX100" fmla="*/ 853655 w 1196080"/>
                  <a:gd name="connsiteY100" fmla="*/ 409498 h 863385"/>
                  <a:gd name="connsiteX101" fmla="*/ 874927 w 1196080"/>
                  <a:gd name="connsiteY101" fmla="*/ 359011 h 863385"/>
                  <a:gd name="connsiteX102" fmla="*/ 884993 w 1196080"/>
                  <a:gd name="connsiteY102" fmla="*/ 351514 h 863385"/>
                  <a:gd name="connsiteX103" fmla="*/ 930196 w 1196080"/>
                  <a:gd name="connsiteY103" fmla="*/ 373246 h 863385"/>
                  <a:gd name="connsiteX104" fmla="*/ 933140 w 1196080"/>
                  <a:gd name="connsiteY104" fmla="*/ 377517 h 863385"/>
                  <a:gd name="connsiteX105" fmla="*/ 933140 w 1196080"/>
                  <a:gd name="connsiteY105" fmla="*/ 390233 h 863385"/>
                  <a:gd name="connsiteX106" fmla="*/ 912343 w 1196080"/>
                  <a:gd name="connsiteY106" fmla="*/ 435311 h 863385"/>
                  <a:gd name="connsiteX107" fmla="*/ 900282 w 1196080"/>
                  <a:gd name="connsiteY107" fmla="*/ 465585 h 863385"/>
                  <a:gd name="connsiteX108" fmla="*/ 849002 w 1196080"/>
                  <a:gd name="connsiteY108" fmla="*/ 605374 h 863385"/>
                  <a:gd name="connsiteX109" fmla="*/ 844443 w 1196080"/>
                  <a:gd name="connsiteY109" fmla="*/ 621887 h 863385"/>
                  <a:gd name="connsiteX110" fmla="*/ 844443 w 1196080"/>
                  <a:gd name="connsiteY110" fmla="*/ 626822 h 863385"/>
                  <a:gd name="connsiteX111" fmla="*/ 848527 w 1196080"/>
                  <a:gd name="connsiteY111" fmla="*/ 628815 h 863385"/>
                  <a:gd name="connsiteX112" fmla="*/ 852515 w 1196080"/>
                  <a:gd name="connsiteY112" fmla="*/ 625778 h 863385"/>
                  <a:gd name="connsiteX113" fmla="*/ 871508 w 1196080"/>
                  <a:gd name="connsiteY113" fmla="*/ 599395 h 863385"/>
                  <a:gd name="connsiteX114" fmla="*/ 928486 w 1196080"/>
                  <a:gd name="connsiteY114" fmla="*/ 522525 h 863385"/>
                  <a:gd name="connsiteX115" fmla="*/ 1042918 w 1196080"/>
                  <a:gd name="connsiteY115" fmla="*/ 397256 h 863385"/>
                  <a:gd name="connsiteX116" fmla="*/ 1080904 w 1196080"/>
                  <a:gd name="connsiteY116" fmla="*/ 362332 h 863385"/>
                  <a:gd name="connsiteX117" fmla="*/ 1109393 w 1196080"/>
                  <a:gd name="connsiteY117" fmla="*/ 340410 h 863385"/>
                  <a:gd name="connsiteX118" fmla="*/ 1132944 w 1196080"/>
                  <a:gd name="connsiteY118" fmla="*/ 330920 h 863385"/>
                  <a:gd name="connsiteX119" fmla="*/ 1139497 w 1196080"/>
                  <a:gd name="connsiteY119" fmla="*/ 329307 h 863385"/>
                  <a:gd name="connsiteX120" fmla="*/ 1169885 w 1196080"/>
                  <a:gd name="connsiteY120" fmla="*/ 330351 h 863385"/>
                  <a:gd name="connsiteX121" fmla="*/ 1174443 w 1196080"/>
                  <a:gd name="connsiteY121" fmla="*/ 332628 h 863385"/>
                  <a:gd name="connsiteX122" fmla="*/ 1186124 w 1196080"/>
                  <a:gd name="connsiteY122" fmla="*/ 339461 h 863385"/>
                  <a:gd name="connsiteX123" fmla="*/ 1195620 w 1196080"/>
                  <a:gd name="connsiteY123" fmla="*/ 350849 h 863385"/>
                  <a:gd name="connsiteX124" fmla="*/ 1194480 w 1196080"/>
                  <a:gd name="connsiteY124" fmla="*/ 357208 h 863385"/>
                  <a:gd name="connsiteX125" fmla="*/ 1187833 w 1196080"/>
                  <a:gd name="connsiteY125" fmla="*/ 362522 h 863385"/>
                  <a:gd name="connsiteX126" fmla="*/ 1169885 w 1196080"/>
                  <a:gd name="connsiteY126" fmla="*/ 372582 h 863385"/>
                  <a:gd name="connsiteX127" fmla="*/ 1137122 w 1196080"/>
                  <a:gd name="connsiteY127" fmla="*/ 394314 h 863385"/>
                  <a:gd name="connsiteX128" fmla="*/ 1100181 w 1196080"/>
                  <a:gd name="connsiteY128" fmla="*/ 427529 h 863385"/>
                  <a:gd name="connsiteX129" fmla="*/ 1046906 w 1196080"/>
                  <a:gd name="connsiteY129" fmla="*/ 483331 h 863385"/>
                  <a:gd name="connsiteX130" fmla="*/ 992682 w 1196080"/>
                  <a:gd name="connsiteY130" fmla="*/ 545207 h 863385"/>
                  <a:gd name="connsiteX131" fmla="*/ 985560 w 1196080"/>
                  <a:gd name="connsiteY131" fmla="*/ 554697 h 863385"/>
                  <a:gd name="connsiteX132" fmla="*/ 957735 w 1196080"/>
                  <a:gd name="connsiteY132" fmla="*/ 591613 h 863385"/>
                  <a:gd name="connsiteX133" fmla="*/ 938743 w 1196080"/>
                  <a:gd name="connsiteY133" fmla="*/ 615718 h 863385"/>
                  <a:gd name="connsiteX134" fmla="*/ 936178 w 1196080"/>
                  <a:gd name="connsiteY134" fmla="*/ 620084 h 863385"/>
                  <a:gd name="connsiteX135" fmla="*/ 928866 w 1196080"/>
                  <a:gd name="connsiteY135" fmla="*/ 631567 h 863385"/>
                  <a:gd name="connsiteX136" fmla="*/ 879485 w 1196080"/>
                  <a:gd name="connsiteY136" fmla="*/ 699421 h 863385"/>
                  <a:gd name="connsiteX137" fmla="*/ 815194 w 1196080"/>
                  <a:gd name="connsiteY137" fmla="*/ 820325 h 863385"/>
                  <a:gd name="connsiteX138" fmla="*/ 800190 w 1196080"/>
                  <a:gd name="connsiteY138" fmla="*/ 847182 h 863385"/>
                  <a:gd name="connsiteX139" fmla="*/ 791169 w 1196080"/>
                  <a:gd name="connsiteY139" fmla="*/ 857526 h 863385"/>
                  <a:gd name="connsiteX140" fmla="*/ 773790 w 1196080"/>
                  <a:gd name="connsiteY140" fmla="*/ 862082 h 863385"/>
                  <a:gd name="connsiteX141" fmla="*/ 756222 w 1196080"/>
                  <a:gd name="connsiteY141" fmla="*/ 851927 h 863385"/>
                  <a:gd name="connsiteX142" fmla="*/ 734095 w 1196080"/>
                  <a:gd name="connsiteY142" fmla="*/ 830574 h 863385"/>
                  <a:gd name="connsiteX143" fmla="*/ 731056 w 1196080"/>
                  <a:gd name="connsiteY143" fmla="*/ 824691 h 863385"/>
                  <a:gd name="connsiteX144" fmla="*/ 731056 w 1196080"/>
                  <a:gd name="connsiteY144" fmla="*/ 800870 h 863385"/>
                  <a:gd name="connsiteX145" fmla="*/ 746061 w 1196080"/>
                  <a:gd name="connsiteY145" fmla="*/ 721723 h 863385"/>
                  <a:gd name="connsiteX146" fmla="*/ 747010 w 1196080"/>
                  <a:gd name="connsiteY146" fmla="*/ 708247 h 863385"/>
                  <a:gd name="connsiteX147" fmla="*/ 748245 w 1196080"/>
                  <a:gd name="connsiteY147" fmla="*/ 708247 h 863385"/>
                  <a:gd name="connsiteX148" fmla="*/ 748245 w 1196080"/>
                  <a:gd name="connsiteY148" fmla="*/ 707298 h 863385"/>
                  <a:gd name="connsiteX149" fmla="*/ 747390 w 1196080"/>
                  <a:gd name="connsiteY149" fmla="*/ 708816 h 86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1196080" h="863385">
                    <a:moveTo>
                      <a:pt x="748245" y="709196"/>
                    </a:moveTo>
                    <a:cubicBezTo>
                      <a:pt x="747200" y="709196"/>
                      <a:pt x="745776" y="709196"/>
                      <a:pt x="745016" y="709196"/>
                    </a:cubicBezTo>
                    <a:cubicBezTo>
                      <a:pt x="741882" y="711569"/>
                      <a:pt x="738843" y="714226"/>
                      <a:pt x="735520" y="716883"/>
                    </a:cubicBezTo>
                    <a:cubicBezTo>
                      <a:pt x="723554" y="727512"/>
                      <a:pt x="711304" y="737761"/>
                      <a:pt x="698389" y="747156"/>
                    </a:cubicBezTo>
                    <a:cubicBezTo>
                      <a:pt x="689329" y="753937"/>
                      <a:pt x="679804" y="760089"/>
                      <a:pt x="669900" y="765567"/>
                    </a:cubicBezTo>
                    <a:cubicBezTo>
                      <a:pt x="655190" y="775074"/>
                      <a:pt x="638210" y="780510"/>
                      <a:pt x="620708" y="781321"/>
                    </a:cubicBezTo>
                    <a:cubicBezTo>
                      <a:pt x="586730" y="783789"/>
                      <a:pt x="554528" y="765853"/>
                      <a:pt x="538754" y="735673"/>
                    </a:cubicBezTo>
                    <a:cubicBezTo>
                      <a:pt x="531091" y="722112"/>
                      <a:pt x="528308" y="706337"/>
                      <a:pt x="530872" y="690975"/>
                    </a:cubicBezTo>
                    <a:cubicBezTo>
                      <a:pt x="533398" y="673435"/>
                      <a:pt x="538023" y="656262"/>
                      <a:pt x="544642" y="639823"/>
                    </a:cubicBezTo>
                    <a:cubicBezTo>
                      <a:pt x="546731" y="634509"/>
                      <a:pt x="548915" y="629194"/>
                      <a:pt x="550910" y="623880"/>
                    </a:cubicBezTo>
                    <a:cubicBezTo>
                      <a:pt x="550910" y="623121"/>
                      <a:pt x="550340" y="621887"/>
                      <a:pt x="549865" y="620938"/>
                    </a:cubicBezTo>
                    <a:cubicBezTo>
                      <a:pt x="549390" y="619989"/>
                      <a:pt x="548726" y="620938"/>
                      <a:pt x="548251" y="620938"/>
                    </a:cubicBezTo>
                    <a:cubicBezTo>
                      <a:pt x="543104" y="623454"/>
                      <a:pt x="538308" y="626645"/>
                      <a:pt x="534006" y="630428"/>
                    </a:cubicBezTo>
                    <a:cubicBezTo>
                      <a:pt x="528555" y="635348"/>
                      <a:pt x="522753" y="639853"/>
                      <a:pt x="516628" y="643904"/>
                    </a:cubicBezTo>
                    <a:cubicBezTo>
                      <a:pt x="510873" y="648543"/>
                      <a:pt x="504881" y="652883"/>
                      <a:pt x="498680" y="656905"/>
                    </a:cubicBezTo>
                    <a:cubicBezTo>
                      <a:pt x="470190" y="675886"/>
                      <a:pt x="441701" y="694866"/>
                      <a:pt x="412167" y="712423"/>
                    </a:cubicBezTo>
                    <a:cubicBezTo>
                      <a:pt x="410648" y="713277"/>
                      <a:pt x="409128" y="714131"/>
                      <a:pt x="407704" y="715080"/>
                    </a:cubicBezTo>
                    <a:cubicBezTo>
                      <a:pt x="383583" y="731403"/>
                      <a:pt x="358133" y="745543"/>
                      <a:pt x="332967" y="760158"/>
                    </a:cubicBezTo>
                    <a:cubicBezTo>
                      <a:pt x="315143" y="770418"/>
                      <a:pt x="297983" y="781796"/>
                      <a:pt x="281592" y="794227"/>
                    </a:cubicBezTo>
                    <a:cubicBezTo>
                      <a:pt x="275305" y="799214"/>
                      <a:pt x="268411" y="803391"/>
                      <a:pt x="261080" y="806659"/>
                    </a:cubicBezTo>
                    <a:cubicBezTo>
                      <a:pt x="243796" y="814251"/>
                      <a:pt x="227842" y="824216"/>
                      <a:pt x="211224" y="833042"/>
                    </a:cubicBezTo>
                    <a:cubicBezTo>
                      <a:pt x="209828" y="834048"/>
                      <a:pt x="208365" y="834967"/>
                      <a:pt x="206855" y="835794"/>
                    </a:cubicBezTo>
                    <a:cubicBezTo>
                      <a:pt x="187084" y="844643"/>
                      <a:pt x="166704" y="852095"/>
                      <a:pt x="145888" y="858096"/>
                    </a:cubicBezTo>
                    <a:cubicBezTo>
                      <a:pt x="137104" y="860491"/>
                      <a:pt x="128149" y="862235"/>
                      <a:pt x="119109" y="863315"/>
                    </a:cubicBezTo>
                    <a:cubicBezTo>
                      <a:pt x="112243" y="863564"/>
                      <a:pt x="105377" y="863151"/>
                      <a:pt x="98596" y="862082"/>
                    </a:cubicBezTo>
                    <a:cubicBezTo>
                      <a:pt x="88919" y="861029"/>
                      <a:pt x="79537" y="858130"/>
                      <a:pt x="70962" y="853541"/>
                    </a:cubicBezTo>
                    <a:cubicBezTo>
                      <a:pt x="47097" y="840899"/>
                      <a:pt x="27031" y="822128"/>
                      <a:pt x="12844" y="799162"/>
                    </a:cubicBezTo>
                    <a:cubicBezTo>
                      <a:pt x="7896" y="791437"/>
                      <a:pt x="4478" y="782835"/>
                      <a:pt x="2778" y="773824"/>
                    </a:cubicBezTo>
                    <a:cubicBezTo>
                      <a:pt x="-926" y="757647"/>
                      <a:pt x="-926" y="740842"/>
                      <a:pt x="2778" y="724665"/>
                    </a:cubicBezTo>
                    <a:cubicBezTo>
                      <a:pt x="5893" y="711314"/>
                      <a:pt x="10080" y="698239"/>
                      <a:pt x="15313" y="685566"/>
                    </a:cubicBezTo>
                    <a:cubicBezTo>
                      <a:pt x="27278" y="658993"/>
                      <a:pt x="39434" y="632516"/>
                      <a:pt x="51494" y="606038"/>
                    </a:cubicBezTo>
                    <a:cubicBezTo>
                      <a:pt x="52159" y="604443"/>
                      <a:pt x="52919" y="602891"/>
                      <a:pt x="53773" y="601388"/>
                    </a:cubicBezTo>
                    <a:cubicBezTo>
                      <a:pt x="64789" y="582408"/>
                      <a:pt x="73431" y="562764"/>
                      <a:pt x="83497" y="543499"/>
                    </a:cubicBezTo>
                    <a:cubicBezTo>
                      <a:pt x="94608" y="522241"/>
                      <a:pt x="106953" y="501647"/>
                      <a:pt x="119014" y="480959"/>
                    </a:cubicBezTo>
                    <a:cubicBezTo>
                      <a:pt x="137532" y="449452"/>
                      <a:pt x="156334" y="418039"/>
                      <a:pt x="174852" y="386058"/>
                    </a:cubicBezTo>
                    <a:cubicBezTo>
                      <a:pt x="179411" y="378181"/>
                      <a:pt x="183684" y="370114"/>
                      <a:pt x="188147" y="362048"/>
                    </a:cubicBezTo>
                    <a:cubicBezTo>
                      <a:pt x="190189" y="357959"/>
                      <a:pt x="192468" y="353997"/>
                      <a:pt x="194985" y="350185"/>
                    </a:cubicBezTo>
                    <a:cubicBezTo>
                      <a:pt x="202297" y="339936"/>
                      <a:pt x="208280" y="328927"/>
                      <a:pt x="214737" y="318109"/>
                    </a:cubicBezTo>
                    <a:cubicBezTo>
                      <a:pt x="224234" y="302355"/>
                      <a:pt x="233730" y="286886"/>
                      <a:pt x="243227" y="270658"/>
                    </a:cubicBezTo>
                    <a:cubicBezTo>
                      <a:pt x="250824" y="257941"/>
                      <a:pt x="257946" y="244845"/>
                      <a:pt x="265448" y="232033"/>
                    </a:cubicBezTo>
                    <a:cubicBezTo>
                      <a:pt x="269560" y="225200"/>
                      <a:pt x="273833" y="218462"/>
                      <a:pt x="278268" y="211819"/>
                    </a:cubicBezTo>
                    <a:cubicBezTo>
                      <a:pt x="307080" y="169373"/>
                      <a:pt x="330935" y="123778"/>
                      <a:pt x="349396" y="75921"/>
                    </a:cubicBezTo>
                    <a:cubicBezTo>
                      <a:pt x="357107" y="55611"/>
                      <a:pt x="363242" y="34733"/>
                      <a:pt x="367724" y="13476"/>
                    </a:cubicBezTo>
                    <a:cubicBezTo>
                      <a:pt x="367724" y="11293"/>
                      <a:pt x="368484" y="9016"/>
                      <a:pt x="369054" y="6738"/>
                    </a:cubicBezTo>
                    <a:cubicBezTo>
                      <a:pt x="370241" y="2826"/>
                      <a:pt x="373792" y="111"/>
                      <a:pt x="377885" y="0"/>
                    </a:cubicBezTo>
                    <a:cubicBezTo>
                      <a:pt x="394067" y="535"/>
                      <a:pt x="409318" y="7709"/>
                      <a:pt x="420049" y="19834"/>
                    </a:cubicBezTo>
                    <a:cubicBezTo>
                      <a:pt x="425244" y="26051"/>
                      <a:pt x="428159" y="33851"/>
                      <a:pt x="428311" y="41946"/>
                    </a:cubicBezTo>
                    <a:cubicBezTo>
                      <a:pt x="428311" y="45363"/>
                      <a:pt x="428311" y="48779"/>
                      <a:pt x="428311" y="52196"/>
                    </a:cubicBezTo>
                    <a:cubicBezTo>
                      <a:pt x="428283" y="53890"/>
                      <a:pt x="428710" y="55561"/>
                      <a:pt x="429546" y="57036"/>
                    </a:cubicBezTo>
                    <a:cubicBezTo>
                      <a:pt x="433126" y="62302"/>
                      <a:pt x="434038" y="68935"/>
                      <a:pt x="432015" y="74972"/>
                    </a:cubicBezTo>
                    <a:cubicBezTo>
                      <a:pt x="430210" y="82777"/>
                      <a:pt x="427162" y="90243"/>
                      <a:pt x="422993" y="97084"/>
                    </a:cubicBezTo>
                    <a:cubicBezTo>
                      <a:pt x="420942" y="99850"/>
                      <a:pt x="419727" y="103141"/>
                      <a:pt x="419480" y="106574"/>
                    </a:cubicBezTo>
                    <a:cubicBezTo>
                      <a:pt x="419641" y="110040"/>
                      <a:pt x="417884" y="113315"/>
                      <a:pt x="414921" y="115115"/>
                    </a:cubicBezTo>
                    <a:cubicBezTo>
                      <a:pt x="412091" y="117122"/>
                      <a:pt x="410145" y="120151"/>
                      <a:pt x="409508" y="123561"/>
                    </a:cubicBezTo>
                    <a:cubicBezTo>
                      <a:pt x="405852" y="136704"/>
                      <a:pt x="400819" y="149427"/>
                      <a:pt x="394504" y="161522"/>
                    </a:cubicBezTo>
                    <a:cubicBezTo>
                      <a:pt x="382634" y="186196"/>
                      <a:pt x="369908" y="210586"/>
                      <a:pt x="355759" y="234026"/>
                    </a:cubicBezTo>
                    <a:cubicBezTo>
                      <a:pt x="352815" y="238866"/>
                      <a:pt x="350726" y="244275"/>
                      <a:pt x="347782" y="249210"/>
                    </a:cubicBezTo>
                    <a:cubicBezTo>
                      <a:pt x="344838" y="254145"/>
                      <a:pt x="341134" y="258700"/>
                      <a:pt x="338285" y="263256"/>
                    </a:cubicBezTo>
                    <a:cubicBezTo>
                      <a:pt x="333917" y="270563"/>
                      <a:pt x="329929" y="278250"/>
                      <a:pt x="325845" y="285747"/>
                    </a:cubicBezTo>
                    <a:cubicBezTo>
                      <a:pt x="309416" y="315167"/>
                      <a:pt x="291943" y="344016"/>
                      <a:pt x="273805" y="372392"/>
                    </a:cubicBezTo>
                    <a:cubicBezTo>
                      <a:pt x="262409" y="390233"/>
                      <a:pt x="252153" y="408739"/>
                      <a:pt x="241327" y="426865"/>
                    </a:cubicBezTo>
                    <a:cubicBezTo>
                      <a:pt x="231005" y="442691"/>
                      <a:pt x="221489" y="459036"/>
                      <a:pt x="212838" y="475834"/>
                    </a:cubicBezTo>
                    <a:cubicBezTo>
                      <a:pt x="210217" y="480903"/>
                      <a:pt x="207197" y="485758"/>
                      <a:pt x="203816" y="490354"/>
                    </a:cubicBezTo>
                    <a:cubicBezTo>
                      <a:pt x="191613" y="508263"/>
                      <a:pt x="180845" y="527113"/>
                      <a:pt x="171624" y="546725"/>
                    </a:cubicBezTo>
                    <a:cubicBezTo>
                      <a:pt x="171111" y="547768"/>
                      <a:pt x="170541" y="548783"/>
                      <a:pt x="169914" y="549762"/>
                    </a:cubicBezTo>
                    <a:cubicBezTo>
                      <a:pt x="160997" y="563717"/>
                      <a:pt x="152887" y="578165"/>
                      <a:pt x="145603" y="593037"/>
                    </a:cubicBezTo>
                    <a:cubicBezTo>
                      <a:pt x="130219" y="620369"/>
                      <a:pt x="116165" y="648554"/>
                      <a:pt x="101730" y="676455"/>
                    </a:cubicBezTo>
                    <a:cubicBezTo>
                      <a:pt x="99831" y="679966"/>
                      <a:pt x="98311" y="683668"/>
                      <a:pt x="96412" y="687179"/>
                    </a:cubicBezTo>
                    <a:cubicBezTo>
                      <a:pt x="82054" y="715804"/>
                      <a:pt x="71057" y="745994"/>
                      <a:pt x="63650" y="777145"/>
                    </a:cubicBezTo>
                    <a:cubicBezTo>
                      <a:pt x="63175" y="779366"/>
                      <a:pt x="63175" y="781662"/>
                      <a:pt x="63650" y="783883"/>
                    </a:cubicBezTo>
                    <a:cubicBezTo>
                      <a:pt x="64799" y="788479"/>
                      <a:pt x="68882" y="791741"/>
                      <a:pt x="73621" y="791855"/>
                    </a:cubicBezTo>
                    <a:cubicBezTo>
                      <a:pt x="82168" y="792158"/>
                      <a:pt x="90724" y="791361"/>
                      <a:pt x="99071" y="789482"/>
                    </a:cubicBezTo>
                    <a:cubicBezTo>
                      <a:pt x="114664" y="785913"/>
                      <a:pt x="129934" y="781088"/>
                      <a:pt x="144749" y="775057"/>
                    </a:cubicBezTo>
                    <a:cubicBezTo>
                      <a:pt x="166021" y="766647"/>
                      <a:pt x="186789" y="757015"/>
                      <a:pt x="206950" y="746207"/>
                    </a:cubicBezTo>
                    <a:cubicBezTo>
                      <a:pt x="231166" y="733301"/>
                      <a:pt x="254432" y="719066"/>
                      <a:pt x="277983" y="704830"/>
                    </a:cubicBezTo>
                    <a:cubicBezTo>
                      <a:pt x="289189" y="697903"/>
                      <a:pt x="300585" y="691355"/>
                      <a:pt x="311790" y="684617"/>
                    </a:cubicBezTo>
                    <a:cubicBezTo>
                      <a:pt x="321287" y="678733"/>
                      <a:pt x="331353" y="672849"/>
                      <a:pt x="340944" y="666680"/>
                    </a:cubicBezTo>
                    <a:cubicBezTo>
                      <a:pt x="349007" y="661270"/>
                      <a:pt x="357554" y="656631"/>
                      <a:pt x="366490" y="652825"/>
                    </a:cubicBezTo>
                    <a:cubicBezTo>
                      <a:pt x="371713" y="650546"/>
                      <a:pt x="376765" y="647881"/>
                      <a:pt x="381589" y="644853"/>
                    </a:cubicBezTo>
                    <a:cubicBezTo>
                      <a:pt x="388996" y="640488"/>
                      <a:pt x="396024" y="635363"/>
                      <a:pt x="403336" y="631187"/>
                    </a:cubicBezTo>
                    <a:cubicBezTo>
                      <a:pt x="421122" y="619014"/>
                      <a:pt x="439612" y="607892"/>
                      <a:pt x="458700" y="597877"/>
                    </a:cubicBezTo>
                    <a:cubicBezTo>
                      <a:pt x="462755" y="595778"/>
                      <a:pt x="466658" y="593400"/>
                      <a:pt x="470380" y="590759"/>
                    </a:cubicBezTo>
                    <a:cubicBezTo>
                      <a:pt x="505327" y="567888"/>
                      <a:pt x="544452" y="552799"/>
                      <a:pt x="579494" y="529928"/>
                    </a:cubicBezTo>
                    <a:cubicBezTo>
                      <a:pt x="625361" y="500508"/>
                      <a:pt x="633433" y="482477"/>
                      <a:pt x="637612" y="475834"/>
                    </a:cubicBezTo>
                    <a:cubicBezTo>
                      <a:pt x="640432" y="471405"/>
                      <a:pt x="645484" y="468916"/>
                      <a:pt x="650717" y="469381"/>
                    </a:cubicBezTo>
                    <a:cubicBezTo>
                      <a:pt x="661134" y="469190"/>
                      <a:pt x="671258" y="472800"/>
                      <a:pt x="679206" y="479535"/>
                    </a:cubicBezTo>
                    <a:cubicBezTo>
                      <a:pt x="688180" y="487551"/>
                      <a:pt x="695141" y="497564"/>
                      <a:pt x="699528" y="508765"/>
                    </a:cubicBezTo>
                    <a:cubicBezTo>
                      <a:pt x="700753" y="511848"/>
                      <a:pt x="700573" y="515308"/>
                      <a:pt x="699054" y="518255"/>
                    </a:cubicBezTo>
                    <a:cubicBezTo>
                      <a:pt x="698066" y="520321"/>
                      <a:pt x="696888" y="522290"/>
                      <a:pt x="695540" y="524139"/>
                    </a:cubicBezTo>
                    <a:cubicBezTo>
                      <a:pt x="690982" y="530782"/>
                      <a:pt x="675597" y="558303"/>
                      <a:pt x="671039" y="564851"/>
                    </a:cubicBezTo>
                    <a:cubicBezTo>
                      <a:pt x="669140" y="567604"/>
                      <a:pt x="668000" y="570925"/>
                      <a:pt x="666196" y="573867"/>
                    </a:cubicBezTo>
                    <a:cubicBezTo>
                      <a:pt x="663632" y="578327"/>
                      <a:pt x="660878" y="582693"/>
                      <a:pt x="658029" y="586868"/>
                    </a:cubicBezTo>
                    <a:cubicBezTo>
                      <a:pt x="653281" y="593986"/>
                      <a:pt x="647868" y="600724"/>
                      <a:pt x="643500" y="608031"/>
                    </a:cubicBezTo>
                    <a:cubicBezTo>
                      <a:pt x="627356" y="635032"/>
                      <a:pt x="613595" y="663388"/>
                      <a:pt x="602380" y="692778"/>
                    </a:cubicBezTo>
                    <a:cubicBezTo>
                      <a:pt x="599341" y="700750"/>
                      <a:pt x="597062" y="709006"/>
                      <a:pt x="594593" y="717168"/>
                    </a:cubicBezTo>
                    <a:cubicBezTo>
                      <a:pt x="593406" y="720448"/>
                      <a:pt x="593406" y="724041"/>
                      <a:pt x="594593" y="727322"/>
                    </a:cubicBezTo>
                    <a:cubicBezTo>
                      <a:pt x="594593" y="728176"/>
                      <a:pt x="596018" y="729315"/>
                      <a:pt x="596967" y="729220"/>
                    </a:cubicBezTo>
                    <a:cubicBezTo>
                      <a:pt x="617764" y="727702"/>
                      <a:pt x="686708" y="668768"/>
                      <a:pt x="704182" y="653299"/>
                    </a:cubicBezTo>
                    <a:cubicBezTo>
                      <a:pt x="728113" y="632041"/>
                      <a:pt x="779203" y="603761"/>
                      <a:pt x="804938" y="536476"/>
                    </a:cubicBezTo>
                    <a:cubicBezTo>
                      <a:pt x="811681" y="518824"/>
                      <a:pt x="819278" y="496712"/>
                      <a:pt x="833428" y="456949"/>
                    </a:cubicBezTo>
                    <a:cubicBezTo>
                      <a:pt x="839258" y="440758"/>
                      <a:pt x="846010" y="424915"/>
                      <a:pt x="853655" y="409498"/>
                    </a:cubicBezTo>
                    <a:cubicBezTo>
                      <a:pt x="861936" y="393193"/>
                      <a:pt x="869039" y="376322"/>
                      <a:pt x="874927" y="359011"/>
                    </a:cubicBezTo>
                    <a:cubicBezTo>
                      <a:pt x="875914" y="354336"/>
                      <a:pt x="880226" y="351124"/>
                      <a:pt x="884993" y="351514"/>
                    </a:cubicBezTo>
                    <a:cubicBezTo>
                      <a:pt x="902210" y="353006"/>
                      <a:pt x="918287" y="360735"/>
                      <a:pt x="930196" y="373246"/>
                    </a:cubicBezTo>
                    <a:cubicBezTo>
                      <a:pt x="931307" y="374577"/>
                      <a:pt x="932294" y="376007"/>
                      <a:pt x="933140" y="377517"/>
                    </a:cubicBezTo>
                    <a:cubicBezTo>
                      <a:pt x="935808" y="381335"/>
                      <a:pt x="935808" y="386415"/>
                      <a:pt x="933140" y="390233"/>
                    </a:cubicBezTo>
                    <a:cubicBezTo>
                      <a:pt x="924849" y="404597"/>
                      <a:pt x="917888" y="419685"/>
                      <a:pt x="912343" y="435311"/>
                    </a:cubicBezTo>
                    <a:cubicBezTo>
                      <a:pt x="908354" y="445466"/>
                      <a:pt x="904651" y="455620"/>
                      <a:pt x="900282" y="465585"/>
                    </a:cubicBezTo>
                    <a:cubicBezTo>
                      <a:pt x="880216" y="511038"/>
                      <a:pt x="863085" y="557730"/>
                      <a:pt x="849002" y="605374"/>
                    </a:cubicBezTo>
                    <a:cubicBezTo>
                      <a:pt x="847387" y="610878"/>
                      <a:pt x="845773" y="616383"/>
                      <a:pt x="844443" y="621887"/>
                    </a:cubicBezTo>
                    <a:cubicBezTo>
                      <a:pt x="844120" y="623515"/>
                      <a:pt x="844120" y="625193"/>
                      <a:pt x="844443" y="626822"/>
                    </a:cubicBezTo>
                    <a:cubicBezTo>
                      <a:pt x="844443" y="628150"/>
                      <a:pt x="847577" y="629574"/>
                      <a:pt x="848527" y="628815"/>
                    </a:cubicBezTo>
                    <a:cubicBezTo>
                      <a:pt x="849989" y="627989"/>
                      <a:pt x="851328" y="626967"/>
                      <a:pt x="852515" y="625778"/>
                    </a:cubicBezTo>
                    <a:cubicBezTo>
                      <a:pt x="858973" y="617047"/>
                      <a:pt x="865715" y="608506"/>
                      <a:pt x="871508" y="599395"/>
                    </a:cubicBezTo>
                    <a:cubicBezTo>
                      <a:pt x="888830" y="572574"/>
                      <a:pt x="907860" y="546898"/>
                      <a:pt x="928486" y="522525"/>
                    </a:cubicBezTo>
                    <a:cubicBezTo>
                      <a:pt x="964763" y="479061"/>
                      <a:pt x="1002558" y="437114"/>
                      <a:pt x="1042918" y="397256"/>
                    </a:cubicBezTo>
                    <a:cubicBezTo>
                      <a:pt x="1055073" y="385204"/>
                      <a:pt x="1067704" y="373626"/>
                      <a:pt x="1080904" y="362332"/>
                    </a:cubicBezTo>
                    <a:cubicBezTo>
                      <a:pt x="1090400" y="354456"/>
                      <a:pt x="1099896" y="347433"/>
                      <a:pt x="1109393" y="340410"/>
                    </a:cubicBezTo>
                    <a:cubicBezTo>
                      <a:pt x="1116221" y="335143"/>
                      <a:pt x="1124369" y="331860"/>
                      <a:pt x="1132944" y="330920"/>
                    </a:cubicBezTo>
                    <a:cubicBezTo>
                      <a:pt x="1135185" y="330664"/>
                      <a:pt x="1137388" y="330121"/>
                      <a:pt x="1139497" y="329307"/>
                    </a:cubicBezTo>
                    <a:cubicBezTo>
                      <a:pt x="1149506" y="326613"/>
                      <a:pt x="1160085" y="326976"/>
                      <a:pt x="1169885" y="330351"/>
                    </a:cubicBezTo>
                    <a:cubicBezTo>
                      <a:pt x="1171575" y="330718"/>
                      <a:pt x="1173142" y="331501"/>
                      <a:pt x="1174443" y="332628"/>
                    </a:cubicBezTo>
                    <a:cubicBezTo>
                      <a:pt x="1177824" y="335689"/>
                      <a:pt x="1181803" y="338016"/>
                      <a:pt x="1186124" y="339461"/>
                    </a:cubicBezTo>
                    <a:cubicBezTo>
                      <a:pt x="1190881" y="341580"/>
                      <a:pt x="1194395" y="345787"/>
                      <a:pt x="1195620" y="350849"/>
                    </a:cubicBezTo>
                    <a:cubicBezTo>
                      <a:pt x="1196522" y="353009"/>
                      <a:pt x="1196076" y="355494"/>
                      <a:pt x="1194480" y="357208"/>
                    </a:cubicBezTo>
                    <a:cubicBezTo>
                      <a:pt x="1192486" y="359240"/>
                      <a:pt x="1190255" y="361024"/>
                      <a:pt x="1187833" y="362522"/>
                    </a:cubicBezTo>
                    <a:cubicBezTo>
                      <a:pt x="1181945" y="366034"/>
                      <a:pt x="1175963" y="369355"/>
                      <a:pt x="1169885" y="372582"/>
                    </a:cubicBezTo>
                    <a:cubicBezTo>
                      <a:pt x="1158290" y="378757"/>
                      <a:pt x="1147321" y="386034"/>
                      <a:pt x="1137122" y="394314"/>
                    </a:cubicBezTo>
                    <a:cubicBezTo>
                      <a:pt x="1124141" y="404626"/>
                      <a:pt x="1111805" y="415718"/>
                      <a:pt x="1100181" y="427529"/>
                    </a:cubicBezTo>
                    <a:cubicBezTo>
                      <a:pt x="1082233" y="445940"/>
                      <a:pt x="1064380" y="464446"/>
                      <a:pt x="1046906" y="483331"/>
                    </a:cubicBezTo>
                    <a:cubicBezTo>
                      <a:pt x="1029433" y="502217"/>
                      <a:pt x="1009871" y="523759"/>
                      <a:pt x="992682" y="545207"/>
                    </a:cubicBezTo>
                    <a:cubicBezTo>
                      <a:pt x="990109" y="548219"/>
                      <a:pt x="987734" y="551389"/>
                      <a:pt x="985560" y="554697"/>
                    </a:cubicBezTo>
                    <a:cubicBezTo>
                      <a:pt x="977269" y="567715"/>
                      <a:pt x="967963" y="580058"/>
                      <a:pt x="957735" y="591613"/>
                    </a:cubicBezTo>
                    <a:cubicBezTo>
                      <a:pt x="951088" y="599490"/>
                      <a:pt x="944820" y="607652"/>
                      <a:pt x="938743" y="615718"/>
                    </a:cubicBezTo>
                    <a:cubicBezTo>
                      <a:pt x="937641" y="617014"/>
                      <a:pt x="936777" y="618490"/>
                      <a:pt x="936178" y="620084"/>
                    </a:cubicBezTo>
                    <a:cubicBezTo>
                      <a:pt x="934640" y="624413"/>
                      <a:pt x="932143" y="628339"/>
                      <a:pt x="928866" y="631567"/>
                    </a:cubicBezTo>
                    <a:cubicBezTo>
                      <a:pt x="910785" y="652961"/>
                      <a:pt x="894280" y="675639"/>
                      <a:pt x="879485" y="699421"/>
                    </a:cubicBezTo>
                    <a:cubicBezTo>
                      <a:pt x="854842" y="737934"/>
                      <a:pt x="833342" y="778366"/>
                      <a:pt x="815194" y="820325"/>
                    </a:cubicBezTo>
                    <a:cubicBezTo>
                      <a:pt x="811272" y="829837"/>
                      <a:pt x="806230" y="838852"/>
                      <a:pt x="800190" y="847182"/>
                    </a:cubicBezTo>
                    <a:cubicBezTo>
                      <a:pt x="797417" y="850826"/>
                      <a:pt x="794397" y="854282"/>
                      <a:pt x="791169" y="857526"/>
                    </a:cubicBezTo>
                    <a:cubicBezTo>
                      <a:pt x="786629" y="862077"/>
                      <a:pt x="779982" y="863819"/>
                      <a:pt x="773790" y="862082"/>
                    </a:cubicBezTo>
                    <a:cubicBezTo>
                      <a:pt x="767029" y="860580"/>
                      <a:pt x="760894" y="857035"/>
                      <a:pt x="756222" y="851927"/>
                    </a:cubicBezTo>
                    <a:cubicBezTo>
                      <a:pt x="749365" y="844288"/>
                      <a:pt x="741977" y="837152"/>
                      <a:pt x="734095" y="830574"/>
                    </a:cubicBezTo>
                    <a:cubicBezTo>
                      <a:pt x="732500" y="828972"/>
                      <a:pt x="731436" y="826917"/>
                      <a:pt x="731056" y="824691"/>
                    </a:cubicBezTo>
                    <a:cubicBezTo>
                      <a:pt x="729537" y="816823"/>
                      <a:pt x="729537" y="808738"/>
                      <a:pt x="731056" y="800870"/>
                    </a:cubicBezTo>
                    <a:cubicBezTo>
                      <a:pt x="735330" y="774298"/>
                      <a:pt x="739793" y="747821"/>
                      <a:pt x="746061" y="721723"/>
                    </a:cubicBezTo>
                    <a:cubicBezTo>
                      <a:pt x="747751" y="717434"/>
                      <a:pt x="748083" y="712730"/>
                      <a:pt x="747010" y="708247"/>
                    </a:cubicBezTo>
                    <a:cubicBezTo>
                      <a:pt x="747419" y="708337"/>
                      <a:pt x="747837" y="708337"/>
                      <a:pt x="748245" y="708247"/>
                    </a:cubicBezTo>
                    <a:cubicBezTo>
                      <a:pt x="748245" y="708247"/>
                      <a:pt x="748245" y="707298"/>
                      <a:pt x="748245" y="707298"/>
                    </a:cubicBezTo>
                    <a:cubicBezTo>
                      <a:pt x="748245" y="707298"/>
                      <a:pt x="746820" y="707298"/>
                      <a:pt x="747390" y="708816"/>
                    </a:cubicBezTo>
                  </a:path>
                </a:pathLst>
              </a:custGeom>
              <a:grpFill/>
              <a:ln w="949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17802B74-D1D8-1B44-85DA-2569177DEA45}"/>
                  </a:ext>
                </a:extLst>
              </p:cNvPr>
              <p:cNvSpPr/>
              <p:nvPr/>
            </p:nvSpPr>
            <p:spPr>
              <a:xfrm>
                <a:off x="4921141" y="-580737"/>
                <a:ext cx="66058" cy="65097"/>
              </a:xfrm>
              <a:custGeom>
                <a:avLst/>
                <a:gdLst>
                  <a:gd name="connsiteX0" fmla="*/ 3952 w 66058"/>
                  <a:gd name="connsiteY0" fmla="*/ 4713 h 65097"/>
                  <a:gd name="connsiteX1" fmla="*/ 55993 w 66058"/>
                  <a:gd name="connsiteY1" fmla="*/ 11831 h 65097"/>
                  <a:gd name="connsiteX2" fmla="*/ 66059 w 66058"/>
                  <a:gd name="connsiteY2" fmla="*/ 31665 h 65097"/>
                  <a:gd name="connsiteX3" fmla="*/ 64255 w 66058"/>
                  <a:gd name="connsiteY3" fmla="*/ 49127 h 65097"/>
                  <a:gd name="connsiteX4" fmla="*/ 63020 w 66058"/>
                  <a:gd name="connsiteY4" fmla="*/ 58048 h 65097"/>
                  <a:gd name="connsiteX5" fmla="*/ 14303 w 66058"/>
                  <a:gd name="connsiteY5" fmla="*/ 54252 h 65097"/>
                  <a:gd name="connsiteX6" fmla="*/ 2718 w 66058"/>
                  <a:gd name="connsiteY6" fmla="*/ 34227 h 65097"/>
                  <a:gd name="connsiteX7" fmla="*/ 3952 w 66058"/>
                  <a:gd name="connsiteY7" fmla="*/ 4713 h 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58" h="65097">
                    <a:moveTo>
                      <a:pt x="3952" y="4713"/>
                    </a:moveTo>
                    <a:cubicBezTo>
                      <a:pt x="24654" y="-127"/>
                      <a:pt x="39849" y="-5346"/>
                      <a:pt x="55993" y="11831"/>
                    </a:cubicBezTo>
                    <a:cubicBezTo>
                      <a:pt x="61833" y="16859"/>
                      <a:pt x="65451" y="23987"/>
                      <a:pt x="66059" y="31665"/>
                    </a:cubicBezTo>
                    <a:cubicBezTo>
                      <a:pt x="66059" y="37264"/>
                      <a:pt x="64349" y="43243"/>
                      <a:pt x="64255" y="49127"/>
                    </a:cubicBezTo>
                    <a:cubicBezTo>
                      <a:pt x="64255" y="52828"/>
                      <a:pt x="65204" y="54726"/>
                      <a:pt x="63020" y="58048"/>
                    </a:cubicBezTo>
                    <a:cubicBezTo>
                      <a:pt x="53524" y="72567"/>
                      <a:pt x="25034" y="61274"/>
                      <a:pt x="14303" y="54252"/>
                    </a:cubicBezTo>
                    <a:cubicBezTo>
                      <a:pt x="6611" y="49222"/>
                      <a:pt x="5662" y="42294"/>
                      <a:pt x="2718" y="34227"/>
                    </a:cubicBezTo>
                    <a:cubicBezTo>
                      <a:pt x="-1299" y="24698"/>
                      <a:pt x="-843" y="13874"/>
                      <a:pt x="3952" y="4713"/>
                    </a:cubicBezTo>
                  </a:path>
                </a:pathLst>
              </a:custGeom>
              <a:grpFill/>
              <a:ln w="9496"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7117186A-5782-3F46-B402-7FDE96E7084A}"/>
                  </a:ext>
                </a:extLst>
              </p:cNvPr>
              <p:cNvSpPr/>
              <p:nvPr/>
            </p:nvSpPr>
            <p:spPr>
              <a:xfrm>
                <a:off x="5175172" y="-425891"/>
                <a:ext cx="412425" cy="351340"/>
              </a:xfrm>
              <a:custGeom>
                <a:avLst/>
                <a:gdLst>
                  <a:gd name="connsiteX0" fmla="*/ 151 w 412425"/>
                  <a:gd name="connsiteY0" fmla="*/ 240100 h 351340"/>
                  <a:gd name="connsiteX1" fmla="*/ 4139 w 412425"/>
                  <a:gd name="connsiteY1" fmla="*/ 204987 h 351340"/>
                  <a:gd name="connsiteX2" fmla="*/ 14775 w 412425"/>
                  <a:gd name="connsiteY2" fmla="*/ 177940 h 351340"/>
                  <a:gd name="connsiteX3" fmla="*/ 99388 w 412425"/>
                  <a:gd name="connsiteY3" fmla="*/ 68614 h 351340"/>
                  <a:gd name="connsiteX4" fmla="*/ 141267 w 412425"/>
                  <a:gd name="connsiteY4" fmla="*/ 33406 h 351340"/>
                  <a:gd name="connsiteX5" fmla="*/ 184666 w 412425"/>
                  <a:gd name="connsiteY5" fmla="*/ 9491 h 351340"/>
                  <a:gd name="connsiteX6" fmla="*/ 229584 w 412425"/>
                  <a:gd name="connsiteY6" fmla="*/ 1 h 351340"/>
                  <a:gd name="connsiteX7" fmla="*/ 291405 w 412425"/>
                  <a:gd name="connsiteY7" fmla="*/ 28471 h 351340"/>
                  <a:gd name="connsiteX8" fmla="*/ 305080 w 412425"/>
                  <a:gd name="connsiteY8" fmla="*/ 64628 h 351340"/>
                  <a:gd name="connsiteX9" fmla="*/ 299003 w 412425"/>
                  <a:gd name="connsiteY9" fmla="*/ 87405 h 351340"/>
                  <a:gd name="connsiteX10" fmla="*/ 278775 w 412425"/>
                  <a:gd name="connsiteY10" fmla="*/ 116919 h 351340"/>
                  <a:gd name="connsiteX11" fmla="*/ 264341 w 412425"/>
                  <a:gd name="connsiteY11" fmla="*/ 135899 h 351340"/>
                  <a:gd name="connsiteX12" fmla="*/ 174220 w 412425"/>
                  <a:gd name="connsiteY12" fmla="*/ 208593 h 351340"/>
                  <a:gd name="connsiteX13" fmla="*/ 134430 w 412425"/>
                  <a:gd name="connsiteY13" fmla="*/ 223683 h 351340"/>
                  <a:gd name="connsiteX14" fmla="*/ 95590 w 412425"/>
                  <a:gd name="connsiteY14" fmla="*/ 221500 h 351340"/>
                  <a:gd name="connsiteX15" fmla="*/ 79161 w 412425"/>
                  <a:gd name="connsiteY15" fmla="*/ 216755 h 351340"/>
                  <a:gd name="connsiteX16" fmla="*/ 71754 w 412425"/>
                  <a:gd name="connsiteY16" fmla="*/ 219697 h 351340"/>
                  <a:gd name="connsiteX17" fmla="*/ 70709 w 412425"/>
                  <a:gd name="connsiteY17" fmla="*/ 221120 h 351340"/>
                  <a:gd name="connsiteX18" fmla="*/ 57889 w 412425"/>
                  <a:gd name="connsiteY18" fmla="*/ 266768 h 351340"/>
                  <a:gd name="connsiteX19" fmla="*/ 58649 w 412425"/>
                  <a:gd name="connsiteY19" fmla="*/ 277017 h 351340"/>
                  <a:gd name="connsiteX20" fmla="*/ 68810 w 412425"/>
                  <a:gd name="connsiteY20" fmla="*/ 294099 h 351340"/>
                  <a:gd name="connsiteX21" fmla="*/ 72893 w 412425"/>
                  <a:gd name="connsiteY21" fmla="*/ 297231 h 351340"/>
                  <a:gd name="connsiteX22" fmla="*/ 91886 w 412425"/>
                  <a:gd name="connsiteY22" fmla="*/ 301881 h 351340"/>
                  <a:gd name="connsiteX23" fmla="*/ 111734 w 412425"/>
                  <a:gd name="connsiteY23" fmla="*/ 296756 h 351340"/>
                  <a:gd name="connsiteX24" fmla="*/ 164629 w 412425"/>
                  <a:gd name="connsiteY24" fmla="*/ 269235 h 351340"/>
                  <a:gd name="connsiteX25" fmla="*/ 177354 w 412425"/>
                  <a:gd name="connsiteY25" fmla="*/ 260504 h 351340"/>
                  <a:gd name="connsiteX26" fmla="*/ 256839 w 412425"/>
                  <a:gd name="connsiteY26" fmla="*/ 198154 h 351340"/>
                  <a:gd name="connsiteX27" fmla="*/ 312582 w 412425"/>
                  <a:gd name="connsiteY27" fmla="*/ 152697 h 351340"/>
                  <a:gd name="connsiteX28" fmla="*/ 350568 w 412425"/>
                  <a:gd name="connsiteY28" fmla="*/ 125934 h 351340"/>
                  <a:gd name="connsiteX29" fmla="*/ 376018 w 412425"/>
                  <a:gd name="connsiteY29" fmla="*/ 111794 h 351340"/>
                  <a:gd name="connsiteX30" fmla="*/ 398810 w 412425"/>
                  <a:gd name="connsiteY30" fmla="*/ 104961 h 351340"/>
                  <a:gd name="connsiteX31" fmla="*/ 407166 w 412425"/>
                  <a:gd name="connsiteY31" fmla="*/ 106195 h 351340"/>
                  <a:gd name="connsiteX32" fmla="*/ 411535 w 412425"/>
                  <a:gd name="connsiteY32" fmla="*/ 111035 h 351340"/>
                  <a:gd name="connsiteX33" fmla="*/ 411535 w 412425"/>
                  <a:gd name="connsiteY33" fmla="*/ 122898 h 351340"/>
                  <a:gd name="connsiteX34" fmla="*/ 407831 w 412425"/>
                  <a:gd name="connsiteY34" fmla="*/ 132388 h 351340"/>
                  <a:gd name="connsiteX35" fmla="*/ 398335 w 412425"/>
                  <a:gd name="connsiteY35" fmla="*/ 150704 h 351340"/>
                  <a:gd name="connsiteX36" fmla="*/ 375828 w 412425"/>
                  <a:gd name="connsiteY36" fmla="*/ 178320 h 351340"/>
                  <a:gd name="connsiteX37" fmla="*/ 350663 w 412425"/>
                  <a:gd name="connsiteY37" fmla="*/ 198913 h 351340"/>
                  <a:gd name="connsiteX38" fmla="*/ 293020 w 412425"/>
                  <a:gd name="connsiteY38" fmla="*/ 254905 h 351340"/>
                  <a:gd name="connsiteX39" fmla="*/ 281719 w 412425"/>
                  <a:gd name="connsiteY39" fmla="*/ 264775 h 351340"/>
                  <a:gd name="connsiteX40" fmla="*/ 246772 w 412425"/>
                  <a:gd name="connsiteY40" fmla="*/ 289449 h 351340"/>
                  <a:gd name="connsiteX41" fmla="*/ 229394 w 412425"/>
                  <a:gd name="connsiteY41" fmla="*/ 303210 h 351340"/>
                  <a:gd name="connsiteX42" fmla="*/ 210401 w 412425"/>
                  <a:gd name="connsiteY42" fmla="*/ 314788 h 351340"/>
                  <a:gd name="connsiteX43" fmla="*/ 180013 w 412425"/>
                  <a:gd name="connsiteY43" fmla="*/ 330446 h 351340"/>
                  <a:gd name="connsiteX44" fmla="*/ 161590 w 412425"/>
                  <a:gd name="connsiteY44" fmla="*/ 339367 h 351340"/>
                  <a:gd name="connsiteX45" fmla="*/ 128732 w 412425"/>
                  <a:gd name="connsiteY45" fmla="*/ 348857 h 351340"/>
                  <a:gd name="connsiteX46" fmla="*/ 40321 w 412425"/>
                  <a:gd name="connsiteY46" fmla="*/ 327504 h 351340"/>
                  <a:gd name="connsiteX47" fmla="*/ 7843 w 412425"/>
                  <a:gd name="connsiteY47" fmla="*/ 282047 h 351340"/>
                  <a:gd name="connsiteX48" fmla="*/ 246 w 412425"/>
                  <a:gd name="connsiteY48" fmla="*/ 239816 h 351340"/>
                  <a:gd name="connsiteX49" fmla="*/ 102807 w 412425"/>
                  <a:gd name="connsiteY49" fmla="*/ 176042 h 351340"/>
                  <a:gd name="connsiteX50" fmla="*/ 112303 w 412425"/>
                  <a:gd name="connsiteY50" fmla="*/ 173859 h 351340"/>
                  <a:gd name="connsiteX51" fmla="*/ 143641 w 412425"/>
                  <a:gd name="connsiteY51" fmla="*/ 156398 h 351340"/>
                  <a:gd name="connsiteX52" fmla="*/ 221132 w 412425"/>
                  <a:gd name="connsiteY52" fmla="*/ 86740 h 351340"/>
                  <a:gd name="connsiteX53" fmla="*/ 237656 w 412425"/>
                  <a:gd name="connsiteY53" fmla="*/ 64818 h 351340"/>
                  <a:gd name="connsiteX54" fmla="*/ 240790 w 412425"/>
                  <a:gd name="connsiteY54" fmla="*/ 58744 h 351340"/>
                  <a:gd name="connsiteX55" fmla="*/ 240790 w 412425"/>
                  <a:gd name="connsiteY55" fmla="*/ 55708 h 351340"/>
                  <a:gd name="connsiteX56" fmla="*/ 237846 w 412425"/>
                  <a:gd name="connsiteY56" fmla="*/ 54569 h 351340"/>
                  <a:gd name="connsiteX57" fmla="*/ 225121 w 412425"/>
                  <a:gd name="connsiteY57" fmla="*/ 59409 h 351340"/>
                  <a:gd name="connsiteX58" fmla="*/ 192453 w 412425"/>
                  <a:gd name="connsiteY58" fmla="*/ 81331 h 351340"/>
                  <a:gd name="connsiteX59" fmla="*/ 126453 w 412425"/>
                  <a:gd name="connsiteY59" fmla="*/ 141119 h 351340"/>
                  <a:gd name="connsiteX60" fmla="*/ 104042 w 412425"/>
                  <a:gd name="connsiteY60" fmla="*/ 167027 h 351340"/>
                  <a:gd name="connsiteX61" fmla="*/ 101098 w 412425"/>
                  <a:gd name="connsiteY61" fmla="*/ 173005 h 351340"/>
                  <a:gd name="connsiteX62" fmla="*/ 103092 w 412425"/>
                  <a:gd name="connsiteY62" fmla="*/ 176042 h 351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12425" h="351340">
                    <a:moveTo>
                      <a:pt x="151" y="240100"/>
                    </a:moveTo>
                    <a:cubicBezTo>
                      <a:pt x="28" y="228277"/>
                      <a:pt x="1366" y="216482"/>
                      <a:pt x="4139" y="204987"/>
                    </a:cubicBezTo>
                    <a:cubicBezTo>
                      <a:pt x="6523" y="195557"/>
                      <a:pt x="10094" y="186468"/>
                      <a:pt x="14775" y="177940"/>
                    </a:cubicBezTo>
                    <a:cubicBezTo>
                      <a:pt x="37757" y="137744"/>
                      <a:pt x="66236" y="100948"/>
                      <a:pt x="99388" y="68614"/>
                    </a:cubicBezTo>
                    <a:cubicBezTo>
                      <a:pt x="112275" y="55665"/>
                      <a:pt x="126292" y="43882"/>
                      <a:pt x="141267" y="33406"/>
                    </a:cubicBezTo>
                    <a:cubicBezTo>
                      <a:pt x="154714" y="23715"/>
                      <a:pt x="169291" y="15686"/>
                      <a:pt x="184666" y="9491"/>
                    </a:cubicBezTo>
                    <a:cubicBezTo>
                      <a:pt x="198910" y="3549"/>
                      <a:pt x="214152" y="330"/>
                      <a:pt x="229584" y="1"/>
                    </a:cubicBezTo>
                    <a:cubicBezTo>
                      <a:pt x="253382" y="-94"/>
                      <a:pt x="276012" y="10327"/>
                      <a:pt x="291405" y="28471"/>
                    </a:cubicBezTo>
                    <a:cubicBezTo>
                      <a:pt x="300171" y="38484"/>
                      <a:pt x="305033" y="51323"/>
                      <a:pt x="305080" y="64628"/>
                    </a:cubicBezTo>
                    <a:cubicBezTo>
                      <a:pt x="305593" y="72680"/>
                      <a:pt x="303456" y="80677"/>
                      <a:pt x="299003" y="87405"/>
                    </a:cubicBezTo>
                    <a:cubicBezTo>
                      <a:pt x="292868" y="97643"/>
                      <a:pt x="286106" y="107499"/>
                      <a:pt x="278775" y="116919"/>
                    </a:cubicBezTo>
                    <a:cubicBezTo>
                      <a:pt x="273362" y="122803"/>
                      <a:pt x="269279" y="130015"/>
                      <a:pt x="264341" y="135899"/>
                    </a:cubicBezTo>
                    <a:cubicBezTo>
                      <a:pt x="239147" y="165583"/>
                      <a:pt x="208568" y="190247"/>
                      <a:pt x="174220" y="208593"/>
                    </a:cubicBezTo>
                    <a:cubicBezTo>
                      <a:pt x="161713" y="215428"/>
                      <a:pt x="148323" y="220505"/>
                      <a:pt x="134430" y="223683"/>
                    </a:cubicBezTo>
                    <a:cubicBezTo>
                      <a:pt x="121496" y="226100"/>
                      <a:pt x="108172" y="225351"/>
                      <a:pt x="95590" y="221500"/>
                    </a:cubicBezTo>
                    <a:cubicBezTo>
                      <a:pt x="90082" y="219981"/>
                      <a:pt x="84764" y="218083"/>
                      <a:pt x="79161" y="216755"/>
                    </a:cubicBezTo>
                    <a:cubicBezTo>
                      <a:pt x="76322" y="216077"/>
                      <a:pt x="73359" y="217254"/>
                      <a:pt x="71754" y="219697"/>
                    </a:cubicBezTo>
                    <a:cubicBezTo>
                      <a:pt x="71355" y="220130"/>
                      <a:pt x="71004" y="220608"/>
                      <a:pt x="70709" y="221120"/>
                    </a:cubicBezTo>
                    <a:cubicBezTo>
                      <a:pt x="63065" y="235181"/>
                      <a:pt x="58677" y="250782"/>
                      <a:pt x="57889" y="266768"/>
                    </a:cubicBezTo>
                    <a:cubicBezTo>
                      <a:pt x="57861" y="270199"/>
                      <a:pt x="58117" y="273627"/>
                      <a:pt x="58649" y="277017"/>
                    </a:cubicBezTo>
                    <a:cubicBezTo>
                      <a:pt x="59238" y="283966"/>
                      <a:pt x="62989" y="290259"/>
                      <a:pt x="68810" y="294099"/>
                    </a:cubicBezTo>
                    <a:cubicBezTo>
                      <a:pt x="70234" y="295060"/>
                      <a:pt x="71592" y="296105"/>
                      <a:pt x="72893" y="297231"/>
                    </a:cubicBezTo>
                    <a:cubicBezTo>
                      <a:pt x="78259" y="301436"/>
                      <a:pt x="85182" y="303130"/>
                      <a:pt x="91886" y="301881"/>
                    </a:cubicBezTo>
                    <a:cubicBezTo>
                      <a:pt x="98667" y="300893"/>
                      <a:pt x="105323" y="299175"/>
                      <a:pt x="111734" y="296756"/>
                    </a:cubicBezTo>
                    <a:cubicBezTo>
                      <a:pt x="130366" y="289645"/>
                      <a:pt x="148114" y="280411"/>
                      <a:pt x="164629" y="269235"/>
                    </a:cubicBezTo>
                    <a:cubicBezTo>
                      <a:pt x="168807" y="266198"/>
                      <a:pt x="173175" y="263446"/>
                      <a:pt x="177354" y="260504"/>
                    </a:cubicBezTo>
                    <a:cubicBezTo>
                      <a:pt x="204988" y="241524"/>
                      <a:pt x="230913" y="219697"/>
                      <a:pt x="256839" y="198154"/>
                    </a:cubicBezTo>
                    <a:cubicBezTo>
                      <a:pt x="275262" y="182780"/>
                      <a:pt x="293685" y="167501"/>
                      <a:pt x="312582" y="152697"/>
                    </a:cubicBezTo>
                    <a:cubicBezTo>
                      <a:pt x="324643" y="143206"/>
                      <a:pt x="337368" y="134381"/>
                      <a:pt x="350568" y="125934"/>
                    </a:cubicBezTo>
                    <a:cubicBezTo>
                      <a:pt x="358801" y="120777"/>
                      <a:pt x="367291" y="116057"/>
                      <a:pt x="376018" y="111794"/>
                    </a:cubicBezTo>
                    <a:cubicBezTo>
                      <a:pt x="383160" y="108197"/>
                      <a:pt x="390871" y="105885"/>
                      <a:pt x="398810" y="104961"/>
                    </a:cubicBezTo>
                    <a:cubicBezTo>
                      <a:pt x="401649" y="104865"/>
                      <a:pt x="404479" y="105284"/>
                      <a:pt x="407166" y="106195"/>
                    </a:cubicBezTo>
                    <a:cubicBezTo>
                      <a:pt x="409389" y="106901"/>
                      <a:pt x="411060" y="108752"/>
                      <a:pt x="411535" y="111035"/>
                    </a:cubicBezTo>
                    <a:cubicBezTo>
                      <a:pt x="412722" y="114900"/>
                      <a:pt x="412722" y="119032"/>
                      <a:pt x="411535" y="122898"/>
                    </a:cubicBezTo>
                    <a:cubicBezTo>
                      <a:pt x="410481" y="126128"/>
                      <a:pt x="409246" y="129296"/>
                      <a:pt x="407831" y="132388"/>
                    </a:cubicBezTo>
                    <a:cubicBezTo>
                      <a:pt x="404887" y="138556"/>
                      <a:pt x="401564" y="144535"/>
                      <a:pt x="398335" y="150704"/>
                    </a:cubicBezTo>
                    <a:cubicBezTo>
                      <a:pt x="393112" y="161551"/>
                      <a:pt x="385401" y="171012"/>
                      <a:pt x="375828" y="178320"/>
                    </a:cubicBezTo>
                    <a:cubicBezTo>
                      <a:pt x="367282" y="184963"/>
                      <a:pt x="359115" y="192080"/>
                      <a:pt x="350663" y="198913"/>
                    </a:cubicBezTo>
                    <a:cubicBezTo>
                      <a:pt x="329429" y="215378"/>
                      <a:pt x="310094" y="234158"/>
                      <a:pt x="293020" y="254905"/>
                    </a:cubicBezTo>
                    <a:cubicBezTo>
                      <a:pt x="289734" y="258706"/>
                      <a:pt x="285926" y="262028"/>
                      <a:pt x="281719" y="264775"/>
                    </a:cubicBezTo>
                    <a:lnTo>
                      <a:pt x="246772" y="289449"/>
                    </a:lnTo>
                    <a:cubicBezTo>
                      <a:pt x="240514" y="293413"/>
                      <a:pt x="234683" y="298025"/>
                      <a:pt x="229394" y="303210"/>
                    </a:cubicBezTo>
                    <a:cubicBezTo>
                      <a:pt x="223952" y="308370"/>
                      <a:pt x="217485" y="312317"/>
                      <a:pt x="210401" y="314788"/>
                    </a:cubicBezTo>
                    <a:cubicBezTo>
                      <a:pt x="199889" y="319226"/>
                      <a:pt x="189727" y="324461"/>
                      <a:pt x="180013" y="330446"/>
                    </a:cubicBezTo>
                    <a:cubicBezTo>
                      <a:pt x="174096" y="333855"/>
                      <a:pt x="167933" y="336836"/>
                      <a:pt x="161590" y="339367"/>
                    </a:cubicBezTo>
                    <a:cubicBezTo>
                      <a:pt x="151030" y="343762"/>
                      <a:pt x="140004" y="346946"/>
                      <a:pt x="128732" y="348857"/>
                    </a:cubicBezTo>
                    <a:cubicBezTo>
                      <a:pt x="97546" y="355828"/>
                      <a:pt x="64878" y="347939"/>
                      <a:pt x="40321" y="327504"/>
                    </a:cubicBezTo>
                    <a:cubicBezTo>
                      <a:pt x="25753" y="315405"/>
                      <a:pt x="14566" y="299746"/>
                      <a:pt x="7843" y="282047"/>
                    </a:cubicBezTo>
                    <a:cubicBezTo>
                      <a:pt x="1756" y="268845"/>
                      <a:pt x="-856" y="254309"/>
                      <a:pt x="246" y="239816"/>
                    </a:cubicBezTo>
                    <a:moveTo>
                      <a:pt x="102807" y="176042"/>
                    </a:moveTo>
                    <a:cubicBezTo>
                      <a:pt x="106026" y="175572"/>
                      <a:pt x="109198" y="174842"/>
                      <a:pt x="112303" y="173859"/>
                    </a:cubicBezTo>
                    <a:cubicBezTo>
                      <a:pt x="123395" y="169282"/>
                      <a:pt x="133917" y="163422"/>
                      <a:pt x="143641" y="156398"/>
                    </a:cubicBezTo>
                    <a:cubicBezTo>
                      <a:pt x="172377" y="136622"/>
                      <a:pt x="198426" y="113208"/>
                      <a:pt x="221132" y="86740"/>
                    </a:cubicBezTo>
                    <a:cubicBezTo>
                      <a:pt x="227115" y="79718"/>
                      <a:pt x="232243" y="72220"/>
                      <a:pt x="237656" y="64818"/>
                    </a:cubicBezTo>
                    <a:cubicBezTo>
                      <a:pt x="238938" y="62927"/>
                      <a:pt x="239992" y="60887"/>
                      <a:pt x="240790" y="58744"/>
                    </a:cubicBezTo>
                    <a:cubicBezTo>
                      <a:pt x="241170" y="57768"/>
                      <a:pt x="241170" y="56684"/>
                      <a:pt x="240790" y="55708"/>
                    </a:cubicBezTo>
                    <a:cubicBezTo>
                      <a:pt x="239963" y="55003"/>
                      <a:pt x="238928" y="54602"/>
                      <a:pt x="237846" y="54569"/>
                    </a:cubicBezTo>
                    <a:cubicBezTo>
                      <a:pt x="233278" y="55131"/>
                      <a:pt x="228910" y="56791"/>
                      <a:pt x="225121" y="59409"/>
                    </a:cubicBezTo>
                    <a:cubicBezTo>
                      <a:pt x="213621" y="65761"/>
                      <a:pt x="202690" y="73096"/>
                      <a:pt x="192453" y="81331"/>
                    </a:cubicBezTo>
                    <a:cubicBezTo>
                      <a:pt x="168968" y="99564"/>
                      <a:pt x="146908" y="119550"/>
                      <a:pt x="126453" y="141119"/>
                    </a:cubicBezTo>
                    <a:cubicBezTo>
                      <a:pt x="118666" y="149375"/>
                      <a:pt x="111354" y="158296"/>
                      <a:pt x="104042" y="167027"/>
                    </a:cubicBezTo>
                    <a:cubicBezTo>
                      <a:pt x="102712" y="168831"/>
                      <a:pt x="101715" y="170855"/>
                      <a:pt x="101098" y="173005"/>
                    </a:cubicBezTo>
                    <a:cubicBezTo>
                      <a:pt x="101098" y="173575"/>
                      <a:pt x="102142" y="174619"/>
                      <a:pt x="103092" y="176042"/>
                    </a:cubicBezTo>
                  </a:path>
                </a:pathLst>
              </a:custGeom>
              <a:grpFill/>
              <a:ln w="949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3E027C2-B151-4A4C-BC23-9D007EBC821F}"/>
                  </a:ext>
                </a:extLst>
              </p:cNvPr>
              <p:cNvSpPr/>
              <p:nvPr/>
            </p:nvSpPr>
            <p:spPr>
              <a:xfrm>
                <a:off x="5660524" y="-724743"/>
                <a:ext cx="333068" cy="540294"/>
              </a:xfrm>
              <a:custGeom>
                <a:avLst/>
                <a:gdLst>
                  <a:gd name="connsiteX0" fmla="*/ 322278 w 333068"/>
                  <a:gd name="connsiteY0" fmla="*/ 12157 h 540294"/>
                  <a:gd name="connsiteX1" fmla="*/ 330825 w 333068"/>
                  <a:gd name="connsiteY1" fmla="*/ 27436 h 540294"/>
                  <a:gd name="connsiteX2" fmla="*/ 330825 w 333068"/>
                  <a:gd name="connsiteY2" fmla="*/ 43854 h 540294"/>
                  <a:gd name="connsiteX3" fmla="*/ 324462 w 333068"/>
                  <a:gd name="connsiteY3" fmla="*/ 53913 h 540294"/>
                  <a:gd name="connsiteX4" fmla="*/ 308318 w 333068"/>
                  <a:gd name="connsiteY4" fmla="*/ 76120 h 540294"/>
                  <a:gd name="connsiteX5" fmla="*/ 267199 w 333068"/>
                  <a:gd name="connsiteY5" fmla="*/ 139134 h 540294"/>
                  <a:gd name="connsiteX6" fmla="*/ 241464 w 333068"/>
                  <a:gd name="connsiteY6" fmla="*/ 179562 h 540294"/>
                  <a:gd name="connsiteX7" fmla="*/ 228643 w 333068"/>
                  <a:gd name="connsiteY7" fmla="*/ 199776 h 540294"/>
                  <a:gd name="connsiteX8" fmla="*/ 211835 w 333068"/>
                  <a:gd name="connsiteY8" fmla="*/ 227677 h 540294"/>
                  <a:gd name="connsiteX9" fmla="*/ 193792 w 333068"/>
                  <a:gd name="connsiteY9" fmla="*/ 258710 h 540294"/>
                  <a:gd name="connsiteX10" fmla="*/ 186669 w 333068"/>
                  <a:gd name="connsiteY10" fmla="*/ 270382 h 540294"/>
                  <a:gd name="connsiteX11" fmla="*/ 124373 w 333068"/>
                  <a:gd name="connsiteY11" fmla="*/ 384264 h 540294"/>
                  <a:gd name="connsiteX12" fmla="*/ 94460 w 333068"/>
                  <a:gd name="connsiteY12" fmla="*/ 449556 h 540294"/>
                  <a:gd name="connsiteX13" fmla="*/ 65400 w 333068"/>
                  <a:gd name="connsiteY13" fmla="*/ 513424 h 540294"/>
                  <a:gd name="connsiteX14" fmla="*/ 46407 w 333068"/>
                  <a:gd name="connsiteY14" fmla="*/ 534018 h 540294"/>
                  <a:gd name="connsiteX15" fmla="*/ 33872 w 333068"/>
                  <a:gd name="connsiteY15" fmla="*/ 539332 h 540294"/>
                  <a:gd name="connsiteX16" fmla="*/ 14880 w 333068"/>
                  <a:gd name="connsiteY16" fmla="*/ 532025 h 540294"/>
                  <a:gd name="connsiteX17" fmla="*/ 8992 w 333068"/>
                  <a:gd name="connsiteY17" fmla="*/ 519688 h 540294"/>
                  <a:gd name="connsiteX18" fmla="*/ 6333 w 333068"/>
                  <a:gd name="connsiteY18" fmla="*/ 515417 h 540294"/>
                  <a:gd name="connsiteX19" fmla="*/ 1205 w 333068"/>
                  <a:gd name="connsiteY19" fmla="*/ 497765 h 540294"/>
                  <a:gd name="connsiteX20" fmla="*/ 13645 w 333068"/>
                  <a:gd name="connsiteY20" fmla="*/ 453352 h 540294"/>
                  <a:gd name="connsiteX21" fmla="*/ 39190 w 333068"/>
                  <a:gd name="connsiteY21" fmla="*/ 387965 h 540294"/>
                  <a:gd name="connsiteX22" fmla="*/ 94649 w 333068"/>
                  <a:gd name="connsiteY22" fmla="*/ 274084 h 540294"/>
                  <a:gd name="connsiteX23" fmla="*/ 113642 w 333068"/>
                  <a:gd name="connsiteY23" fmla="*/ 243336 h 540294"/>
                  <a:gd name="connsiteX24" fmla="*/ 118105 w 333068"/>
                  <a:gd name="connsiteY24" fmla="*/ 236028 h 540294"/>
                  <a:gd name="connsiteX25" fmla="*/ 137858 w 333068"/>
                  <a:gd name="connsiteY25" fmla="*/ 202243 h 540294"/>
                  <a:gd name="connsiteX26" fmla="*/ 158370 w 333068"/>
                  <a:gd name="connsiteY26" fmla="*/ 166656 h 540294"/>
                  <a:gd name="connsiteX27" fmla="*/ 178882 w 333068"/>
                  <a:gd name="connsiteY27" fmla="*/ 132966 h 540294"/>
                  <a:gd name="connsiteX28" fmla="*/ 261691 w 333068"/>
                  <a:gd name="connsiteY28" fmla="*/ 15478 h 540294"/>
                  <a:gd name="connsiteX29" fmla="*/ 270713 w 333068"/>
                  <a:gd name="connsiteY29" fmla="*/ 5134 h 540294"/>
                  <a:gd name="connsiteX30" fmla="*/ 284767 w 333068"/>
                  <a:gd name="connsiteY30" fmla="*/ 104 h 540294"/>
                  <a:gd name="connsiteX31" fmla="*/ 291510 w 333068"/>
                  <a:gd name="connsiteY31" fmla="*/ 1148 h 540294"/>
                  <a:gd name="connsiteX32" fmla="*/ 323513 w 333068"/>
                  <a:gd name="connsiteY32" fmla="*/ 11967 h 5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3068" h="540294">
                    <a:moveTo>
                      <a:pt x="322278" y="12157"/>
                    </a:moveTo>
                    <a:lnTo>
                      <a:pt x="330825" y="27436"/>
                    </a:lnTo>
                    <a:cubicBezTo>
                      <a:pt x="333816" y="32500"/>
                      <a:pt x="333816" y="38790"/>
                      <a:pt x="330825" y="43854"/>
                    </a:cubicBezTo>
                    <a:cubicBezTo>
                      <a:pt x="328887" y="47317"/>
                      <a:pt x="326760" y="50675"/>
                      <a:pt x="324462" y="53913"/>
                    </a:cubicBezTo>
                    <a:cubicBezTo>
                      <a:pt x="319144" y="61410"/>
                      <a:pt x="313826" y="68813"/>
                      <a:pt x="308318" y="76120"/>
                    </a:cubicBezTo>
                    <a:cubicBezTo>
                      <a:pt x="293285" y="96227"/>
                      <a:pt x="279544" y="117275"/>
                      <a:pt x="267199" y="139134"/>
                    </a:cubicBezTo>
                    <a:cubicBezTo>
                      <a:pt x="259317" y="153085"/>
                      <a:pt x="250010" y="166086"/>
                      <a:pt x="241464" y="179562"/>
                    </a:cubicBezTo>
                    <a:cubicBezTo>
                      <a:pt x="237095" y="186300"/>
                      <a:pt x="232727" y="193038"/>
                      <a:pt x="228643" y="199776"/>
                    </a:cubicBezTo>
                    <a:cubicBezTo>
                      <a:pt x="222946" y="209266"/>
                      <a:pt x="217723" y="218756"/>
                      <a:pt x="211835" y="227677"/>
                    </a:cubicBezTo>
                    <a:cubicBezTo>
                      <a:pt x="205187" y="237639"/>
                      <a:pt x="199157" y="248003"/>
                      <a:pt x="193792" y="258710"/>
                    </a:cubicBezTo>
                    <a:cubicBezTo>
                      <a:pt x="191750" y="262793"/>
                      <a:pt x="189366" y="266697"/>
                      <a:pt x="186669" y="270382"/>
                    </a:cubicBezTo>
                    <a:cubicBezTo>
                      <a:pt x="161779" y="305941"/>
                      <a:pt x="140887" y="344132"/>
                      <a:pt x="124373" y="384264"/>
                    </a:cubicBezTo>
                    <a:cubicBezTo>
                      <a:pt x="114877" y="406376"/>
                      <a:pt x="104905" y="428013"/>
                      <a:pt x="94460" y="449556"/>
                    </a:cubicBezTo>
                    <a:cubicBezTo>
                      <a:pt x="84013" y="471098"/>
                      <a:pt x="73472" y="491407"/>
                      <a:pt x="65400" y="513424"/>
                    </a:cubicBezTo>
                    <a:cubicBezTo>
                      <a:pt x="62409" y="522744"/>
                      <a:pt x="55458" y="530276"/>
                      <a:pt x="46407" y="534018"/>
                    </a:cubicBezTo>
                    <a:cubicBezTo>
                      <a:pt x="42229" y="535726"/>
                      <a:pt x="38146" y="537814"/>
                      <a:pt x="33872" y="539332"/>
                    </a:cubicBezTo>
                    <a:cubicBezTo>
                      <a:pt x="26608" y="542027"/>
                      <a:pt x="18460" y="538896"/>
                      <a:pt x="14880" y="532025"/>
                    </a:cubicBezTo>
                    <a:cubicBezTo>
                      <a:pt x="12885" y="527944"/>
                      <a:pt x="10986" y="523768"/>
                      <a:pt x="8992" y="519688"/>
                    </a:cubicBezTo>
                    <a:cubicBezTo>
                      <a:pt x="8232" y="518169"/>
                      <a:pt x="7567" y="516081"/>
                      <a:pt x="6333" y="515417"/>
                    </a:cubicBezTo>
                    <a:cubicBezTo>
                      <a:pt x="-2119" y="511336"/>
                      <a:pt x="-125" y="504693"/>
                      <a:pt x="1205" y="497765"/>
                    </a:cubicBezTo>
                    <a:cubicBezTo>
                      <a:pt x="4405" y="482712"/>
                      <a:pt x="8564" y="467877"/>
                      <a:pt x="13645" y="453352"/>
                    </a:cubicBezTo>
                    <a:cubicBezTo>
                      <a:pt x="21147" y="431145"/>
                      <a:pt x="29884" y="409413"/>
                      <a:pt x="39190" y="387965"/>
                    </a:cubicBezTo>
                    <a:cubicBezTo>
                      <a:pt x="55904" y="349182"/>
                      <a:pt x="74394" y="311221"/>
                      <a:pt x="94649" y="274084"/>
                    </a:cubicBezTo>
                    <a:cubicBezTo>
                      <a:pt x="100262" y="263406"/>
                      <a:pt x="106605" y="253131"/>
                      <a:pt x="113642" y="243336"/>
                    </a:cubicBezTo>
                    <a:cubicBezTo>
                      <a:pt x="115465" y="241119"/>
                      <a:pt x="116966" y="238660"/>
                      <a:pt x="118105" y="236028"/>
                    </a:cubicBezTo>
                    <a:cubicBezTo>
                      <a:pt x="123689" y="224209"/>
                      <a:pt x="130299" y="212905"/>
                      <a:pt x="137858" y="202243"/>
                    </a:cubicBezTo>
                    <a:cubicBezTo>
                      <a:pt x="144410" y="190191"/>
                      <a:pt x="151438" y="178423"/>
                      <a:pt x="158370" y="166656"/>
                    </a:cubicBezTo>
                    <a:cubicBezTo>
                      <a:pt x="165303" y="154888"/>
                      <a:pt x="171855" y="144164"/>
                      <a:pt x="178882" y="132966"/>
                    </a:cubicBezTo>
                    <a:cubicBezTo>
                      <a:pt x="204057" y="92150"/>
                      <a:pt x="231711" y="52914"/>
                      <a:pt x="261691" y="15478"/>
                    </a:cubicBezTo>
                    <a:cubicBezTo>
                      <a:pt x="264521" y="11877"/>
                      <a:pt x="267531" y="8424"/>
                      <a:pt x="270713" y="5134"/>
                    </a:cubicBezTo>
                    <a:cubicBezTo>
                      <a:pt x="274369" y="1382"/>
                      <a:pt x="279554" y="-475"/>
                      <a:pt x="284767" y="104"/>
                    </a:cubicBezTo>
                    <a:cubicBezTo>
                      <a:pt x="287046" y="166"/>
                      <a:pt x="289316" y="516"/>
                      <a:pt x="291510" y="1148"/>
                    </a:cubicBezTo>
                    <a:cubicBezTo>
                      <a:pt x="302240" y="4659"/>
                      <a:pt x="312971" y="8361"/>
                      <a:pt x="323513" y="11967"/>
                    </a:cubicBezTo>
                  </a:path>
                </a:pathLst>
              </a:custGeom>
              <a:grpFill/>
              <a:ln w="949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64A6F2B-AA6A-7D4D-94C3-1366EDE8F81D}"/>
                  </a:ext>
                </a:extLst>
              </p:cNvPr>
              <p:cNvSpPr/>
              <p:nvPr/>
            </p:nvSpPr>
            <p:spPr>
              <a:xfrm>
                <a:off x="5588240" y="-82064"/>
                <a:ext cx="97217" cy="64492"/>
              </a:xfrm>
              <a:custGeom>
                <a:avLst/>
                <a:gdLst>
                  <a:gd name="connsiteX0" fmla="*/ 25057 w 97217"/>
                  <a:gd name="connsiteY0" fmla="*/ 0 h 64492"/>
                  <a:gd name="connsiteX1" fmla="*/ 35788 w 97217"/>
                  <a:gd name="connsiteY1" fmla="*/ 1613 h 64492"/>
                  <a:gd name="connsiteX2" fmla="*/ 57724 w 97217"/>
                  <a:gd name="connsiteY2" fmla="*/ 3227 h 64492"/>
                  <a:gd name="connsiteX3" fmla="*/ 76717 w 97217"/>
                  <a:gd name="connsiteY3" fmla="*/ 8731 h 64492"/>
                  <a:gd name="connsiteX4" fmla="*/ 94760 w 97217"/>
                  <a:gd name="connsiteY4" fmla="*/ 28850 h 64492"/>
                  <a:gd name="connsiteX5" fmla="*/ 94760 w 97217"/>
                  <a:gd name="connsiteY5" fmla="*/ 44888 h 64492"/>
                  <a:gd name="connsiteX6" fmla="*/ 80041 w 97217"/>
                  <a:gd name="connsiteY6" fmla="*/ 61401 h 64492"/>
                  <a:gd name="connsiteX7" fmla="*/ 70544 w 97217"/>
                  <a:gd name="connsiteY7" fmla="*/ 64438 h 64492"/>
                  <a:gd name="connsiteX8" fmla="*/ 46993 w 97217"/>
                  <a:gd name="connsiteY8" fmla="*/ 60642 h 64492"/>
                  <a:gd name="connsiteX9" fmla="*/ 13186 w 97217"/>
                  <a:gd name="connsiteY9" fmla="*/ 38909 h 64492"/>
                  <a:gd name="connsiteX10" fmla="*/ 1126 w 97217"/>
                  <a:gd name="connsiteY10" fmla="*/ 18316 h 64492"/>
                  <a:gd name="connsiteX11" fmla="*/ 6472 w 97217"/>
                  <a:gd name="connsiteY11" fmla="*/ 3123 h 64492"/>
                  <a:gd name="connsiteX12" fmla="*/ 8913 w 97217"/>
                  <a:gd name="connsiteY12" fmla="*/ 2278 h 64492"/>
                  <a:gd name="connsiteX13" fmla="*/ 17270 w 97217"/>
                  <a:gd name="connsiteY13" fmla="*/ 569 h 64492"/>
                  <a:gd name="connsiteX14" fmla="*/ 25152 w 97217"/>
                  <a:gd name="connsiteY14" fmla="*/ 0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217" h="64492">
                    <a:moveTo>
                      <a:pt x="25057" y="0"/>
                    </a:moveTo>
                    <a:cubicBezTo>
                      <a:pt x="28665" y="335"/>
                      <a:pt x="32245" y="873"/>
                      <a:pt x="35788" y="1613"/>
                    </a:cubicBezTo>
                    <a:cubicBezTo>
                      <a:pt x="42910" y="3665"/>
                      <a:pt x="50383" y="4214"/>
                      <a:pt x="57724" y="3227"/>
                    </a:cubicBezTo>
                    <a:cubicBezTo>
                      <a:pt x="64524" y="2611"/>
                      <a:pt x="71304" y="4576"/>
                      <a:pt x="76717" y="8731"/>
                    </a:cubicBezTo>
                    <a:cubicBezTo>
                      <a:pt x="84314" y="13832"/>
                      <a:pt x="90515" y="20747"/>
                      <a:pt x="94760" y="28850"/>
                    </a:cubicBezTo>
                    <a:cubicBezTo>
                      <a:pt x="98036" y="33696"/>
                      <a:pt x="98036" y="40043"/>
                      <a:pt x="94760" y="44888"/>
                    </a:cubicBezTo>
                    <a:cubicBezTo>
                      <a:pt x="90810" y="51175"/>
                      <a:pt x="85834" y="56757"/>
                      <a:pt x="80041" y="61401"/>
                    </a:cubicBezTo>
                    <a:cubicBezTo>
                      <a:pt x="77420" y="63662"/>
                      <a:pt x="73991" y="64759"/>
                      <a:pt x="70544" y="64438"/>
                    </a:cubicBezTo>
                    <a:cubicBezTo>
                      <a:pt x="62662" y="63299"/>
                      <a:pt x="54685" y="62445"/>
                      <a:pt x="46993" y="60642"/>
                    </a:cubicBezTo>
                    <a:cubicBezTo>
                      <a:pt x="33556" y="57503"/>
                      <a:pt x="21619" y="49828"/>
                      <a:pt x="13186" y="38909"/>
                    </a:cubicBezTo>
                    <a:cubicBezTo>
                      <a:pt x="8334" y="32564"/>
                      <a:pt x="4288" y="25648"/>
                      <a:pt x="1126" y="18316"/>
                    </a:cubicBezTo>
                    <a:cubicBezTo>
                      <a:pt x="-1600" y="12645"/>
                      <a:pt x="793" y="5843"/>
                      <a:pt x="6472" y="3123"/>
                    </a:cubicBezTo>
                    <a:cubicBezTo>
                      <a:pt x="7251" y="2749"/>
                      <a:pt x="8068" y="2466"/>
                      <a:pt x="8913" y="2278"/>
                    </a:cubicBezTo>
                    <a:cubicBezTo>
                      <a:pt x="11657" y="1508"/>
                      <a:pt x="14449" y="937"/>
                      <a:pt x="17270" y="569"/>
                    </a:cubicBezTo>
                    <a:cubicBezTo>
                      <a:pt x="19454" y="569"/>
                      <a:pt x="21733" y="569"/>
                      <a:pt x="25152" y="0"/>
                    </a:cubicBezTo>
                  </a:path>
                </a:pathLst>
              </a:custGeom>
              <a:grpFill/>
              <a:ln w="9496"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05845086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Heading only">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8A973767-6838-8C37-C9AB-EBCBB78A52A3}"/>
              </a:ext>
            </a:extLst>
          </p:cNvPr>
          <p:cNvSpPr>
            <a:spLocks noGrp="1"/>
          </p:cNvSpPr>
          <p:nvPr>
            <p:ph type="body" sz="quarter" idx="82" hasCustomPrompt="1"/>
          </p:nvPr>
        </p:nvSpPr>
        <p:spPr>
          <a:xfrm>
            <a:off x="625928" y="450012"/>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bg1"/>
                </a:solidFill>
                <a:latin typeface="CiscoSansTT ExtraLight" panose="020B0303020201020303" pitchFamily="34" charset="0"/>
                <a:cs typeface="CiscoSansTT ExtraLight" panose="020B0303020201020303" pitchFamily="34" charset="0"/>
              </a:defRPr>
            </a:lvl1pPr>
          </a:lstStyle>
          <a:p>
            <a:r>
              <a:rPr lang="en-GB"/>
              <a:t>Heading goes here</a:t>
            </a:r>
          </a:p>
        </p:txBody>
      </p:sp>
    </p:spTree>
    <p:extLst>
      <p:ext uri="{BB962C8B-B14F-4D97-AF65-F5344CB8AC3E}">
        <p14:creationId xmlns:p14="http://schemas.microsoft.com/office/powerpoint/2010/main" val="2588082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ank_Dark">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B92477-1622-45BB-9E07-264223D24800}"/>
              </a:ext>
            </a:extLst>
          </p:cNvPr>
          <p:cNvSpPr txBox="1"/>
          <p:nvPr userDrawn="1"/>
        </p:nvSpPr>
        <p:spPr>
          <a:xfrm>
            <a:off x="11437792" y="6414737"/>
            <a:ext cx="327344" cy="278918"/>
          </a:xfrm>
          <a:prstGeom prst="rect">
            <a:avLst/>
          </a:prstGeom>
        </p:spPr>
        <p:txBody>
          <a:bodyPr vert="horz" wrap="square" lIns="91440" tIns="45720" rIns="91440" bIns="45720" rtlCol="0" anchor="ctr">
            <a:normAutofit/>
          </a:bodyPr>
          <a:lstStyle/>
          <a:p>
            <a:pPr algn="l"/>
            <a:fld id="{311237F8-2929-CB49-9823-AD2518862D1D}" type="slidenum">
              <a:rPr lang="en-US" sz="700" b="0" i="0" smtClean="0">
                <a:solidFill>
                  <a:schemeClr val="bg2">
                    <a:lumMod val="90000"/>
                    <a:alpha val="46000"/>
                  </a:schemeClr>
                </a:solidFill>
                <a:latin typeface="AppD Sans" panose="00000500000000000000" pitchFamily="2" charset="0"/>
                <a:cs typeface="Arial" panose="020B0604020202020204" pitchFamily="34" charset="0"/>
              </a:rPr>
              <a:pPr algn="l"/>
              <a:t>‹#›</a:t>
            </a:fld>
            <a:endParaRPr lang="en-US" sz="700" b="0" i="0">
              <a:solidFill>
                <a:schemeClr val="bg2">
                  <a:lumMod val="90000"/>
                  <a:alpha val="46000"/>
                </a:schemeClr>
              </a:solidFill>
              <a:latin typeface="AppD Sans" panose="00000500000000000000" pitchFamily="2" charset="0"/>
              <a:cs typeface="Arial" panose="020B0604020202020204" pitchFamily="34" charset="0"/>
            </a:endParaRPr>
          </a:p>
        </p:txBody>
      </p:sp>
      <p:sp>
        <p:nvSpPr>
          <p:cNvPr id="5" name="Rectangle 4">
            <a:extLst>
              <a:ext uri="{FF2B5EF4-FFF2-40B4-BE49-F238E27FC236}">
                <a16:creationId xmlns:a16="http://schemas.microsoft.com/office/drawing/2014/main" id="{74A710DD-C7FF-4482-AE2B-06E1A8DF9BD9}"/>
              </a:ext>
            </a:extLst>
          </p:cNvPr>
          <p:cNvSpPr/>
          <p:nvPr userDrawn="1"/>
        </p:nvSpPr>
        <p:spPr>
          <a:xfrm>
            <a:off x="2564248" y="6454170"/>
            <a:ext cx="1482523" cy="200055"/>
          </a:xfrm>
          <a:prstGeom prst="rect">
            <a:avLst/>
          </a:prstGeom>
        </p:spPr>
        <p:txBody>
          <a:bodyPr wrap="none">
            <a:spAutoFit/>
          </a:bodyPr>
          <a:lstStyle/>
          <a:p>
            <a:pPr algn="l"/>
            <a:r>
              <a:rPr lang="en-US" sz="700" b="0" i="0" kern="1200" spc="20">
                <a:solidFill>
                  <a:schemeClr val="bg2">
                    <a:lumMod val="90000"/>
                    <a:alpha val="46000"/>
                  </a:schemeClr>
                </a:solidFill>
                <a:effectLst/>
                <a:latin typeface="AppD Sans" panose="00000500000000000000" pitchFamily="2" charset="0"/>
                <a:ea typeface="+mn-ea"/>
                <a:cs typeface="Arial" panose="020B0604020202020204" pitchFamily="34" charset="0"/>
              </a:rPr>
              <a:t>AppDynamics</a:t>
            </a:r>
            <a:r>
              <a:rPr lang="en-US" sz="700" b="0" i="0" kern="1200" spc="20" baseline="0">
                <a:solidFill>
                  <a:schemeClr val="bg2">
                    <a:lumMod val="90000"/>
                    <a:alpha val="46000"/>
                  </a:schemeClr>
                </a:solidFill>
                <a:effectLst/>
                <a:latin typeface="AppD Sans" panose="00000500000000000000" pitchFamily="2" charset="0"/>
                <a:ea typeface="+mn-ea"/>
                <a:cs typeface="Arial" panose="020B0604020202020204" pitchFamily="34" charset="0"/>
              </a:rPr>
              <a:t> is part of Cisco</a:t>
            </a:r>
            <a:r>
              <a:rPr lang="en-US" sz="700" b="0" i="0" kern="1200" baseline="0">
                <a:solidFill>
                  <a:schemeClr val="bg2">
                    <a:lumMod val="90000"/>
                    <a:alpha val="46000"/>
                  </a:schemeClr>
                </a:solidFill>
                <a:effectLst/>
                <a:latin typeface="AppD Sans" panose="00000500000000000000" pitchFamily="2" charset="0"/>
                <a:ea typeface="+mn-ea"/>
                <a:cs typeface="Arial" panose="020B0604020202020204" pitchFamily="34" charset="0"/>
              </a:rPr>
              <a:t>.</a:t>
            </a:r>
            <a:endParaRPr lang="en-US" sz="1600">
              <a:solidFill>
                <a:schemeClr val="bg2">
                  <a:lumMod val="90000"/>
                  <a:alpha val="46000"/>
                </a:schemeClr>
              </a:solidFill>
            </a:endParaRPr>
          </a:p>
        </p:txBody>
      </p:sp>
      <p:cxnSp>
        <p:nvCxnSpPr>
          <p:cNvPr id="6" name="Straight Connector 5">
            <a:extLst>
              <a:ext uri="{FF2B5EF4-FFF2-40B4-BE49-F238E27FC236}">
                <a16:creationId xmlns:a16="http://schemas.microsoft.com/office/drawing/2014/main" id="{6A556A6E-8726-4C9D-B635-B4D794A81DB5}"/>
              </a:ext>
            </a:extLst>
          </p:cNvPr>
          <p:cNvCxnSpPr>
            <a:cxnSpLocks/>
          </p:cNvCxnSpPr>
          <p:nvPr userDrawn="1"/>
        </p:nvCxnSpPr>
        <p:spPr>
          <a:xfrm>
            <a:off x="1771509" y="6426009"/>
            <a:ext cx="0" cy="256377"/>
          </a:xfrm>
          <a:prstGeom prst="line">
            <a:avLst/>
          </a:prstGeom>
          <a:ln>
            <a:solidFill>
              <a:schemeClr val="bg1">
                <a:lumMod val="75000"/>
                <a:alpha val="46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A2800EE-D7E8-43D2-A84A-C4F3F82547CD}"/>
              </a:ext>
            </a:extLst>
          </p:cNvPr>
          <p:cNvCxnSpPr>
            <a:cxnSpLocks/>
          </p:cNvCxnSpPr>
          <p:nvPr userDrawn="1"/>
        </p:nvCxnSpPr>
        <p:spPr>
          <a:xfrm>
            <a:off x="4168825" y="6426009"/>
            <a:ext cx="0" cy="256377"/>
          </a:xfrm>
          <a:prstGeom prst="line">
            <a:avLst/>
          </a:prstGeom>
          <a:ln>
            <a:solidFill>
              <a:schemeClr val="bg1">
                <a:lumMod val="75000"/>
                <a:alpha val="46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D997825-F767-42F8-BF19-A155BEC8BE47}"/>
              </a:ext>
            </a:extLst>
          </p:cNvPr>
          <p:cNvSpPr/>
          <p:nvPr userDrawn="1"/>
        </p:nvSpPr>
        <p:spPr>
          <a:xfrm>
            <a:off x="4302180" y="6454170"/>
            <a:ext cx="5250881" cy="200055"/>
          </a:xfrm>
          <a:prstGeom prst="rect">
            <a:avLst/>
          </a:prstGeom>
        </p:spPr>
        <p:txBody>
          <a:bodyPr wrap="none">
            <a:spAutoFit/>
          </a:bodyPr>
          <a:lstStyle/>
          <a:p>
            <a:pPr marL="0" marR="0" lvl="0" indent="0" algn="l" defTabSz="412647" rtl="0" eaLnBrk="1" fontAlgn="auto" latinLnBrk="0" hangingPunct="1">
              <a:lnSpc>
                <a:spcPct val="100000"/>
              </a:lnSpc>
              <a:spcBef>
                <a:spcPts val="0"/>
              </a:spcBef>
              <a:spcAft>
                <a:spcPts val="0"/>
              </a:spcAft>
              <a:buClrTx/>
              <a:buSzTx/>
              <a:buFontTx/>
              <a:buNone/>
              <a:tabLst/>
              <a:defRPr/>
            </a:pPr>
            <a:r>
              <a:rPr lang="en-US" sz="700" b="0" i="0" kern="1000" spc="60" baseline="0">
                <a:solidFill>
                  <a:schemeClr val="bg2">
                    <a:lumMod val="90000"/>
                    <a:alpha val="46000"/>
                  </a:schemeClr>
                </a:solidFill>
                <a:effectLst/>
                <a:latin typeface="AppD Sans" panose="00000500000000000000" pitchFamily="2" charset="0"/>
                <a:ea typeface="+mn-ea"/>
                <a:cs typeface="Arial" panose="020B0604020202020204" pitchFamily="34" charset="0"/>
              </a:rPr>
              <a:t>© 2020 Cisco and/or its affiliates. All rights reserved. APPDYNAMICS CONFIDENTIAL AND PROPRIETARY</a:t>
            </a:r>
          </a:p>
        </p:txBody>
      </p:sp>
      <p:grpSp>
        <p:nvGrpSpPr>
          <p:cNvPr id="9" name="Graphic 4">
            <a:extLst>
              <a:ext uri="{FF2B5EF4-FFF2-40B4-BE49-F238E27FC236}">
                <a16:creationId xmlns:a16="http://schemas.microsoft.com/office/drawing/2014/main" id="{2C7C8A2B-A3D9-4F2A-B736-CBC0906F002B}"/>
              </a:ext>
            </a:extLst>
          </p:cNvPr>
          <p:cNvGrpSpPr/>
          <p:nvPr userDrawn="1"/>
        </p:nvGrpSpPr>
        <p:grpSpPr>
          <a:xfrm>
            <a:off x="456882" y="6487048"/>
            <a:ext cx="1022732" cy="133908"/>
            <a:chOff x="1190923" y="-1184359"/>
            <a:chExt cx="8582025" cy="1123950"/>
          </a:xfrm>
          <a:solidFill>
            <a:schemeClr val="tx1">
              <a:lumMod val="10000"/>
              <a:lumOff val="90000"/>
              <a:alpha val="46000"/>
            </a:schemeClr>
          </a:solidFill>
        </p:grpSpPr>
        <p:sp>
          <p:nvSpPr>
            <p:cNvPr id="10" name="Freeform: Shape 9">
              <a:extLst>
                <a:ext uri="{FF2B5EF4-FFF2-40B4-BE49-F238E27FC236}">
                  <a16:creationId xmlns:a16="http://schemas.microsoft.com/office/drawing/2014/main" id="{889E920C-EC96-4A6D-9D6F-863233C92403}"/>
                </a:ext>
              </a:extLst>
            </p:cNvPr>
            <p:cNvSpPr/>
            <p:nvPr/>
          </p:nvSpPr>
          <p:spPr>
            <a:xfrm>
              <a:off x="1190923" y="-1184359"/>
              <a:ext cx="1022032" cy="1122711"/>
            </a:xfrm>
            <a:custGeom>
              <a:avLst/>
              <a:gdLst>
                <a:gd name="connsiteX0" fmla="*/ 297371 w 1022032"/>
                <a:gd name="connsiteY0" fmla="*/ 656558 h 1122711"/>
                <a:gd name="connsiteX1" fmla="*/ 142780 w 1022032"/>
                <a:gd name="connsiteY1" fmla="*/ 309467 h 1122711"/>
                <a:gd name="connsiteX2" fmla="*/ 0 w 1022032"/>
                <a:gd name="connsiteY2" fmla="*/ 614363 h 1122711"/>
                <a:gd name="connsiteX3" fmla="*/ 397288 w 1022032"/>
                <a:gd name="connsiteY3" fmla="*/ 1011650 h 1122711"/>
                <a:gd name="connsiteX4" fmla="*/ 453676 w 1022032"/>
                <a:gd name="connsiteY4" fmla="*/ 1007650 h 1122711"/>
                <a:gd name="connsiteX5" fmla="*/ 299466 w 1022032"/>
                <a:gd name="connsiteY5" fmla="*/ 661416 h 1122711"/>
                <a:gd name="connsiteX6" fmla="*/ 297371 w 1022032"/>
                <a:gd name="connsiteY6" fmla="*/ 656558 h 1122711"/>
                <a:gd name="connsiteX7" fmla="*/ 397288 w 1022032"/>
                <a:gd name="connsiteY7" fmla="*/ 0 h 1122711"/>
                <a:gd name="connsiteX8" fmla="*/ 250317 w 1022032"/>
                <a:gd name="connsiteY8" fmla="*/ 17717 h 1122711"/>
                <a:gd name="connsiteX9" fmla="*/ 340805 w 1022032"/>
                <a:gd name="connsiteY9" fmla="*/ 221171 h 1122711"/>
                <a:gd name="connsiteX10" fmla="*/ 397288 w 1022032"/>
                <a:gd name="connsiteY10" fmla="*/ 217170 h 1122711"/>
                <a:gd name="connsiteX11" fmla="*/ 794480 w 1022032"/>
                <a:gd name="connsiteY11" fmla="*/ 614363 h 1122711"/>
                <a:gd name="connsiteX12" fmla="*/ 651701 w 1022032"/>
                <a:gd name="connsiteY12" fmla="*/ 919353 h 1122711"/>
                <a:gd name="connsiteX13" fmla="*/ 742188 w 1022032"/>
                <a:gd name="connsiteY13" fmla="*/ 1122712 h 1122711"/>
                <a:gd name="connsiteX14" fmla="*/ 1011650 w 1022032"/>
                <a:gd name="connsiteY14" fmla="*/ 614363 h 1122711"/>
                <a:gd name="connsiteX15" fmla="*/ 397288 w 1022032"/>
                <a:gd name="connsiteY15" fmla="*/ 0 h 1122711"/>
                <a:gd name="connsiteX16" fmla="*/ 1014603 w 1022032"/>
                <a:gd name="connsiteY16" fmla="*/ 1032415 h 1122711"/>
                <a:gd name="connsiteX17" fmla="*/ 1004030 w 1022032"/>
                <a:gd name="connsiteY17" fmla="*/ 1058799 h 1122711"/>
                <a:gd name="connsiteX18" fmla="*/ 993458 w 1022032"/>
                <a:gd name="connsiteY18" fmla="*/ 1032415 h 1122711"/>
                <a:gd name="connsiteX19" fmla="*/ 986028 w 1022032"/>
                <a:gd name="connsiteY19" fmla="*/ 1032415 h 1122711"/>
                <a:gd name="connsiteX20" fmla="*/ 986028 w 1022032"/>
                <a:gd name="connsiteY20" fmla="*/ 1072610 h 1122711"/>
                <a:gd name="connsiteX21" fmla="*/ 993172 w 1022032"/>
                <a:gd name="connsiteY21" fmla="*/ 1072610 h 1122711"/>
                <a:gd name="connsiteX22" fmla="*/ 993172 w 1022032"/>
                <a:gd name="connsiteY22" fmla="*/ 1047179 h 1122711"/>
                <a:gd name="connsiteX23" fmla="*/ 1001935 w 1022032"/>
                <a:gd name="connsiteY23" fmla="*/ 1068896 h 1122711"/>
                <a:gd name="connsiteX24" fmla="*/ 1006126 w 1022032"/>
                <a:gd name="connsiteY24" fmla="*/ 1068896 h 1122711"/>
                <a:gd name="connsiteX25" fmla="*/ 1014889 w 1022032"/>
                <a:gd name="connsiteY25" fmla="*/ 1047179 h 1122711"/>
                <a:gd name="connsiteX26" fmla="*/ 1014889 w 1022032"/>
                <a:gd name="connsiteY26" fmla="*/ 1072610 h 1122711"/>
                <a:gd name="connsiteX27" fmla="*/ 1022033 w 1022032"/>
                <a:gd name="connsiteY27" fmla="*/ 1072610 h 1122711"/>
                <a:gd name="connsiteX28" fmla="*/ 1022033 w 1022032"/>
                <a:gd name="connsiteY28" fmla="*/ 1032415 h 1122711"/>
                <a:gd name="connsiteX29" fmla="*/ 1014603 w 1022032"/>
                <a:gd name="connsiteY29" fmla="*/ 1032415 h 1122711"/>
                <a:gd name="connsiteX30" fmla="*/ 950500 w 1022032"/>
                <a:gd name="connsiteY30" fmla="*/ 1038415 h 1122711"/>
                <a:gd name="connsiteX31" fmla="*/ 961073 w 1022032"/>
                <a:gd name="connsiteY31" fmla="*/ 1038415 h 1122711"/>
                <a:gd name="connsiteX32" fmla="*/ 961073 w 1022032"/>
                <a:gd name="connsiteY32" fmla="*/ 1072515 h 1122711"/>
                <a:gd name="connsiteX33" fmla="*/ 968216 w 1022032"/>
                <a:gd name="connsiteY33" fmla="*/ 1072515 h 1122711"/>
                <a:gd name="connsiteX34" fmla="*/ 968216 w 1022032"/>
                <a:gd name="connsiteY34" fmla="*/ 1038415 h 1122711"/>
                <a:gd name="connsiteX35" fmla="*/ 978789 w 1022032"/>
                <a:gd name="connsiteY35" fmla="*/ 1038415 h 1122711"/>
                <a:gd name="connsiteX36" fmla="*/ 978789 w 1022032"/>
                <a:gd name="connsiteY36" fmla="*/ 1032415 h 1122711"/>
                <a:gd name="connsiteX37" fmla="*/ 950595 w 1022032"/>
                <a:gd name="connsiteY37" fmla="*/ 1032415 h 1122711"/>
                <a:gd name="connsiteX38" fmla="*/ 950595 w 1022032"/>
                <a:gd name="connsiteY38" fmla="*/ 1038415 h 112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22032" h="1122711">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grpFill/>
            <a:ln w="9525" cap="flat">
              <a:noFill/>
              <a:prstDash val="solid"/>
              <a:miter/>
            </a:ln>
          </p:spPr>
          <p:txBody>
            <a:bodyPr rtlCol="0" anchor="ctr"/>
            <a:lstStyle/>
            <a:p>
              <a:endParaRPr lang="en-US"/>
            </a:p>
          </p:txBody>
        </p:sp>
        <p:grpSp>
          <p:nvGrpSpPr>
            <p:cNvPr id="11" name="Graphic 4">
              <a:extLst>
                <a:ext uri="{FF2B5EF4-FFF2-40B4-BE49-F238E27FC236}">
                  <a16:creationId xmlns:a16="http://schemas.microsoft.com/office/drawing/2014/main" id="{AC72863F-0F13-43F3-8BA6-011053F72073}"/>
                </a:ext>
              </a:extLst>
            </p:cNvPr>
            <p:cNvGrpSpPr/>
            <p:nvPr/>
          </p:nvGrpSpPr>
          <p:grpSpPr>
            <a:xfrm>
              <a:off x="2653581" y="-921659"/>
              <a:ext cx="7122803" cy="597330"/>
              <a:chOff x="2653581" y="-921659"/>
              <a:chExt cx="7122803" cy="597330"/>
            </a:xfrm>
            <a:grpFill/>
          </p:grpSpPr>
          <p:sp>
            <p:nvSpPr>
              <p:cNvPr id="12" name="Freeform: Shape 11">
                <a:extLst>
                  <a:ext uri="{FF2B5EF4-FFF2-40B4-BE49-F238E27FC236}">
                    <a16:creationId xmlns:a16="http://schemas.microsoft.com/office/drawing/2014/main" id="{FBA2EF97-6C1A-4E0E-8B8B-C37B34313EE5}"/>
                  </a:ext>
                </a:extLst>
              </p:cNvPr>
              <p:cNvSpPr/>
              <p:nvPr/>
            </p:nvSpPr>
            <p:spPr>
              <a:xfrm>
                <a:off x="2653581"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4 w 621506"/>
                  <a:gd name="connsiteY4" fmla="*/ 0 h 563498"/>
                  <a:gd name="connsiteX5" fmla="*/ 368713 w 621506"/>
                  <a:gd name="connsiteY5" fmla="*/ 0 h 563498"/>
                  <a:gd name="connsiteX6" fmla="*/ 621506 w 621506"/>
                  <a:gd name="connsiteY6" fmla="*/ 563499 h 563498"/>
                  <a:gd name="connsiteX7" fmla="*/ 505587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FC3759B-113C-442C-8217-0AB78400B474}"/>
                  </a:ext>
                </a:extLst>
              </p:cNvPr>
              <p:cNvSpPr/>
              <p:nvPr/>
            </p:nvSpPr>
            <p:spPr>
              <a:xfrm>
                <a:off x="3442347"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2330C97-7C61-4B14-96DC-52DA308A489E}"/>
                  </a:ext>
                </a:extLst>
              </p:cNvPr>
              <p:cNvSpPr/>
              <p:nvPr/>
            </p:nvSpPr>
            <p:spPr>
              <a:xfrm>
                <a:off x="4100810"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C33C368-E921-428D-9ABF-45BE3B66A847}"/>
                  </a:ext>
                </a:extLst>
              </p:cNvPr>
              <p:cNvSpPr/>
              <p:nvPr/>
            </p:nvSpPr>
            <p:spPr>
              <a:xfrm>
                <a:off x="4759369" y="-902323"/>
                <a:ext cx="503157" cy="563498"/>
              </a:xfrm>
              <a:custGeom>
                <a:avLst/>
                <a:gdLst>
                  <a:gd name="connsiteX0" fmla="*/ 503110 w 503157"/>
                  <a:gd name="connsiteY0" fmla="*/ 276892 h 563498"/>
                  <a:gd name="connsiteX1" fmla="*/ 221361 w 503157"/>
                  <a:gd name="connsiteY1" fmla="*/ 563499 h 563498"/>
                  <a:gd name="connsiteX2" fmla="*/ 0 w 503157"/>
                  <a:gd name="connsiteY2" fmla="*/ 563499 h 563498"/>
                  <a:gd name="connsiteX3" fmla="*/ 0 w 503157"/>
                  <a:gd name="connsiteY3" fmla="*/ 0 h 563498"/>
                  <a:gd name="connsiteX4" fmla="*/ 221361 w 503157"/>
                  <a:gd name="connsiteY4" fmla="*/ 0 h 563498"/>
                  <a:gd name="connsiteX5" fmla="*/ 503110 w 503157"/>
                  <a:gd name="connsiteY5" fmla="*/ 276892 h 563498"/>
                  <a:gd name="connsiteX6" fmla="*/ 105442 w 503157"/>
                  <a:gd name="connsiteY6" fmla="*/ 461296 h 563498"/>
                  <a:gd name="connsiteX7" fmla="*/ 221361 w 503157"/>
                  <a:gd name="connsiteY7" fmla="*/ 461296 h 563498"/>
                  <a:gd name="connsiteX8" fmla="*/ 397669 w 503157"/>
                  <a:gd name="connsiteY8" fmla="*/ 276130 h 563498"/>
                  <a:gd name="connsiteX9" fmla="*/ 221361 w 503157"/>
                  <a:gd name="connsiteY9" fmla="*/ 100679 h 563498"/>
                  <a:gd name="connsiteX10" fmla="*/ 105442 w 503157"/>
                  <a:gd name="connsiteY10" fmla="*/ 100679 h 563498"/>
                  <a:gd name="connsiteX11" fmla="*/ 105442 w 503157"/>
                  <a:gd name="connsiteY11" fmla="*/ 461296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157" h="563498">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A379B21-340C-4F3E-A11F-FA93ECA2DD88}"/>
                  </a:ext>
                </a:extLst>
              </p:cNvPr>
              <p:cNvSpPr/>
              <p:nvPr/>
            </p:nvSpPr>
            <p:spPr>
              <a:xfrm>
                <a:off x="5362206" y="-902323"/>
                <a:ext cx="547497" cy="563594"/>
              </a:xfrm>
              <a:custGeom>
                <a:avLst/>
                <a:gdLst>
                  <a:gd name="connsiteX0" fmla="*/ 269748 w 547497"/>
                  <a:gd name="connsiteY0" fmla="*/ 232696 h 563594"/>
                  <a:gd name="connsiteX1" fmla="*/ 419481 w 547497"/>
                  <a:gd name="connsiteY1" fmla="*/ 0 h 563594"/>
                  <a:gd name="connsiteX2" fmla="*/ 547497 w 547497"/>
                  <a:gd name="connsiteY2" fmla="*/ 0 h 563594"/>
                  <a:gd name="connsiteX3" fmla="*/ 547497 w 547497"/>
                  <a:gd name="connsiteY3" fmla="*/ 4858 h 563594"/>
                  <a:gd name="connsiteX4" fmla="*/ 322897 w 547497"/>
                  <a:gd name="connsiteY4" fmla="*/ 330898 h 563594"/>
                  <a:gd name="connsiteX5" fmla="*/ 322897 w 547497"/>
                  <a:gd name="connsiteY5" fmla="*/ 502730 h 563594"/>
                  <a:gd name="connsiteX6" fmla="*/ 262033 w 547497"/>
                  <a:gd name="connsiteY6" fmla="*/ 563594 h 563594"/>
                  <a:gd name="connsiteX7" fmla="*/ 216599 w 547497"/>
                  <a:gd name="connsiteY7" fmla="*/ 563594 h 563594"/>
                  <a:gd name="connsiteX8" fmla="*/ 216599 w 547497"/>
                  <a:gd name="connsiteY8" fmla="*/ 330898 h 563594"/>
                  <a:gd name="connsiteX9" fmla="*/ 0 w 547497"/>
                  <a:gd name="connsiteY9" fmla="*/ 4858 h 563594"/>
                  <a:gd name="connsiteX10" fmla="*/ 0 w 547497"/>
                  <a:gd name="connsiteY10" fmla="*/ 0 h 563594"/>
                  <a:gd name="connsiteX11" fmla="*/ 126397 w 547497"/>
                  <a:gd name="connsiteY11" fmla="*/ 0 h 563594"/>
                  <a:gd name="connsiteX12" fmla="*/ 269748 w 547497"/>
                  <a:gd name="connsiteY12" fmla="*/ 232696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7497" h="563594">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8B8A0BB-A8D3-4846-9A54-3A9324B03B0D}"/>
                  </a:ext>
                </a:extLst>
              </p:cNvPr>
              <p:cNvSpPr/>
              <p:nvPr/>
            </p:nvSpPr>
            <p:spPr>
              <a:xfrm>
                <a:off x="6066865" y="-902323"/>
                <a:ext cx="491966" cy="563498"/>
              </a:xfrm>
              <a:custGeom>
                <a:avLst/>
                <a:gdLst>
                  <a:gd name="connsiteX0" fmla="*/ 385667 w 491966"/>
                  <a:gd name="connsiteY0" fmla="*/ 379190 h 563498"/>
                  <a:gd name="connsiteX1" fmla="*/ 385667 w 491966"/>
                  <a:gd name="connsiteY1" fmla="*/ 60865 h 563498"/>
                  <a:gd name="connsiteX2" fmla="*/ 446532 w 491966"/>
                  <a:gd name="connsiteY2" fmla="*/ 0 h 563498"/>
                  <a:gd name="connsiteX3" fmla="*/ 491966 w 491966"/>
                  <a:gd name="connsiteY3" fmla="*/ 0 h 563498"/>
                  <a:gd name="connsiteX4" fmla="*/ 491966 w 491966"/>
                  <a:gd name="connsiteY4" fmla="*/ 563499 h 563498"/>
                  <a:gd name="connsiteX5" fmla="*/ 405765 w 491966"/>
                  <a:gd name="connsiteY5" fmla="*/ 563499 h 563498"/>
                  <a:gd name="connsiteX6" fmla="*/ 106299 w 491966"/>
                  <a:gd name="connsiteY6" fmla="*/ 188309 h 563498"/>
                  <a:gd name="connsiteX7" fmla="*/ 106299 w 491966"/>
                  <a:gd name="connsiteY7" fmla="*/ 502634 h 563498"/>
                  <a:gd name="connsiteX8" fmla="*/ 45434 w 491966"/>
                  <a:gd name="connsiteY8" fmla="*/ 563499 h 563498"/>
                  <a:gd name="connsiteX9" fmla="*/ 0 w 491966"/>
                  <a:gd name="connsiteY9" fmla="*/ 563499 h 563498"/>
                  <a:gd name="connsiteX10" fmla="*/ 0 w 491966"/>
                  <a:gd name="connsiteY10" fmla="*/ 0 h 563498"/>
                  <a:gd name="connsiteX11" fmla="*/ 86106 w 491966"/>
                  <a:gd name="connsiteY11" fmla="*/ 0 h 563498"/>
                  <a:gd name="connsiteX12" fmla="*/ 385667 w 491966"/>
                  <a:gd name="connsiteY12" fmla="*/ 379190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966" h="563498">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D53D9BD-80FB-4ECD-B235-77CD0E202E92}"/>
                  </a:ext>
                </a:extLst>
              </p:cNvPr>
              <p:cNvSpPr/>
              <p:nvPr/>
            </p:nvSpPr>
            <p:spPr>
              <a:xfrm>
                <a:off x="6726186"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3 w 621506"/>
                  <a:gd name="connsiteY4" fmla="*/ 0 h 563498"/>
                  <a:gd name="connsiteX5" fmla="*/ 368713 w 621506"/>
                  <a:gd name="connsiteY5" fmla="*/ 0 h 563498"/>
                  <a:gd name="connsiteX6" fmla="*/ 621506 w 621506"/>
                  <a:gd name="connsiteY6" fmla="*/ 563499 h 563498"/>
                  <a:gd name="connsiteX7" fmla="*/ 505492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20B7002-9C11-4006-9282-A601CCCC5A3D}"/>
                  </a:ext>
                </a:extLst>
              </p:cNvPr>
              <p:cNvSpPr/>
              <p:nvPr/>
            </p:nvSpPr>
            <p:spPr>
              <a:xfrm>
                <a:off x="7514951" y="-901466"/>
                <a:ext cx="596550" cy="563594"/>
              </a:xfrm>
              <a:custGeom>
                <a:avLst/>
                <a:gdLst>
                  <a:gd name="connsiteX0" fmla="*/ 490347 w 596550"/>
                  <a:gd name="connsiteY0" fmla="*/ 154495 h 563594"/>
                  <a:gd name="connsiteX1" fmla="*/ 306800 w 596550"/>
                  <a:gd name="connsiteY1" fmla="*/ 399193 h 563594"/>
                  <a:gd name="connsiteX2" fmla="*/ 285845 w 596550"/>
                  <a:gd name="connsiteY2" fmla="*/ 399193 h 563594"/>
                  <a:gd name="connsiteX3" fmla="*/ 106299 w 596550"/>
                  <a:gd name="connsiteY3" fmla="*/ 153734 h 563594"/>
                  <a:gd name="connsiteX4" fmla="*/ 106299 w 596550"/>
                  <a:gd name="connsiteY4" fmla="*/ 502730 h 563594"/>
                  <a:gd name="connsiteX5" fmla="*/ 45434 w 596550"/>
                  <a:gd name="connsiteY5" fmla="*/ 563594 h 563594"/>
                  <a:gd name="connsiteX6" fmla="*/ 0 w 596550"/>
                  <a:gd name="connsiteY6" fmla="*/ 563594 h 563594"/>
                  <a:gd name="connsiteX7" fmla="*/ 0 w 596550"/>
                  <a:gd name="connsiteY7" fmla="*/ 0 h 563594"/>
                  <a:gd name="connsiteX8" fmla="*/ 122396 w 596550"/>
                  <a:gd name="connsiteY8" fmla="*/ 0 h 563594"/>
                  <a:gd name="connsiteX9" fmla="*/ 298704 w 596550"/>
                  <a:gd name="connsiteY9" fmla="*/ 242316 h 563594"/>
                  <a:gd name="connsiteX10" fmla="*/ 475012 w 596550"/>
                  <a:gd name="connsiteY10" fmla="*/ 0 h 563594"/>
                  <a:gd name="connsiteX11" fmla="*/ 596551 w 596550"/>
                  <a:gd name="connsiteY11" fmla="*/ 0 h 563594"/>
                  <a:gd name="connsiteX12" fmla="*/ 596551 w 596550"/>
                  <a:gd name="connsiteY12" fmla="*/ 502730 h 563594"/>
                  <a:gd name="connsiteX13" fmla="*/ 535686 w 596550"/>
                  <a:gd name="connsiteY13" fmla="*/ 563594 h 563594"/>
                  <a:gd name="connsiteX14" fmla="*/ 490251 w 596550"/>
                  <a:gd name="connsiteY14" fmla="*/ 563594 h 563594"/>
                  <a:gd name="connsiteX15" fmla="*/ 490251 w 596550"/>
                  <a:gd name="connsiteY15" fmla="*/ 154495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6550" h="563594">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F771730-2A9A-40C0-97DF-8F6507895461}"/>
                  </a:ext>
                </a:extLst>
              </p:cNvPr>
              <p:cNvSpPr/>
              <p:nvPr/>
            </p:nvSpPr>
            <p:spPr>
              <a:xfrm>
                <a:off x="8349912" y="-902323"/>
                <a:ext cx="105537" cy="563594"/>
              </a:xfrm>
              <a:custGeom>
                <a:avLst/>
                <a:gdLst>
                  <a:gd name="connsiteX0" fmla="*/ 0 w 105537"/>
                  <a:gd name="connsiteY0" fmla="*/ 563499 h 563594"/>
                  <a:gd name="connsiteX1" fmla="*/ 0 w 105537"/>
                  <a:gd name="connsiteY1" fmla="*/ 60865 h 563594"/>
                  <a:gd name="connsiteX2" fmla="*/ 60865 w 105537"/>
                  <a:gd name="connsiteY2" fmla="*/ 0 h 563594"/>
                  <a:gd name="connsiteX3" fmla="*/ 105537 w 105537"/>
                  <a:gd name="connsiteY3" fmla="*/ 0 h 563594"/>
                  <a:gd name="connsiteX4" fmla="*/ 105537 w 105537"/>
                  <a:gd name="connsiteY4" fmla="*/ 502730 h 563594"/>
                  <a:gd name="connsiteX5" fmla="*/ 44672 w 105537"/>
                  <a:gd name="connsiteY5" fmla="*/ 563594 h 563594"/>
                  <a:gd name="connsiteX6" fmla="*/ 0 w 105537"/>
                  <a:gd name="connsiteY6" fmla="*/ 563594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37" h="563594">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56C5D5E-1EB7-4726-B8CD-6FF0F4AF5B75}"/>
                  </a:ext>
                </a:extLst>
              </p:cNvPr>
              <p:cNvSpPr/>
              <p:nvPr/>
            </p:nvSpPr>
            <p:spPr>
              <a:xfrm>
                <a:off x="8648326" y="-913563"/>
                <a:ext cx="512830" cy="587692"/>
              </a:xfrm>
              <a:custGeom>
                <a:avLst/>
                <a:gdLst>
                  <a:gd name="connsiteX0" fmla="*/ 512831 w 512830"/>
                  <a:gd name="connsiteY0" fmla="*/ 503968 h 587692"/>
                  <a:gd name="connsiteX1" fmla="*/ 298708 w 512830"/>
                  <a:gd name="connsiteY1" fmla="*/ 587693 h 587692"/>
                  <a:gd name="connsiteX2" fmla="*/ 5 w 512830"/>
                  <a:gd name="connsiteY2" fmla="*/ 297085 h 587692"/>
                  <a:gd name="connsiteX3" fmla="*/ 298708 w 512830"/>
                  <a:gd name="connsiteY3" fmla="*/ 0 h 587692"/>
                  <a:gd name="connsiteX4" fmla="*/ 505592 w 512830"/>
                  <a:gd name="connsiteY4" fmla="*/ 86106 h 587692"/>
                  <a:gd name="connsiteX5" fmla="*/ 434726 w 512830"/>
                  <a:gd name="connsiteY5" fmla="*/ 154496 h 587692"/>
                  <a:gd name="connsiteX6" fmla="*/ 298708 w 512830"/>
                  <a:gd name="connsiteY6" fmla="*/ 101346 h 587692"/>
                  <a:gd name="connsiteX7" fmla="*/ 104684 w 512830"/>
                  <a:gd name="connsiteY7" fmla="*/ 296990 h 587692"/>
                  <a:gd name="connsiteX8" fmla="*/ 298708 w 512830"/>
                  <a:gd name="connsiteY8" fmla="*/ 487775 h 587692"/>
                  <a:gd name="connsiteX9" fmla="*/ 440345 w 512830"/>
                  <a:gd name="connsiteY9" fmla="*/ 430625 h 587692"/>
                  <a:gd name="connsiteX10" fmla="*/ 512831 w 512830"/>
                  <a:gd name="connsiteY10" fmla="*/ 503968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830" h="587692">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BCD4EF0-F0BA-46F9-9559-0A6A2B3C1497}"/>
                  </a:ext>
                </a:extLst>
              </p:cNvPr>
              <p:cNvSpPr/>
              <p:nvPr/>
            </p:nvSpPr>
            <p:spPr>
              <a:xfrm>
                <a:off x="9293840" y="-921659"/>
                <a:ext cx="482545" cy="597330"/>
              </a:xfrm>
              <a:custGeom>
                <a:avLst/>
                <a:gdLst>
                  <a:gd name="connsiteX0" fmla="*/ 382524 w 482545"/>
                  <a:gd name="connsiteY0" fmla="*/ 156591 h 597330"/>
                  <a:gd name="connsiteX1" fmla="*/ 249460 w 482545"/>
                  <a:gd name="connsiteY1" fmla="*/ 92678 h 597330"/>
                  <a:gd name="connsiteX2" fmla="*/ 132112 w 482545"/>
                  <a:gd name="connsiteY2" fmla="*/ 166497 h 597330"/>
                  <a:gd name="connsiteX3" fmla="*/ 257080 w 482545"/>
                  <a:gd name="connsiteY3" fmla="*/ 238411 h 597330"/>
                  <a:gd name="connsiteX4" fmla="*/ 482536 w 482545"/>
                  <a:gd name="connsiteY4" fmla="*/ 419862 h 597330"/>
                  <a:gd name="connsiteX5" fmla="*/ 244316 w 482545"/>
                  <a:gd name="connsiteY5" fmla="*/ 597313 h 597330"/>
                  <a:gd name="connsiteX6" fmla="*/ 0 w 482545"/>
                  <a:gd name="connsiteY6" fmla="*/ 456724 h 597330"/>
                  <a:gd name="connsiteX7" fmla="*/ 88963 w 482545"/>
                  <a:gd name="connsiteY7" fmla="*/ 411575 h 597330"/>
                  <a:gd name="connsiteX8" fmla="*/ 246793 w 482545"/>
                  <a:gd name="connsiteY8" fmla="*/ 504254 h 597330"/>
                  <a:gd name="connsiteX9" fmla="*/ 377094 w 482545"/>
                  <a:gd name="connsiteY9" fmla="*/ 418910 h 597330"/>
                  <a:gd name="connsiteX10" fmla="*/ 247459 w 482545"/>
                  <a:gd name="connsiteY10" fmla="*/ 334899 h 597330"/>
                  <a:gd name="connsiteX11" fmla="*/ 27527 w 482545"/>
                  <a:gd name="connsiteY11" fmla="*/ 162306 h 597330"/>
                  <a:gd name="connsiteX12" fmla="*/ 247079 w 482545"/>
                  <a:gd name="connsiteY12" fmla="*/ 0 h 597330"/>
                  <a:gd name="connsiteX13" fmla="*/ 467487 w 482545"/>
                  <a:gd name="connsiteY13" fmla="*/ 113824 h 597330"/>
                  <a:gd name="connsiteX14" fmla="*/ 382524 w 482545"/>
                  <a:gd name="connsiteY14" fmla="*/ 156591 h 5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545" h="59733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grpFill/>
              <a:ln w="9525" cap="flat">
                <a:noFill/>
                <a:prstDash val="solid"/>
                <a:miter/>
              </a:ln>
            </p:spPr>
            <p:txBody>
              <a:bodyPr rtlCol="0" anchor="ctr"/>
              <a:lstStyle/>
              <a:p>
                <a:endParaRPr lang="en-US"/>
              </a:p>
            </p:txBody>
          </p:sp>
        </p:grpSp>
      </p:grpSp>
      <p:grpSp>
        <p:nvGrpSpPr>
          <p:cNvPr id="23" name="Graphic 3">
            <a:extLst>
              <a:ext uri="{FF2B5EF4-FFF2-40B4-BE49-F238E27FC236}">
                <a16:creationId xmlns:a16="http://schemas.microsoft.com/office/drawing/2014/main" id="{901D7CB7-4363-44C5-AB2B-2FCA1948CBDB}"/>
              </a:ext>
            </a:extLst>
          </p:cNvPr>
          <p:cNvGrpSpPr/>
          <p:nvPr userDrawn="1"/>
        </p:nvGrpSpPr>
        <p:grpSpPr>
          <a:xfrm>
            <a:off x="2088170" y="6466231"/>
            <a:ext cx="333213" cy="175847"/>
            <a:chOff x="3189287" y="1895475"/>
            <a:chExt cx="5810250" cy="3067050"/>
          </a:xfrm>
          <a:solidFill>
            <a:schemeClr val="tx1">
              <a:lumMod val="10000"/>
              <a:lumOff val="90000"/>
              <a:alpha val="46000"/>
            </a:schemeClr>
          </a:solidFill>
        </p:grpSpPr>
        <p:sp>
          <p:nvSpPr>
            <p:cNvPr id="24" name="Freeform: Shape 23">
              <a:extLst>
                <a:ext uri="{FF2B5EF4-FFF2-40B4-BE49-F238E27FC236}">
                  <a16:creationId xmlns:a16="http://schemas.microsoft.com/office/drawing/2014/main" id="{C7953165-2980-482C-8EC1-D92CD5BB9AF7}"/>
                </a:ext>
              </a:extLst>
            </p:cNvPr>
            <p:cNvSpPr/>
            <p:nvPr/>
          </p:nvSpPr>
          <p:spPr>
            <a:xfrm>
              <a:off x="4832254" y="3930110"/>
              <a:ext cx="254888" cy="1009554"/>
            </a:xfrm>
            <a:custGeom>
              <a:avLst/>
              <a:gdLst>
                <a:gd name="connsiteX0" fmla="*/ 0 w 254888"/>
                <a:gd name="connsiteY0" fmla="*/ 0 h 1009554"/>
                <a:gd name="connsiteX1" fmla="*/ 254889 w 254888"/>
                <a:gd name="connsiteY1" fmla="*/ 0 h 1009554"/>
                <a:gd name="connsiteX2" fmla="*/ 254889 w 254888"/>
                <a:gd name="connsiteY2" fmla="*/ 1009555 h 1009554"/>
                <a:gd name="connsiteX3" fmla="*/ 0 w 254888"/>
                <a:gd name="connsiteY3" fmla="*/ 1009555 h 1009554"/>
              </a:gdLst>
              <a:ahLst/>
              <a:cxnLst>
                <a:cxn ang="0">
                  <a:pos x="connsiteX0" y="connsiteY0"/>
                </a:cxn>
                <a:cxn ang="0">
                  <a:pos x="connsiteX1" y="connsiteY1"/>
                </a:cxn>
                <a:cxn ang="0">
                  <a:pos x="connsiteX2" y="connsiteY2"/>
                </a:cxn>
                <a:cxn ang="0">
                  <a:pos x="connsiteX3" y="connsiteY3"/>
                </a:cxn>
              </a:cxnLst>
              <a:rect l="l" t="t" r="r" b="b"/>
              <a:pathLst>
                <a:path w="254888" h="1009554">
                  <a:moveTo>
                    <a:pt x="0" y="0"/>
                  </a:moveTo>
                  <a:lnTo>
                    <a:pt x="254889" y="0"/>
                  </a:lnTo>
                  <a:lnTo>
                    <a:pt x="254889" y="1009555"/>
                  </a:lnTo>
                  <a:lnTo>
                    <a:pt x="0" y="1009555"/>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73BF75F-3A1E-49A3-80C5-233FD9ADA769}"/>
                </a:ext>
              </a:extLst>
            </p:cNvPr>
            <p:cNvSpPr/>
            <p:nvPr/>
          </p:nvSpPr>
          <p:spPr>
            <a:xfrm>
              <a:off x="6371208" y="3912298"/>
              <a:ext cx="770191" cy="1045368"/>
            </a:xfrm>
            <a:custGeom>
              <a:avLst/>
              <a:gdLst>
                <a:gd name="connsiteX0" fmla="*/ 770192 w 770191"/>
                <a:gd name="connsiteY0" fmla="*/ 307086 h 1045368"/>
                <a:gd name="connsiteX1" fmla="*/ 555784 w 770191"/>
                <a:gd name="connsiteY1" fmla="*/ 253270 h 1045368"/>
                <a:gd name="connsiteX2" fmla="*/ 276701 w 770191"/>
                <a:gd name="connsiteY2" fmla="*/ 522446 h 1045368"/>
                <a:gd name="connsiteX3" fmla="*/ 555784 w 770191"/>
                <a:gd name="connsiteY3" fmla="*/ 792004 h 1045368"/>
                <a:gd name="connsiteX4" fmla="*/ 770192 w 770191"/>
                <a:gd name="connsiteY4" fmla="*/ 738473 h 1045368"/>
                <a:gd name="connsiteX5" fmla="*/ 770192 w 770191"/>
                <a:gd name="connsiteY5" fmla="*/ 1009459 h 1045368"/>
                <a:gd name="connsiteX6" fmla="*/ 538163 w 770191"/>
                <a:gd name="connsiteY6" fmla="*/ 1045369 h 1045368"/>
                <a:gd name="connsiteX7" fmla="*/ 0 w 770191"/>
                <a:gd name="connsiteY7" fmla="*/ 522446 h 1045368"/>
                <a:gd name="connsiteX8" fmla="*/ 538163 w 770191"/>
                <a:gd name="connsiteY8" fmla="*/ 0 h 1045368"/>
                <a:gd name="connsiteX9" fmla="*/ 770192 w 770191"/>
                <a:gd name="connsiteY9" fmla="*/ 36195 h 1045368"/>
                <a:gd name="connsiteX10" fmla="*/ 770192 w 77019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191" h="1045368">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5557251-E88B-4810-A996-F4B6C1B9EF26}"/>
                </a:ext>
              </a:extLst>
            </p:cNvPr>
            <p:cNvSpPr/>
            <p:nvPr/>
          </p:nvSpPr>
          <p:spPr>
            <a:xfrm>
              <a:off x="3712304" y="3912298"/>
              <a:ext cx="770381" cy="1045368"/>
            </a:xfrm>
            <a:custGeom>
              <a:avLst/>
              <a:gdLst>
                <a:gd name="connsiteX0" fmla="*/ 770382 w 770381"/>
                <a:gd name="connsiteY0" fmla="*/ 307086 h 1045368"/>
                <a:gd name="connsiteX1" fmla="*/ 555974 w 770381"/>
                <a:gd name="connsiteY1" fmla="*/ 253270 h 1045368"/>
                <a:gd name="connsiteX2" fmla="*/ 276892 w 770381"/>
                <a:gd name="connsiteY2" fmla="*/ 522446 h 1045368"/>
                <a:gd name="connsiteX3" fmla="*/ 555974 w 770381"/>
                <a:gd name="connsiteY3" fmla="*/ 792004 h 1045368"/>
                <a:gd name="connsiteX4" fmla="*/ 770382 w 770381"/>
                <a:gd name="connsiteY4" fmla="*/ 738473 h 1045368"/>
                <a:gd name="connsiteX5" fmla="*/ 770382 w 770381"/>
                <a:gd name="connsiteY5" fmla="*/ 1009459 h 1045368"/>
                <a:gd name="connsiteX6" fmla="*/ 537591 w 770381"/>
                <a:gd name="connsiteY6" fmla="*/ 1045369 h 1045368"/>
                <a:gd name="connsiteX7" fmla="*/ 0 w 770381"/>
                <a:gd name="connsiteY7" fmla="*/ 522446 h 1045368"/>
                <a:gd name="connsiteX8" fmla="*/ 537591 w 770381"/>
                <a:gd name="connsiteY8" fmla="*/ 0 h 1045368"/>
                <a:gd name="connsiteX9" fmla="*/ 770382 w 770381"/>
                <a:gd name="connsiteY9" fmla="*/ 36195 h 1045368"/>
                <a:gd name="connsiteX10" fmla="*/ 770382 w 77038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381" h="1045368">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4B4FDF8-7D69-4F03-A338-955CA45351EC}"/>
                </a:ext>
              </a:extLst>
            </p:cNvPr>
            <p:cNvSpPr/>
            <p:nvPr/>
          </p:nvSpPr>
          <p:spPr>
            <a:xfrm>
              <a:off x="7409719" y="3912298"/>
              <a:ext cx="1066323" cy="1045368"/>
            </a:xfrm>
            <a:custGeom>
              <a:avLst/>
              <a:gdLst>
                <a:gd name="connsiteX0" fmla="*/ 532829 w 1066323"/>
                <a:gd name="connsiteY0" fmla="*/ 257080 h 1045368"/>
                <a:gd name="connsiteX1" fmla="*/ 269558 w 1066323"/>
                <a:gd name="connsiteY1" fmla="*/ 522446 h 1045368"/>
                <a:gd name="connsiteX2" fmla="*/ 532829 w 1066323"/>
                <a:gd name="connsiteY2" fmla="*/ 788099 h 1045368"/>
                <a:gd name="connsiteX3" fmla="*/ 796576 w 1066323"/>
                <a:gd name="connsiteY3" fmla="*/ 522446 h 1045368"/>
                <a:gd name="connsiteX4" fmla="*/ 532829 w 1066323"/>
                <a:gd name="connsiteY4" fmla="*/ 257080 h 1045368"/>
                <a:gd name="connsiteX5" fmla="*/ 1066324 w 1066323"/>
                <a:gd name="connsiteY5" fmla="*/ 522446 h 1045368"/>
                <a:gd name="connsiteX6" fmla="*/ 532924 w 1066323"/>
                <a:gd name="connsiteY6" fmla="*/ 1045369 h 1045368"/>
                <a:gd name="connsiteX7" fmla="*/ 0 w 1066323"/>
                <a:gd name="connsiteY7" fmla="*/ 522446 h 1045368"/>
                <a:gd name="connsiteX8" fmla="*/ 532924 w 1066323"/>
                <a:gd name="connsiteY8" fmla="*/ 0 h 1045368"/>
                <a:gd name="connsiteX9" fmla="*/ 1066324 w 1066323"/>
                <a:gd name="connsiteY9" fmla="*/ 52244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323" h="1045368">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7DFEA56-5083-43CE-BC8A-FD28386FAE14}"/>
                </a:ext>
              </a:extLst>
            </p:cNvPr>
            <p:cNvSpPr/>
            <p:nvPr/>
          </p:nvSpPr>
          <p:spPr>
            <a:xfrm>
              <a:off x="5429090" y="3911822"/>
              <a:ext cx="694943" cy="1045844"/>
            </a:xfrm>
            <a:custGeom>
              <a:avLst/>
              <a:gdLst>
                <a:gd name="connsiteX0" fmla="*/ 624173 w 694943"/>
                <a:gd name="connsiteY0" fmla="*/ 247650 h 1045844"/>
                <a:gd name="connsiteX1" fmla="*/ 425005 w 694943"/>
                <a:gd name="connsiteY1" fmla="*/ 217075 h 1045844"/>
                <a:gd name="connsiteX2" fmla="*/ 267462 w 694943"/>
                <a:gd name="connsiteY2" fmla="*/ 299656 h 1045844"/>
                <a:gd name="connsiteX3" fmla="*/ 384238 w 694943"/>
                <a:gd name="connsiteY3" fmla="*/ 395859 h 1045844"/>
                <a:gd name="connsiteX4" fmla="*/ 454724 w 694943"/>
                <a:gd name="connsiteY4" fmla="*/ 418147 h 1045844"/>
                <a:gd name="connsiteX5" fmla="*/ 694944 w 694943"/>
                <a:gd name="connsiteY5" fmla="*/ 707041 h 1045844"/>
                <a:gd name="connsiteX6" fmla="*/ 277463 w 694943"/>
                <a:gd name="connsiteY6" fmla="*/ 1045845 h 1045844"/>
                <a:gd name="connsiteX7" fmla="*/ 2572 w 694943"/>
                <a:gd name="connsiteY7" fmla="*/ 1018222 h 1045844"/>
                <a:gd name="connsiteX8" fmla="*/ 2572 w 694943"/>
                <a:gd name="connsiteY8" fmla="*/ 785813 h 1045844"/>
                <a:gd name="connsiteX9" fmla="*/ 242792 w 694943"/>
                <a:gd name="connsiteY9" fmla="*/ 823341 h 1045844"/>
                <a:gd name="connsiteX10" fmla="*/ 428244 w 694943"/>
                <a:gd name="connsiteY10" fmla="*/ 729044 h 1045844"/>
                <a:gd name="connsiteX11" fmla="*/ 314325 w 694943"/>
                <a:gd name="connsiteY11" fmla="*/ 628555 h 1045844"/>
                <a:gd name="connsiteX12" fmla="*/ 260033 w 694943"/>
                <a:gd name="connsiteY12" fmla="*/ 610933 h 1045844"/>
                <a:gd name="connsiteX13" fmla="*/ 0 w 694943"/>
                <a:gd name="connsiteY13" fmla="*/ 315659 h 1045844"/>
                <a:gd name="connsiteX14" fmla="*/ 376238 w 694943"/>
                <a:gd name="connsiteY14" fmla="*/ 0 h 1045844"/>
                <a:gd name="connsiteX15" fmla="*/ 624269 w 694943"/>
                <a:gd name="connsiteY15" fmla="*/ 31909 h 1045844"/>
                <a:gd name="connsiteX16" fmla="*/ 624269 w 694943"/>
                <a:gd name="connsiteY16" fmla="*/ 247650 h 1045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4943" h="1045844">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11534CB-1E51-4542-9F30-04EF59123775}"/>
                </a:ext>
              </a:extLst>
            </p:cNvPr>
            <p:cNvSpPr/>
            <p:nvPr/>
          </p:nvSpPr>
          <p:spPr>
            <a:xfrm>
              <a:off x="3189287" y="2719292"/>
              <a:ext cx="252698" cy="517302"/>
            </a:xfrm>
            <a:custGeom>
              <a:avLst/>
              <a:gdLst>
                <a:gd name="connsiteX0" fmla="*/ 252698 w 252698"/>
                <a:gd name="connsiteY0" fmla="*/ 126016 h 517302"/>
                <a:gd name="connsiteX1" fmla="*/ 126397 w 252698"/>
                <a:gd name="connsiteY1" fmla="*/ 0 h 517302"/>
                <a:gd name="connsiteX2" fmla="*/ 0 w 252698"/>
                <a:gd name="connsiteY2" fmla="*/ 126016 h 517302"/>
                <a:gd name="connsiteX3" fmla="*/ 0 w 252698"/>
                <a:gd name="connsiteY3" fmla="*/ 390906 h 517302"/>
                <a:gd name="connsiteX4" fmla="*/ 126397 w 252698"/>
                <a:gd name="connsiteY4" fmla="*/ 517303 h 517302"/>
                <a:gd name="connsiteX5" fmla="*/ 252698 w 252698"/>
                <a:gd name="connsiteY5" fmla="*/ 390906 h 517302"/>
                <a:gd name="connsiteX6" fmla="*/ 252698 w 252698"/>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698" h="517302">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38E151A-A65D-4423-BAEE-77862FB51AF4}"/>
                </a:ext>
              </a:extLst>
            </p:cNvPr>
            <p:cNvSpPr/>
            <p:nvPr/>
          </p:nvSpPr>
          <p:spPr>
            <a:xfrm>
              <a:off x="3883945" y="2371343"/>
              <a:ext cx="252983" cy="865251"/>
            </a:xfrm>
            <a:custGeom>
              <a:avLst/>
              <a:gdLst>
                <a:gd name="connsiteX0" fmla="*/ 252984 w 252983"/>
                <a:gd name="connsiteY0" fmla="*/ 126016 h 865251"/>
                <a:gd name="connsiteX1" fmla="*/ 126397 w 252983"/>
                <a:gd name="connsiteY1" fmla="*/ 0 h 865251"/>
                <a:gd name="connsiteX2" fmla="*/ 0 w 252983"/>
                <a:gd name="connsiteY2" fmla="*/ 126016 h 865251"/>
                <a:gd name="connsiteX3" fmla="*/ 0 w 252983"/>
                <a:gd name="connsiteY3" fmla="*/ 738854 h 865251"/>
                <a:gd name="connsiteX4" fmla="*/ 126397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7E6C269-54CC-45CB-8549-FCA01553D551}"/>
                </a:ext>
              </a:extLst>
            </p:cNvPr>
            <p:cNvSpPr/>
            <p:nvPr/>
          </p:nvSpPr>
          <p:spPr>
            <a:xfrm>
              <a:off x="4578508" y="1895475"/>
              <a:ext cx="253079" cy="1593056"/>
            </a:xfrm>
            <a:custGeom>
              <a:avLst/>
              <a:gdLst>
                <a:gd name="connsiteX0" fmla="*/ 253079 w 253079"/>
                <a:gd name="connsiteY0" fmla="*/ 126016 h 1593056"/>
                <a:gd name="connsiteX1" fmla="*/ 126873 w 253079"/>
                <a:gd name="connsiteY1" fmla="*/ 0 h 1593056"/>
                <a:gd name="connsiteX2" fmla="*/ 0 w 253079"/>
                <a:gd name="connsiteY2" fmla="*/ 126016 h 1593056"/>
                <a:gd name="connsiteX3" fmla="*/ 0 w 253079"/>
                <a:gd name="connsiteY3" fmla="*/ 1466469 h 1593056"/>
                <a:gd name="connsiteX4" fmla="*/ 126873 w 253079"/>
                <a:gd name="connsiteY4" fmla="*/ 1593056 h 1593056"/>
                <a:gd name="connsiteX5" fmla="*/ 253079 w 253079"/>
                <a:gd name="connsiteY5" fmla="*/ 1466469 h 1593056"/>
                <a:gd name="connsiteX6" fmla="*/ 253079 w 253079"/>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9" h="1593056">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86B907D-D8A6-49F5-BC33-878DFF5ED6BC}"/>
                </a:ext>
              </a:extLst>
            </p:cNvPr>
            <p:cNvSpPr/>
            <p:nvPr/>
          </p:nvSpPr>
          <p:spPr>
            <a:xfrm>
              <a:off x="5273452" y="2371343"/>
              <a:ext cx="252983" cy="865251"/>
            </a:xfrm>
            <a:custGeom>
              <a:avLst/>
              <a:gdLst>
                <a:gd name="connsiteX0" fmla="*/ 252984 w 252983"/>
                <a:gd name="connsiteY0" fmla="*/ 126016 h 865251"/>
                <a:gd name="connsiteX1" fmla="*/ 126683 w 252983"/>
                <a:gd name="connsiteY1" fmla="*/ 0 h 865251"/>
                <a:gd name="connsiteX2" fmla="*/ 0 w 252983"/>
                <a:gd name="connsiteY2" fmla="*/ 126016 h 865251"/>
                <a:gd name="connsiteX3" fmla="*/ 0 w 252983"/>
                <a:gd name="connsiteY3" fmla="*/ 738854 h 865251"/>
                <a:gd name="connsiteX4" fmla="*/ 126683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AC7DC71-AA4F-4B6E-B22A-4753919EC7D9}"/>
                </a:ext>
              </a:extLst>
            </p:cNvPr>
            <p:cNvSpPr/>
            <p:nvPr/>
          </p:nvSpPr>
          <p:spPr>
            <a:xfrm>
              <a:off x="5968110" y="2719292"/>
              <a:ext cx="252412" cy="517302"/>
            </a:xfrm>
            <a:custGeom>
              <a:avLst/>
              <a:gdLst>
                <a:gd name="connsiteX0" fmla="*/ 252413 w 252412"/>
                <a:gd name="connsiteY0" fmla="*/ 126016 h 517302"/>
                <a:gd name="connsiteX1" fmla="*/ 126683 w 252412"/>
                <a:gd name="connsiteY1" fmla="*/ 0 h 517302"/>
                <a:gd name="connsiteX2" fmla="*/ 0 w 252412"/>
                <a:gd name="connsiteY2" fmla="*/ 126016 h 517302"/>
                <a:gd name="connsiteX3" fmla="*/ 0 w 252412"/>
                <a:gd name="connsiteY3" fmla="*/ 390906 h 517302"/>
                <a:gd name="connsiteX4" fmla="*/ 126683 w 252412"/>
                <a:gd name="connsiteY4" fmla="*/ 517303 h 517302"/>
                <a:gd name="connsiteX5" fmla="*/ 252413 w 252412"/>
                <a:gd name="connsiteY5" fmla="*/ 390906 h 517302"/>
                <a:gd name="connsiteX6" fmla="*/ 252413 w 252412"/>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412" h="517302">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3A8DDAB-F92B-4EE0-8206-D7ABC338E9E5}"/>
                </a:ext>
              </a:extLst>
            </p:cNvPr>
            <p:cNvSpPr/>
            <p:nvPr/>
          </p:nvSpPr>
          <p:spPr>
            <a:xfrm>
              <a:off x="6663530" y="2371343"/>
              <a:ext cx="251936" cy="865251"/>
            </a:xfrm>
            <a:custGeom>
              <a:avLst/>
              <a:gdLst>
                <a:gd name="connsiteX0" fmla="*/ 251936 w 251936"/>
                <a:gd name="connsiteY0" fmla="*/ 126016 h 865251"/>
                <a:gd name="connsiteX1" fmla="*/ 125635 w 251936"/>
                <a:gd name="connsiteY1" fmla="*/ 0 h 865251"/>
                <a:gd name="connsiteX2" fmla="*/ 0 w 251936"/>
                <a:gd name="connsiteY2" fmla="*/ 126016 h 865251"/>
                <a:gd name="connsiteX3" fmla="*/ 0 w 251936"/>
                <a:gd name="connsiteY3" fmla="*/ 738854 h 865251"/>
                <a:gd name="connsiteX4" fmla="*/ 125635 w 251936"/>
                <a:gd name="connsiteY4" fmla="*/ 865251 h 865251"/>
                <a:gd name="connsiteX5" fmla="*/ 251936 w 251936"/>
                <a:gd name="connsiteY5" fmla="*/ 738854 h 865251"/>
                <a:gd name="connsiteX6" fmla="*/ 251936 w 251936"/>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865251">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9BCD429-B512-47C8-9E74-3285F5F5C394}"/>
                </a:ext>
              </a:extLst>
            </p:cNvPr>
            <p:cNvSpPr/>
            <p:nvPr/>
          </p:nvSpPr>
          <p:spPr>
            <a:xfrm>
              <a:off x="7358379" y="1895475"/>
              <a:ext cx="251936" cy="1593056"/>
            </a:xfrm>
            <a:custGeom>
              <a:avLst/>
              <a:gdLst>
                <a:gd name="connsiteX0" fmla="*/ 251936 w 251936"/>
                <a:gd name="connsiteY0" fmla="*/ 126016 h 1593056"/>
                <a:gd name="connsiteX1" fmla="*/ 126016 w 251936"/>
                <a:gd name="connsiteY1" fmla="*/ 0 h 1593056"/>
                <a:gd name="connsiteX2" fmla="*/ 0 w 251936"/>
                <a:gd name="connsiteY2" fmla="*/ 126016 h 1593056"/>
                <a:gd name="connsiteX3" fmla="*/ 0 w 251936"/>
                <a:gd name="connsiteY3" fmla="*/ 1466469 h 1593056"/>
                <a:gd name="connsiteX4" fmla="*/ 126016 w 251936"/>
                <a:gd name="connsiteY4" fmla="*/ 1593056 h 1593056"/>
                <a:gd name="connsiteX5" fmla="*/ 251936 w 251936"/>
                <a:gd name="connsiteY5" fmla="*/ 1466469 h 1593056"/>
                <a:gd name="connsiteX6" fmla="*/ 251936 w 251936"/>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1593056">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DBF582F-0698-484A-80A8-961F8F976272}"/>
                </a:ext>
              </a:extLst>
            </p:cNvPr>
            <p:cNvSpPr/>
            <p:nvPr/>
          </p:nvSpPr>
          <p:spPr>
            <a:xfrm>
              <a:off x="8051609" y="2371343"/>
              <a:ext cx="254221" cy="865251"/>
            </a:xfrm>
            <a:custGeom>
              <a:avLst/>
              <a:gdLst>
                <a:gd name="connsiteX0" fmla="*/ 254222 w 254221"/>
                <a:gd name="connsiteY0" fmla="*/ 126016 h 865251"/>
                <a:gd name="connsiteX1" fmla="*/ 126397 w 254221"/>
                <a:gd name="connsiteY1" fmla="*/ 0 h 865251"/>
                <a:gd name="connsiteX2" fmla="*/ 0 w 254221"/>
                <a:gd name="connsiteY2" fmla="*/ 126016 h 865251"/>
                <a:gd name="connsiteX3" fmla="*/ 0 w 254221"/>
                <a:gd name="connsiteY3" fmla="*/ 738854 h 865251"/>
                <a:gd name="connsiteX4" fmla="*/ 126397 w 254221"/>
                <a:gd name="connsiteY4" fmla="*/ 865251 h 865251"/>
                <a:gd name="connsiteX5" fmla="*/ 254222 w 254221"/>
                <a:gd name="connsiteY5" fmla="*/ 738854 h 865251"/>
                <a:gd name="connsiteX6" fmla="*/ 254222 w 254221"/>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221" h="865251">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540E5E5-6052-4448-9C33-C6144EF108FA}"/>
                </a:ext>
              </a:extLst>
            </p:cNvPr>
            <p:cNvSpPr/>
            <p:nvPr/>
          </p:nvSpPr>
          <p:spPr>
            <a:xfrm>
              <a:off x="8747029" y="2719292"/>
              <a:ext cx="252221" cy="517302"/>
            </a:xfrm>
            <a:custGeom>
              <a:avLst/>
              <a:gdLst>
                <a:gd name="connsiteX0" fmla="*/ 252222 w 252221"/>
                <a:gd name="connsiteY0" fmla="*/ 126016 h 517302"/>
                <a:gd name="connsiteX1" fmla="*/ 126206 w 252221"/>
                <a:gd name="connsiteY1" fmla="*/ 0 h 517302"/>
                <a:gd name="connsiteX2" fmla="*/ 0 w 252221"/>
                <a:gd name="connsiteY2" fmla="*/ 126016 h 517302"/>
                <a:gd name="connsiteX3" fmla="*/ 0 w 252221"/>
                <a:gd name="connsiteY3" fmla="*/ 390906 h 517302"/>
                <a:gd name="connsiteX4" fmla="*/ 126206 w 252221"/>
                <a:gd name="connsiteY4" fmla="*/ 517303 h 517302"/>
                <a:gd name="connsiteX5" fmla="*/ 252222 w 252221"/>
                <a:gd name="connsiteY5" fmla="*/ 390906 h 517302"/>
                <a:gd name="connsiteX6" fmla="*/ 252222 w 252221"/>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221" h="517302">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4C2DAD5C-4FBF-436B-AC81-17FB8B60AFB8}"/>
                </a:ext>
              </a:extLst>
            </p:cNvPr>
            <p:cNvSpPr/>
            <p:nvPr/>
          </p:nvSpPr>
          <p:spPr>
            <a:xfrm>
              <a:off x="8744552" y="4806696"/>
              <a:ext cx="109252" cy="132968"/>
            </a:xfrm>
            <a:custGeom>
              <a:avLst/>
              <a:gdLst>
                <a:gd name="connsiteX0" fmla="*/ 109252 w 109252"/>
                <a:gd name="connsiteY0" fmla="*/ 0 h 132968"/>
                <a:gd name="connsiteX1" fmla="*/ 109252 w 109252"/>
                <a:gd name="connsiteY1" fmla="*/ 15811 h 132968"/>
                <a:gd name="connsiteX2" fmla="*/ 63627 w 109252"/>
                <a:gd name="connsiteY2" fmla="*/ 15811 h 132968"/>
                <a:gd name="connsiteX3" fmla="*/ 63627 w 109252"/>
                <a:gd name="connsiteY3" fmla="*/ 132969 h 132968"/>
                <a:gd name="connsiteX4" fmla="*/ 45244 w 109252"/>
                <a:gd name="connsiteY4" fmla="*/ 132969 h 132968"/>
                <a:gd name="connsiteX5" fmla="*/ 45244 w 109252"/>
                <a:gd name="connsiteY5" fmla="*/ 15811 h 132968"/>
                <a:gd name="connsiteX6" fmla="*/ 0 w 109252"/>
                <a:gd name="connsiteY6" fmla="*/ 15811 h 132968"/>
                <a:gd name="connsiteX7" fmla="*/ 0 w 109252"/>
                <a:gd name="connsiteY7" fmla="*/ 0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52" h="132968">
                  <a:moveTo>
                    <a:pt x="109252" y="0"/>
                  </a:moveTo>
                  <a:lnTo>
                    <a:pt x="109252" y="15811"/>
                  </a:lnTo>
                  <a:lnTo>
                    <a:pt x="63627" y="15811"/>
                  </a:lnTo>
                  <a:lnTo>
                    <a:pt x="63627" y="132969"/>
                  </a:lnTo>
                  <a:lnTo>
                    <a:pt x="45244" y="132969"/>
                  </a:lnTo>
                  <a:lnTo>
                    <a:pt x="45244" y="15811"/>
                  </a:lnTo>
                  <a:lnTo>
                    <a:pt x="0" y="15811"/>
                  </a:lnTo>
                  <a:lnTo>
                    <a:pt x="0"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A0435BC-C9FF-47A6-8C18-70B306B83A22}"/>
                </a:ext>
              </a:extLst>
            </p:cNvPr>
            <p:cNvSpPr/>
            <p:nvPr/>
          </p:nvSpPr>
          <p:spPr>
            <a:xfrm>
              <a:off x="8862948" y="4806696"/>
              <a:ext cx="136207" cy="132968"/>
            </a:xfrm>
            <a:custGeom>
              <a:avLst/>
              <a:gdLst>
                <a:gd name="connsiteX0" fmla="*/ 0 w 136207"/>
                <a:gd name="connsiteY0" fmla="*/ 0 h 132968"/>
                <a:gd name="connsiteX1" fmla="*/ 28670 w 136207"/>
                <a:gd name="connsiteY1" fmla="*/ 0 h 132968"/>
                <a:gd name="connsiteX2" fmla="*/ 68771 w 136207"/>
                <a:gd name="connsiteY2" fmla="*/ 109061 h 132968"/>
                <a:gd name="connsiteX3" fmla="*/ 69247 w 136207"/>
                <a:gd name="connsiteY3" fmla="*/ 109061 h 132968"/>
                <a:gd name="connsiteX4" fmla="*/ 107633 w 136207"/>
                <a:gd name="connsiteY4" fmla="*/ 0 h 132968"/>
                <a:gd name="connsiteX5" fmla="*/ 136208 w 136207"/>
                <a:gd name="connsiteY5" fmla="*/ 0 h 132968"/>
                <a:gd name="connsiteX6" fmla="*/ 136208 w 136207"/>
                <a:gd name="connsiteY6" fmla="*/ 132969 h 132968"/>
                <a:gd name="connsiteX7" fmla="*/ 117063 w 136207"/>
                <a:gd name="connsiteY7" fmla="*/ 132969 h 132968"/>
                <a:gd name="connsiteX8" fmla="*/ 117063 w 136207"/>
                <a:gd name="connsiteY8" fmla="*/ 23908 h 132968"/>
                <a:gd name="connsiteX9" fmla="*/ 116491 w 136207"/>
                <a:gd name="connsiteY9" fmla="*/ 23908 h 132968"/>
                <a:gd name="connsiteX10" fmla="*/ 76295 w 136207"/>
                <a:gd name="connsiteY10" fmla="*/ 132969 h 132968"/>
                <a:gd name="connsiteX11" fmla="*/ 58674 w 136207"/>
                <a:gd name="connsiteY11" fmla="*/ 132969 h 132968"/>
                <a:gd name="connsiteX12" fmla="*/ 19336 w 136207"/>
                <a:gd name="connsiteY12" fmla="*/ 23908 h 132968"/>
                <a:gd name="connsiteX13" fmla="*/ 18669 w 136207"/>
                <a:gd name="connsiteY13" fmla="*/ 23908 h 132968"/>
                <a:gd name="connsiteX14" fmla="*/ 18669 w 136207"/>
                <a:gd name="connsiteY14" fmla="*/ 132969 h 132968"/>
                <a:gd name="connsiteX15" fmla="*/ 0 w 136207"/>
                <a:gd name="connsiteY15" fmla="*/ 132969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207" h="132968">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21231939"/>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2Column">
    <p:bg>
      <p:bgPr>
        <a:solidFill>
          <a:srgbClr val="FFFFFF"/>
        </a:solidFill>
        <a:effectLst/>
      </p:bgPr>
    </p:bg>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4492147" y="1104618"/>
            <a:ext cx="7140174" cy="246221"/>
          </a:xfrm>
          <a:prstGeom prst="rect">
            <a:avLst/>
          </a:prstGeom>
        </p:spPr>
        <p:txBody>
          <a:bodyPr wrap="square" tIns="0">
            <a:spAutoFit/>
          </a:bodyPr>
          <a:lstStyle>
            <a:lvl1pPr marL="0" indent="0" algn="l">
              <a:lnSpc>
                <a:spcPct val="100000"/>
              </a:lnSpc>
              <a:spcBef>
                <a:spcPts val="0"/>
              </a:spcBef>
              <a:spcAft>
                <a:spcPts val="600"/>
              </a:spcAft>
              <a:buNone/>
              <a:defRPr kumimoji="0" lang="en-US" sz="1600" b="0" i="0" u="none" strike="noStrike" cap="none" spc="0" normalizeH="0" baseline="0" dirty="0">
                <a:ln>
                  <a:noFill/>
                </a:ln>
                <a:solidFill>
                  <a:schemeClr val="bg2">
                    <a:lumMod val="50000"/>
                  </a:schemeClr>
                </a:solidFill>
                <a:effectLst/>
                <a:uFillTx/>
                <a:latin typeface="+mn-lt"/>
                <a:ea typeface="AppD Sans" panose="00000500000000000000" pitchFamily="2" charset="0"/>
                <a:cs typeface="Arial" panose="020B0604020202020204" pitchFamily="34" charset="0"/>
                <a:sym typeface="BrownStd-Light"/>
              </a:defRPr>
            </a:lvl1pPr>
          </a:lstStyle>
          <a:p>
            <a:pPr lvl="0"/>
            <a:r>
              <a:rPr lang="en-US"/>
              <a:t>Subtitle goes here</a:t>
            </a:r>
          </a:p>
        </p:txBody>
      </p:sp>
      <p:sp>
        <p:nvSpPr>
          <p:cNvPr id="6" name="Title 5">
            <a:extLst>
              <a:ext uri="{FF2B5EF4-FFF2-40B4-BE49-F238E27FC236}">
                <a16:creationId xmlns:a16="http://schemas.microsoft.com/office/drawing/2014/main" id="{E344BCB7-9EA2-418F-A5BE-6E9BCAC4D574}"/>
              </a:ext>
            </a:extLst>
          </p:cNvPr>
          <p:cNvSpPr>
            <a:spLocks noGrp="1"/>
          </p:cNvSpPr>
          <p:nvPr>
            <p:ph type="title"/>
          </p:nvPr>
        </p:nvSpPr>
        <p:spPr>
          <a:xfrm>
            <a:off x="4492147" y="611010"/>
            <a:ext cx="7140174" cy="443198"/>
          </a:xfrm>
        </p:spPr>
        <p:txBody>
          <a:bodyPr wrap="square">
            <a:spAutoFit/>
          </a:bodyPr>
          <a:lstStyle>
            <a:lvl1pPr>
              <a:defRPr>
                <a:latin typeface="+mn-lt"/>
              </a:defRPr>
            </a:lvl1pPr>
          </a:lstStyle>
          <a:p>
            <a:r>
              <a:rPr lang="en-US"/>
              <a:t>Click to edit Master title style</a:t>
            </a:r>
          </a:p>
        </p:txBody>
      </p:sp>
      <p:sp>
        <p:nvSpPr>
          <p:cNvPr id="4" name="Content Placeholder 2">
            <a:extLst>
              <a:ext uri="{FF2B5EF4-FFF2-40B4-BE49-F238E27FC236}">
                <a16:creationId xmlns:a16="http://schemas.microsoft.com/office/drawing/2014/main" id="{31E8F483-D5C2-454B-877F-B1CA5A2B5A6B}"/>
              </a:ext>
            </a:extLst>
          </p:cNvPr>
          <p:cNvSpPr>
            <a:spLocks noGrp="1"/>
          </p:cNvSpPr>
          <p:nvPr>
            <p:ph sz="half" idx="1"/>
          </p:nvPr>
        </p:nvSpPr>
        <p:spPr>
          <a:xfrm>
            <a:off x="4492146" y="1534438"/>
            <a:ext cx="3456178" cy="480999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Content Placeholder 3">
            <a:extLst>
              <a:ext uri="{FF2B5EF4-FFF2-40B4-BE49-F238E27FC236}">
                <a16:creationId xmlns:a16="http://schemas.microsoft.com/office/drawing/2014/main" id="{5571BB3B-2676-4C5A-9AC4-B72D775B4D44}"/>
              </a:ext>
            </a:extLst>
          </p:cNvPr>
          <p:cNvSpPr>
            <a:spLocks noGrp="1"/>
          </p:cNvSpPr>
          <p:nvPr>
            <p:ph sz="half" idx="2"/>
          </p:nvPr>
        </p:nvSpPr>
        <p:spPr>
          <a:xfrm>
            <a:off x="8185103" y="1534438"/>
            <a:ext cx="3456178" cy="480999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3" name="Freeform: Shape 22">
            <a:extLst>
              <a:ext uri="{FF2B5EF4-FFF2-40B4-BE49-F238E27FC236}">
                <a16:creationId xmlns:a16="http://schemas.microsoft.com/office/drawing/2014/main" id="{25224643-AC76-4DF4-A12B-8C2EA7A9D647}"/>
              </a:ext>
            </a:extLst>
          </p:cNvPr>
          <p:cNvSpPr/>
          <p:nvPr userDrawn="1"/>
        </p:nvSpPr>
        <p:spPr>
          <a:xfrm>
            <a:off x="2" y="549588"/>
            <a:ext cx="3319485" cy="5328518"/>
          </a:xfrm>
          <a:custGeom>
            <a:avLst/>
            <a:gdLst>
              <a:gd name="connsiteX0" fmla="*/ 654362 w 3318621"/>
              <a:gd name="connsiteY0" fmla="*/ 0 h 5328518"/>
              <a:gd name="connsiteX1" fmla="*/ 3318621 w 3318621"/>
              <a:gd name="connsiteY1" fmla="*/ 2664259 h 5328518"/>
              <a:gd name="connsiteX2" fmla="*/ 654362 w 3318621"/>
              <a:gd name="connsiteY2" fmla="*/ 5328518 h 5328518"/>
              <a:gd name="connsiteX3" fmla="*/ 52674 w 3318621"/>
              <a:gd name="connsiteY3" fmla="*/ 5260295 h 5328518"/>
              <a:gd name="connsiteX4" fmla="*/ 0 w 3318621"/>
              <a:gd name="connsiteY4" fmla="*/ 5246046 h 5328518"/>
              <a:gd name="connsiteX5" fmla="*/ 0 w 3318621"/>
              <a:gd name="connsiteY5" fmla="*/ 3833945 h 5328518"/>
              <a:gd name="connsiteX6" fmla="*/ 87866 w 3318621"/>
              <a:gd name="connsiteY6" fmla="*/ 3879617 h 5328518"/>
              <a:gd name="connsiteX7" fmla="*/ 654362 w 3318621"/>
              <a:gd name="connsiteY7" fmla="*/ 4004840 h 5328518"/>
              <a:gd name="connsiteX8" fmla="*/ 1994943 w 3318621"/>
              <a:gd name="connsiteY8" fmla="*/ 2664259 h 5328518"/>
              <a:gd name="connsiteX9" fmla="*/ 654362 w 3318621"/>
              <a:gd name="connsiteY9" fmla="*/ 1323679 h 5328518"/>
              <a:gd name="connsiteX10" fmla="*/ 87866 w 3318621"/>
              <a:gd name="connsiteY10" fmla="*/ 1448901 h 5328518"/>
              <a:gd name="connsiteX11" fmla="*/ 0 w 3318621"/>
              <a:gd name="connsiteY11" fmla="*/ 1494574 h 5328518"/>
              <a:gd name="connsiteX12" fmla="*/ 0 w 3318621"/>
              <a:gd name="connsiteY12" fmla="*/ 82473 h 5328518"/>
              <a:gd name="connsiteX13" fmla="*/ 52674 w 3318621"/>
              <a:gd name="connsiteY13" fmla="*/ 68224 h 5328518"/>
              <a:gd name="connsiteX14" fmla="*/ 654362 w 3318621"/>
              <a:gd name="connsiteY14" fmla="*/ 0 h 532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18621" h="5328518">
                <a:moveTo>
                  <a:pt x="654362" y="0"/>
                </a:moveTo>
                <a:cubicBezTo>
                  <a:pt x="2125792" y="0"/>
                  <a:pt x="3318621" y="1192829"/>
                  <a:pt x="3318621" y="2664259"/>
                </a:cubicBezTo>
                <a:cubicBezTo>
                  <a:pt x="3318621" y="4135689"/>
                  <a:pt x="2125792" y="5328518"/>
                  <a:pt x="654362" y="5328518"/>
                </a:cubicBezTo>
                <a:cubicBezTo>
                  <a:pt x="447442" y="5328518"/>
                  <a:pt x="246032" y="5304930"/>
                  <a:pt x="52674" y="5260295"/>
                </a:cubicBezTo>
                <a:lnTo>
                  <a:pt x="0" y="5246046"/>
                </a:lnTo>
                <a:lnTo>
                  <a:pt x="0" y="3833945"/>
                </a:lnTo>
                <a:lnTo>
                  <a:pt x="87866" y="3879617"/>
                </a:lnTo>
                <a:cubicBezTo>
                  <a:pt x="259947" y="3959964"/>
                  <a:pt x="451914" y="4004840"/>
                  <a:pt x="654362" y="4004840"/>
                </a:cubicBezTo>
                <a:cubicBezTo>
                  <a:pt x="1394744" y="4004840"/>
                  <a:pt x="1994943" y="3404641"/>
                  <a:pt x="1994943" y="2664259"/>
                </a:cubicBezTo>
                <a:cubicBezTo>
                  <a:pt x="1994943" y="1923878"/>
                  <a:pt x="1394744" y="1323679"/>
                  <a:pt x="654362" y="1323679"/>
                </a:cubicBezTo>
                <a:cubicBezTo>
                  <a:pt x="451914" y="1323679"/>
                  <a:pt x="259947" y="1368555"/>
                  <a:pt x="87866" y="1448901"/>
                </a:cubicBezTo>
                <a:lnTo>
                  <a:pt x="0" y="1494574"/>
                </a:lnTo>
                <a:lnTo>
                  <a:pt x="0" y="82473"/>
                </a:lnTo>
                <a:lnTo>
                  <a:pt x="52674" y="68224"/>
                </a:lnTo>
                <a:cubicBezTo>
                  <a:pt x="246032" y="23589"/>
                  <a:pt x="447442" y="0"/>
                  <a:pt x="654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6"/>
              </a:solidFill>
            </a:endParaRPr>
          </a:p>
        </p:txBody>
      </p:sp>
      <p:sp>
        <p:nvSpPr>
          <p:cNvPr id="11" name="Freeform 5">
            <a:extLst>
              <a:ext uri="{FF2B5EF4-FFF2-40B4-BE49-F238E27FC236}">
                <a16:creationId xmlns:a16="http://schemas.microsoft.com/office/drawing/2014/main" id="{50DEB0D5-EE46-4810-8BE9-40B72C0AB21E}"/>
              </a:ext>
            </a:extLst>
          </p:cNvPr>
          <p:cNvSpPr>
            <a:spLocks/>
          </p:cNvSpPr>
          <p:nvPr/>
        </p:nvSpPr>
        <p:spPr bwMode="auto">
          <a:xfrm>
            <a:off x="1068969" y="2425390"/>
            <a:ext cx="1759324" cy="1576914"/>
          </a:xfrm>
          <a:custGeom>
            <a:avLst/>
            <a:gdLst>
              <a:gd name="T0" fmla="*/ 252 w 580"/>
              <a:gd name="T1" fmla="*/ 260 h 520"/>
              <a:gd name="T2" fmla="*/ 0 w 580"/>
              <a:gd name="T3" fmla="*/ 373 h 520"/>
              <a:gd name="T4" fmla="*/ 0 w 580"/>
              <a:gd name="T5" fmla="*/ 520 h 520"/>
              <a:gd name="T6" fmla="*/ 580 w 580"/>
              <a:gd name="T7" fmla="*/ 260 h 520"/>
              <a:gd name="T8" fmla="*/ 0 w 580"/>
              <a:gd name="T9" fmla="*/ 0 h 520"/>
              <a:gd name="T10" fmla="*/ 0 w 580"/>
              <a:gd name="T11" fmla="*/ 147 h 520"/>
              <a:gd name="T12" fmla="*/ 252 w 580"/>
              <a:gd name="T13" fmla="*/ 260 h 520"/>
            </a:gdLst>
            <a:ahLst/>
            <a:cxnLst>
              <a:cxn ang="0">
                <a:pos x="T0" y="T1"/>
              </a:cxn>
              <a:cxn ang="0">
                <a:pos x="T2" y="T3"/>
              </a:cxn>
              <a:cxn ang="0">
                <a:pos x="T4" y="T5"/>
              </a:cxn>
              <a:cxn ang="0">
                <a:pos x="T6" y="T7"/>
              </a:cxn>
              <a:cxn ang="0">
                <a:pos x="T8" y="T9"/>
              </a:cxn>
              <a:cxn ang="0">
                <a:pos x="T10" y="T11"/>
              </a:cxn>
              <a:cxn ang="0">
                <a:pos x="T12" y="T13"/>
              </a:cxn>
            </a:cxnLst>
            <a:rect l="0" t="0" r="r" b="b"/>
            <a:pathLst>
              <a:path w="580" h="520">
                <a:moveTo>
                  <a:pt x="252" y="260"/>
                </a:moveTo>
                <a:lnTo>
                  <a:pt x="0" y="373"/>
                </a:lnTo>
                <a:lnTo>
                  <a:pt x="0" y="520"/>
                </a:lnTo>
                <a:lnTo>
                  <a:pt x="580" y="260"/>
                </a:lnTo>
                <a:lnTo>
                  <a:pt x="0" y="0"/>
                </a:lnTo>
                <a:lnTo>
                  <a:pt x="0" y="147"/>
                </a:lnTo>
                <a:lnTo>
                  <a:pt x="252" y="260"/>
                </a:lnTo>
                <a:close/>
              </a:path>
            </a:pathLst>
          </a:custGeom>
          <a:noFill/>
          <a:ln w="285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83261177"/>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Title_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51508CB-B711-4546-B516-304CBFE02561}"/>
              </a:ext>
            </a:extLst>
          </p:cNvPr>
          <p:cNvSpPr>
            <a:spLocks noGrp="1"/>
          </p:cNvSpPr>
          <p:nvPr>
            <p:ph type="title" hasCustomPrompt="1"/>
          </p:nvPr>
        </p:nvSpPr>
        <p:spPr>
          <a:xfrm>
            <a:off x="590312" y="585217"/>
            <a:ext cx="10995949" cy="399131"/>
          </a:xfrm>
          <a:prstGeom prst="rect">
            <a:avLst/>
          </a:prstGeom>
        </p:spPr>
        <p:txBody>
          <a:bodyPr vert="horz" lIns="91440" tIns="45720" rIns="91440" bIns="45720" rtlCol="0" anchor="t" anchorCtr="0">
            <a:noAutofit/>
          </a:bodyPr>
          <a:lstStyle>
            <a:lvl1pPr algn="l">
              <a:defRPr/>
            </a:lvl1pPr>
          </a:lstStyle>
          <a:p>
            <a:pPr lvl="0"/>
            <a:r>
              <a:rPr lang="en-US"/>
              <a:t>Title, </a:t>
            </a:r>
            <a:r>
              <a:rPr lang="en-US" err="1"/>
              <a:t>AppD</a:t>
            </a:r>
            <a:r>
              <a:rPr lang="en-US"/>
              <a:t> Regular, 32pt, 1 line</a:t>
            </a:r>
          </a:p>
        </p:txBody>
      </p:sp>
    </p:spTree>
    <p:extLst>
      <p:ext uri="{BB962C8B-B14F-4D97-AF65-F5344CB8AC3E}">
        <p14:creationId xmlns:p14="http://schemas.microsoft.com/office/powerpoint/2010/main" val="3948927759"/>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latin typeface="+mj-lt"/>
            </a:endParaRPr>
          </a:p>
        </p:txBody>
      </p:sp>
      <p:sp>
        <p:nvSpPr>
          <p:cNvPr id="3" name="Title Placeholder 5"/>
          <p:cNvSpPr>
            <a:spLocks noGrp="1"/>
          </p:cNvSpPr>
          <p:nvPr>
            <p:ph type="title"/>
          </p:nvPr>
        </p:nvSpPr>
        <p:spPr bwMode="auto">
          <a:xfrm>
            <a:off x="558801" y="2209800"/>
            <a:ext cx="5103284" cy="24384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Text Placeholder 5"/>
          <p:cNvSpPr>
            <a:spLocks noGrp="1"/>
          </p:cNvSpPr>
          <p:nvPr>
            <p:ph type="body" sz="quarter" idx="10"/>
          </p:nvPr>
        </p:nvSpPr>
        <p:spPr>
          <a:xfrm>
            <a:off x="6796618" y="709083"/>
            <a:ext cx="4734983" cy="5412316"/>
          </a:xfrm>
          <a:prstGeom prst="rect">
            <a:avLst/>
          </a:prstGeom>
        </p:spPr>
        <p:txBody>
          <a:bodyPr lIns="0" rIns="0" anchor="ctr" anchorCtr="0"/>
          <a:lstStyle>
            <a:lvl1pPr marL="226478" indent="-226478">
              <a:lnSpc>
                <a:spcPct val="100000"/>
              </a:lnSpc>
              <a:buClr>
                <a:schemeClr val="tx1"/>
              </a:buClr>
              <a:buSzPct val="60000"/>
              <a:buFont typeface="Arial" panose="020B0604020202020204" pitchFamily="34" charset="0"/>
              <a:buChar char="•"/>
              <a:tabLst>
                <a:tab pos="304792" algn="l"/>
              </a:tabLst>
              <a:defRPr sz="3200"/>
            </a:lvl1pPr>
            <a:lvl2pPr marL="461422" indent="-228594">
              <a:lnSpc>
                <a:spcPct val="100000"/>
              </a:lnSpc>
              <a:buClr>
                <a:schemeClr val="tx1"/>
              </a:buClr>
              <a:buSzPct val="60000"/>
              <a:buFont typeface="Arial" panose="020B0604020202020204" pitchFamily="34" charset="0"/>
              <a:buChar char="•"/>
              <a:defRPr sz="3200"/>
            </a:lvl2pPr>
            <a:lvl3pPr marL="609585" indent="-156629">
              <a:lnSpc>
                <a:spcPct val="100000"/>
              </a:lnSpc>
              <a:buClr>
                <a:schemeClr val="tx1"/>
              </a:buClr>
              <a:buSzPct val="60000"/>
              <a:buFont typeface="Arial" panose="020B0604020202020204" pitchFamily="34" charset="0"/>
              <a:buChar char="•"/>
              <a:defRPr sz="2667"/>
            </a:lvl3pPr>
            <a:lvl4pPr marL="766214" indent="-156629">
              <a:lnSpc>
                <a:spcPct val="100000"/>
              </a:lnSpc>
              <a:buClr>
                <a:schemeClr val="tx1"/>
              </a:buClr>
              <a:buSzPct val="60000"/>
              <a:buFont typeface="Arial" panose="020B0604020202020204" pitchFamily="34" charset="0"/>
              <a:buChar char="•"/>
              <a:tabLst/>
              <a:defRPr sz="2400"/>
            </a:lvl4pPr>
            <a:lvl5pPr marL="992693" indent="-150280">
              <a:lnSpc>
                <a:spcPct val="100000"/>
              </a:lnSpc>
              <a:buClr>
                <a:schemeClr val="tx1"/>
              </a:buClr>
              <a:buSzPct val="60000"/>
              <a:buFont typeface="Arial" panose="020B0604020202020204" pitchFamily="34" charset="0"/>
              <a:buChar cha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ChangeArrowheads="1"/>
          </p:cNvSpPr>
          <p:nvPr userDrawn="1"/>
        </p:nvSpPr>
        <p:spPr bwMode="ltGray">
          <a:xfrm>
            <a:off x="636906" y="6322205"/>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721187420"/>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Title Virtual Teams">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42C16B5C-AB8E-E6AD-1B8E-678201DF670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5112"/>
          <a:stretch/>
        </p:blipFill>
        <p:spPr>
          <a:xfrm>
            <a:off x="0" y="1036320"/>
            <a:ext cx="12192000" cy="5821680"/>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A9F9F87E-C2FA-C587-7034-C7789486758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233749" y="299720"/>
            <a:ext cx="2429932" cy="973529"/>
          </a:xfrm>
          <a:prstGeom prst="rect">
            <a:avLst/>
          </a:prstGeom>
        </p:spPr>
      </p:pic>
      <p:pic>
        <p:nvPicPr>
          <p:cNvPr id="2" name="Picture 7">
            <a:extLst>
              <a:ext uri="{FF2B5EF4-FFF2-40B4-BE49-F238E27FC236}">
                <a16:creationId xmlns:a16="http://schemas.microsoft.com/office/drawing/2014/main" id="{EA0C05DA-16F1-B11E-D651-4966C1720D5C}"/>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609601" y="431800"/>
            <a:ext cx="714359" cy="375341"/>
          </a:xfrm>
          <a:prstGeom prst="rect">
            <a:avLst/>
          </a:prstGeom>
        </p:spPr>
      </p:pic>
      <p:sp>
        <p:nvSpPr>
          <p:cNvPr id="3" name="Title 1">
            <a:extLst>
              <a:ext uri="{FF2B5EF4-FFF2-40B4-BE49-F238E27FC236}">
                <a16:creationId xmlns:a16="http://schemas.microsoft.com/office/drawing/2014/main" id="{C37A3046-F28C-1258-198E-3D5CF195E073}"/>
              </a:ext>
            </a:extLst>
          </p:cNvPr>
          <p:cNvSpPr>
            <a:spLocks noGrp="1"/>
          </p:cNvSpPr>
          <p:nvPr>
            <p:ph type="ctrTitle" hasCustomPrompt="1"/>
          </p:nvPr>
        </p:nvSpPr>
        <p:spPr>
          <a:xfrm>
            <a:off x="628013" y="3200817"/>
            <a:ext cx="10962553" cy="1504200"/>
          </a:xfrm>
          <a:prstGeom prst="rect">
            <a:avLst/>
          </a:prstGeom>
          <a:noFill/>
        </p:spPr>
        <p:txBody>
          <a:bodyPr lIns="0" tIns="0" rIns="0" bIns="0" anchor="b" anchorCtr="0"/>
          <a:lstStyle>
            <a:lvl1pPr marL="0" indent="0" algn="l">
              <a:lnSpc>
                <a:spcPct val="90000"/>
              </a:lnSpc>
              <a:buFont typeface="Arial" panose="020B0604020202020204" pitchFamily="34" charset="0"/>
              <a:buNone/>
              <a:defRPr sz="5400" b="0" i="0" spc="0" baseline="0">
                <a:solidFill>
                  <a:schemeClr val="tx1"/>
                </a:solidFill>
                <a:latin typeface="CiscoSansTT ExtraLight" panose="020B0303020201020303" pitchFamily="34" charset="0"/>
                <a:cs typeface="CiscoSansTT ExtraLight"/>
              </a:defRPr>
            </a:lvl1pPr>
          </a:lstStyle>
          <a:p>
            <a:r>
              <a:rPr lang="en-GB"/>
              <a:t>Presentation title </a:t>
            </a:r>
            <a:br>
              <a:rPr lang="en-GB"/>
            </a:br>
            <a:r>
              <a:rPr lang="en-GB"/>
              <a:t>goes here</a:t>
            </a:r>
            <a:endParaRPr lang="en-US"/>
          </a:p>
        </p:txBody>
      </p:sp>
      <p:sp>
        <p:nvSpPr>
          <p:cNvPr id="4" name="Subtitle">
            <a:extLst>
              <a:ext uri="{FF2B5EF4-FFF2-40B4-BE49-F238E27FC236}">
                <a16:creationId xmlns:a16="http://schemas.microsoft.com/office/drawing/2014/main" id="{ACF6CC00-A26C-CEF3-BE85-81AB3E47B80F}"/>
              </a:ext>
            </a:extLst>
          </p:cNvPr>
          <p:cNvSpPr>
            <a:spLocks noGrp="1"/>
          </p:cNvSpPr>
          <p:nvPr>
            <p:ph type="body" sz="quarter" idx="13" hasCustomPrompt="1"/>
          </p:nvPr>
        </p:nvSpPr>
        <p:spPr>
          <a:xfrm>
            <a:off x="628013" y="4807255"/>
            <a:ext cx="10962553" cy="398668"/>
          </a:xfrm>
          <a:prstGeom prst="rect">
            <a:avLst/>
          </a:prstGeom>
          <a:noFill/>
        </p:spPr>
        <p:txBody>
          <a:bodyPr lIns="0" tIns="0" rIns="0" bIns="0"/>
          <a:lstStyle>
            <a:lvl1pPr marL="0" indent="0" algn="l">
              <a:buFont typeface="Arial" panose="020B0604020202020204" pitchFamily="34" charset="0"/>
              <a:buNone/>
              <a:defRPr sz="20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 goes here</a:t>
            </a:r>
          </a:p>
        </p:txBody>
      </p:sp>
      <p:sp>
        <p:nvSpPr>
          <p:cNvPr id="5" name="Subtitle 2">
            <a:extLst>
              <a:ext uri="{FF2B5EF4-FFF2-40B4-BE49-F238E27FC236}">
                <a16:creationId xmlns:a16="http://schemas.microsoft.com/office/drawing/2014/main" id="{AC6EA55F-2FA5-1289-A9FA-C2A4391D92AE}"/>
              </a:ext>
            </a:extLst>
          </p:cNvPr>
          <p:cNvSpPr>
            <a:spLocks noGrp="1"/>
          </p:cNvSpPr>
          <p:nvPr>
            <p:ph type="subTitle" idx="1" hasCustomPrompt="1"/>
          </p:nvPr>
        </p:nvSpPr>
        <p:spPr>
          <a:xfrm>
            <a:off x="628013" y="5314226"/>
            <a:ext cx="10962553" cy="807177"/>
          </a:xfrm>
          <a:prstGeom prst="rect">
            <a:avLst/>
          </a:prstGeom>
          <a:noFill/>
        </p:spPr>
        <p:txBody>
          <a:bodyPr lIns="0" tIns="0" rIns="0" bIns="0" anchor="t" anchorCtr="0">
            <a:noAutofit/>
          </a:bodyPr>
          <a:lstStyle>
            <a:lvl1pPr marL="0" indent="0" algn="l">
              <a:lnSpc>
                <a:spcPct val="100000"/>
              </a:lnSpc>
              <a:spcBef>
                <a:spcPts val="0"/>
              </a:spcBef>
              <a:spcAft>
                <a:spcPts val="1600"/>
              </a:spcAft>
              <a:buNone/>
              <a:defRPr sz="1300" b="0" i="0">
                <a:solidFill>
                  <a:schemeClr val="tx1"/>
                </a:solidFill>
                <a:latin typeface="CiscoSansTT Light" panose="020B0503020201020303" pitchFamily="34" charset="0"/>
                <a:cs typeface="CiscoSansTT Light" panose="020B0503020201020303" pitchFamily="34" charset="0"/>
              </a:defRPr>
            </a:lvl1pPr>
            <a:lvl2pPr marL="457127" indent="0" algn="ctr">
              <a:buNone/>
              <a:defRPr>
                <a:solidFill>
                  <a:schemeClr val="tx1">
                    <a:tint val="75000"/>
                  </a:schemeClr>
                </a:solidFill>
              </a:defRPr>
            </a:lvl2pPr>
            <a:lvl3pPr marL="914264" indent="0" algn="ctr">
              <a:buNone/>
              <a:defRPr>
                <a:solidFill>
                  <a:schemeClr val="tx1">
                    <a:tint val="75000"/>
                  </a:schemeClr>
                </a:solidFill>
              </a:defRPr>
            </a:lvl3pPr>
            <a:lvl4pPr marL="1371392" indent="0" algn="ctr">
              <a:buNone/>
              <a:defRPr>
                <a:solidFill>
                  <a:schemeClr val="tx1">
                    <a:tint val="75000"/>
                  </a:schemeClr>
                </a:solidFill>
              </a:defRPr>
            </a:lvl4pPr>
            <a:lvl5pPr marL="1828528" indent="0" algn="ctr">
              <a:buNone/>
              <a:defRPr>
                <a:solidFill>
                  <a:schemeClr val="tx1">
                    <a:tint val="75000"/>
                  </a:schemeClr>
                </a:solidFill>
              </a:defRPr>
            </a:lvl5pPr>
            <a:lvl6pPr marL="2285654" indent="0" algn="ctr">
              <a:buNone/>
              <a:defRPr>
                <a:solidFill>
                  <a:schemeClr val="tx1">
                    <a:tint val="75000"/>
                  </a:schemeClr>
                </a:solidFill>
              </a:defRPr>
            </a:lvl6pPr>
            <a:lvl7pPr marL="2742790" indent="0" algn="ctr">
              <a:buNone/>
              <a:defRPr>
                <a:solidFill>
                  <a:schemeClr val="tx1">
                    <a:tint val="75000"/>
                  </a:schemeClr>
                </a:solidFill>
              </a:defRPr>
            </a:lvl7pPr>
            <a:lvl8pPr marL="3199920" indent="0" algn="ctr">
              <a:buNone/>
              <a:defRPr>
                <a:solidFill>
                  <a:schemeClr val="tx1">
                    <a:tint val="75000"/>
                  </a:schemeClr>
                </a:solidFill>
              </a:defRPr>
            </a:lvl8pPr>
            <a:lvl9pPr marL="3657055" indent="0" algn="ctr">
              <a:buNone/>
              <a:defRPr>
                <a:solidFill>
                  <a:schemeClr val="tx1">
                    <a:tint val="75000"/>
                  </a:schemeClr>
                </a:solidFill>
              </a:defRPr>
            </a:lvl9pPr>
          </a:lstStyle>
          <a:p>
            <a:r>
              <a:rPr lang="en-GB"/>
              <a:t>Speaker name, Speaker title </a:t>
            </a:r>
            <a:br>
              <a:rPr lang="en-GB"/>
            </a:br>
            <a:r>
              <a:rPr lang="en-GB"/>
              <a:t>Department</a:t>
            </a:r>
          </a:p>
          <a:p>
            <a:r>
              <a:rPr lang="en-GB"/>
              <a:t>Date</a:t>
            </a:r>
            <a:endParaRPr lang="en-US"/>
          </a:p>
        </p:txBody>
      </p:sp>
    </p:spTree>
    <p:extLst>
      <p:ext uri="{BB962C8B-B14F-4D97-AF65-F5344CB8AC3E}">
        <p14:creationId xmlns:p14="http://schemas.microsoft.com/office/powerpoint/2010/main" val="41287871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3" name="Picture 2" descr="Shape, circle&#10;&#10;Description automatically generated">
            <a:extLst>
              <a:ext uri="{FF2B5EF4-FFF2-40B4-BE49-F238E27FC236}">
                <a16:creationId xmlns:a16="http://schemas.microsoft.com/office/drawing/2014/main" id="{F627A163-41CC-56D7-B5E4-43D5DED0B07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7313" r="47500" b="11447"/>
          <a:stretch/>
        </p:blipFill>
        <p:spPr>
          <a:xfrm>
            <a:off x="466165" y="753116"/>
            <a:ext cx="5396753" cy="4697505"/>
          </a:xfrm>
          <a:prstGeom prst="rect">
            <a:avLst/>
          </a:prstGeom>
        </p:spPr>
      </p:pic>
      <p:sp>
        <p:nvSpPr>
          <p:cNvPr id="6" name="Title 1">
            <a:extLst>
              <a:ext uri="{FF2B5EF4-FFF2-40B4-BE49-F238E27FC236}">
                <a16:creationId xmlns:a16="http://schemas.microsoft.com/office/drawing/2014/main" id="{C4A31272-7678-5F4F-BF05-F087FA2FC8E9}"/>
              </a:ext>
            </a:extLst>
          </p:cNvPr>
          <p:cNvSpPr>
            <a:spLocks noGrp="1"/>
          </p:cNvSpPr>
          <p:nvPr>
            <p:ph type="ctrTitle" hasCustomPrompt="1"/>
          </p:nvPr>
        </p:nvSpPr>
        <p:spPr>
          <a:xfrm>
            <a:off x="609600" y="3101869"/>
            <a:ext cx="10972801" cy="1262529"/>
          </a:xfrm>
          <a:prstGeom prst="rect">
            <a:avLst/>
          </a:prstGeom>
        </p:spPr>
        <p:txBody>
          <a:bodyPr anchor="ctr"/>
          <a:lstStyle>
            <a:lvl1pPr marL="0" indent="0" algn="r">
              <a:lnSpc>
                <a:spcPts val="48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Transition Slide Goes Here</a:t>
            </a:r>
            <a:endParaRPr lang="en-US"/>
          </a:p>
        </p:txBody>
      </p:sp>
      <p:sp>
        <p:nvSpPr>
          <p:cNvPr id="9" name="Text Placeholder 2">
            <a:extLst>
              <a:ext uri="{FF2B5EF4-FFF2-40B4-BE49-F238E27FC236}">
                <a16:creationId xmlns:a16="http://schemas.microsoft.com/office/drawing/2014/main" id="{DECC8AF0-3BE8-4648-B8CF-BE366F78ABFC}"/>
              </a:ext>
            </a:extLst>
          </p:cNvPr>
          <p:cNvSpPr>
            <a:spLocks noGrp="1"/>
          </p:cNvSpPr>
          <p:nvPr>
            <p:ph type="body" sz="quarter" idx="14" hasCustomPrompt="1"/>
          </p:nvPr>
        </p:nvSpPr>
        <p:spPr>
          <a:xfrm>
            <a:off x="609601" y="431801"/>
            <a:ext cx="11070167" cy="398668"/>
          </a:xfrm>
          <a:prstGeom prst="rect">
            <a:avLst/>
          </a:prstGeom>
        </p:spPr>
        <p:txBody>
          <a:bodyPr lIns="0" tIns="0" rIns="0" bIns="0"/>
          <a:lstStyle>
            <a:lvl1pPr marL="0" indent="0" algn="r">
              <a:buFont typeface="Arial" panose="020B0604020202020204" pitchFamily="34" charset="0"/>
              <a:buNone/>
              <a:defRPr sz="1067" b="0" i="0" baseline="0">
                <a:solidFill>
                  <a:schemeClr val="tx1"/>
                </a:solidFill>
                <a:latin typeface="CiscoSansTT Light" panose="020B0503020201020303" pitchFamily="34" charset="0"/>
                <a:cs typeface="CiscoSansTT Light" panose="020B0503020201020303" pitchFamily="34" charset="0"/>
              </a:defRPr>
            </a:lvl1pPr>
            <a:lvl2pPr marL="406365" indent="0">
              <a:buNone/>
              <a:defRPr/>
            </a:lvl2pPr>
            <a:lvl3pPr marL="569854" indent="0">
              <a:buNone/>
              <a:defRPr/>
            </a:lvl3pPr>
            <a:lvl4pPr marL="688908" indent="0">
              <a:buNone/>
              <a:defRPr/>
            </a:lvl4pPr>
            <a:lvl5pPr marL="801608" indent="0">
              <a:buNone/>
              <a:defRPr/>
            </a:lvl5pPr>
          </a:lstStyle>
          <a:p>
            <a:pPr lvl="0"/>
            <a:r>
              <a:rPr lang="en-GB"/>
              <a:t>Section Title</a:t>
            </a:r>
          </a:p>
        </p:txBody>
      </p:sp>
      <p:sp>
        <p:nvSpPr>
          <p:cNvPr id="13" name="TextBox 12">
            <a:extLst>
              <a:ext uri="{FF2B5EF4-FFF2-40B4-BE49-F238E27FC236}">
                <a16:creationId xmlns:a16="http://schemas.microsoft.com/office/drawing/2014/main" id="{C4D79563-9547-9B5C-F7F4-A016B119A7E7}"/>
              </a:ext>
            </a:extLst>
          </p:cNvPr>
          <p:cNvSpPr txBox="1"/>
          <p:nvPr userDrawn="1"/>
        </p:nvSpPr>
        <p:spPr>
          <a:xfrm>
            <a:off x="4358641" y="-548640"/>
            <a:ext cx="184731" cy="369332"/>
          </a:xfrm>
          <a:prstGeom prst="rect">
            <a:avLst/>
          </a:prstGeom>
          <a:noFill/>
        </p:spPr>
        <p:txBody>
          <a:bodyPr wrap="none" rtlCol="0">
            <a:spAutoFit/>
          </a:bodyPr>
          <a:lstStyle/>
          <a:p>
            <a:endParaRPr lang="en-US">
              <a:latin typeface="+mn-lt"/>
            </a:endParaRPr>
          </a:p>
        </p:txBody>
      </p:sp>
    </p:spTree>
    <p:extLst>
      <p:ext uri="{BB962C8B-B14F-4D97-AF65-F5344CB8AC3E}">
        <p14:creationId xmlns:p14="http://schemas.microsoft.com/office/powerpoint/2010/main" val="23752664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02357654-9570-2C5D-6EFB-0A7F818EE0A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0294"/>
          <a:stretch/>
        </p:blipFill>
        <p:spPr>
          <a:xfrm>
            <a:off x="8570259" y="0"/>
            <a:ext cx="3621741" cy="6858000"/>
          </a:xfrm>
          <a:prstGeom prst="rect">
            <a:avLst/>
          </a:prstGeom>
        </p:spPr>
      </p:pic>
      <p:sp>
        <p:nvSpPr>
          <p:cNvPr id="6" name="Title 1">
            <a:extLst>
              <a:ext uri="{FF2B5EF4-FFF2-40B4-BE49-F238E27FC236}">
                <a16:creationId xmlns:a16="http://schemas.microsoft.com/office/drawing/2014/main" id="{CBA1FD7D-7C93-E645-B2E9-AD2B9329C1E8}"/>
              </a:ext>
            </a:extLst>
          </p:cNvPr>
          <p:cNvSpPr>
            <a:spLocks noGrp="1"/>
          </p:cNvSpPr>
          <p:nvPr>
            <p:ph type="ctrTitle" hasCustomPrompt="1"/>
          </p:nvPr>
        </p:nvSpPr>
        <p:spPr>
          <a:xfrm>
            <a:off x="609601" y="2565401"/>
            <a:ext cx="10232588" cy="637377"/>
          </a:xfrm>
          <a:prstGeom prst="rect">
            <a:avLst/>
          </a:prstGeom>
        </p:spPr>
        <p:txBody>
          <a:bodyPr lIns="0" tIns="0" rIns="0" bIns="0" anchor="ctr"/>
          <a:lstStyle>
            <a:lvl1pPr marL="0" indent="0" algn="l">
              <a:lnSpc>
                <a:spcPts val="48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Segue slide copy goes here</a:t>
            </a:r>
            <a:endParaRPr lang="en-US"/>
          </a:p>
        </p:txBody>
      </p:sp>
    </p:spTree>
    <p:extLst>
      <p:ext uri="{BB962C8B-B14F-4D97-AF65-F5344CB8AC3E}">
        <p14:creationId xmlns:p14="http://schemas.microsoft.com/office/powerpoint/2010/main" val="172151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055E4C37-FAD6-B449-9189-A035C0C9E88B}"/>
              </a:ext>
            </a:extLst>
          </p:cNvPr>
          <p:cNvSpPr>
            <a:spLocks noGrp="1"/>
          </p:cNvSpPr>
          <p:nvPr>
            <p:ph type="subTitle" idx="1" hasCustomPrompt="1"/>
          </p:nvPr>
        </p:nvSpPr>
        <p:spPr>
          <a:xfrm>
            <a:off x="560916" y="5658219"/>
            <a:ext cx="11061895" cy="465891"/>
          </a:xfrm>
          <a:prstGeom prst="rect">
            <a:avLst/>
          </a:prstGeom>
        </p:spPr>
        <p:txBody>
          <a:bodyPr lIns="91420" tIns="45710" rIns="91420" bIns="45710" anchor="t" anchorCtr="0">
            <a:noAutofit/>
          </a:bodyPr>
          <a:lstStyle>
            <a:lvl1pPr marL="0" indent="0" algn="ctr">
              <a:lnSpc>
                <a:spcPct val="150000"/>
              </a:lnSpc>
              <a:spcBef>
                <a:spcPts val="0"/>
              </a:spcBef>
              <a:spcAft>
                <a:spcPts val="0"/>
              </a:spcAft>
              <a:buNone/>
              <a:defRPr sz="1600" b="0" i="0">
                <a:solidFill>
                  <a:schemeClr val="tx1"/>
                </a:solidFill>
                <a:latin typeface="CiscoSansTT" panose="020B0503020201020303" pitchFamily="34" charset="0"/>
                <a:cs typeface="CiscoSansTT" panose="020B0503020201020303" pitchFamily="34" charset="0"/>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a:t>Speaker Role</a:t>
            </a:r>
            <a:endParaRPr lang="en-US"/>
          </a:p>
        </p:txBody>
      </p:sp>
      <p:sp>
        <p:nvSpPr>
          <p:cNvPr id="15" name="Text Placeholder 2">
            <a:extLst>
              <a:ext uri="{FF2B5EF4-FFF2-40B4-BE49-F238E27FC236}">
                <a16:creationId xmlns:a16="http://schemas.microsoft.com/office/drawing/2014/main" id="{FEADEB85-EFB9-A048-BE6B-F1473C49995D}"/>
              </a:ext>
            </a:extLst>
          </p:cNvPr>
          <p:cNvSpPr>
            <a:spLocks noGrp="1"/>
          </p:cNvSpPr>
          <p:nvPr>
            <p:ph type="body" sz="quarter" idx="13" hasCustomPrompt="1"/>
          </p:nvPr>
        </p:nvSpPr>
        <p:spPr>
          <a:xfrm>
            <a:off x="552644" y="5233077"/>
            <a:ext cx="11070167" cy="398668"/>
          </a:xfrm>
          <a:prstGeom prst="rect">
            <a:avLst/>
          </a:prstGeom>
        </p:spPr>
        <p:txBody>
          <a:bodyPr lIns="91420" tIns="45710" rIns="91420" bIns="45710"/>
          <a:lstStyle>
            <a:lvl1pPr marL="0" indent="0" algn="ctr">
              <a:buFont typeface="Arial" panose="020B0604020202020204" pitchFamily="34" charset="0"/>
              <a:buNone/>
              <a:defRPr sz="2400" b="0" i="0" baseline="0">
                <a:solidFill>
                  <a:schemeClr val="tx1"/>
                </a:solidFill>
                <a:latin typeface="CiscoSansTT Light" panose="020B0503020201020303" pitchFamily="34" charset="0"/>
                <a:cs typeface="CiscoSansTT Light" panose="020B0503020201020303" pitchFamily="34" charset="0"/>
              </a:defRPr>
            </a:lvl1pPr>
            <a:lvl2pPr marL="406365" indent="0">
              <a:buNone/>
              <a:defRPr/>
            </a:lvl2pPr>
            <a:lvl3pPr marL="569854" indent="0">
              <a:buNone/>
              <a:defRPr/>
            </a:lvl3pPr>
            <a:lvl4pPr marL="688908" indent="0">
              <a:buNone/>
              <a:defRPr/>
            </a:lvl4pPr>
            <a:lvl5pPr marL="801608" indent="0">
              <a:buNone/>
              <a:defRPr/>
            </a:lvl5pPr>
          </a:lstStyle>
          <a:p>
            <a:pPr lvl="0"/>
            <a:r>
              <a:rPr lang="en-GB"/>
              <a:t>Speaker Role</a:t>
            </a:r>
          </a:p>
        </p:txBody>
      </p:sp>
      <p:sp>
        <p:nvSpPr>
          <p:cNvPr id="17" name="Title 1">
            <a:extLst>
              <a:ext uri="{FF2B5EF4-FFF2-40B4-BE49-F238E27FC236}">
                <a16:creationId xmlns:a16="http://schemas.microsoft.com/office/drawing/2014/main" id="{86E3EA5B-6C70-8F4D-9385-EC53B25066C1}"/>
              </a:ext>
            </a:extLst>
          </p:cNvPr>
          <p:cNvSpPr>
            <a:spLocks noGrp="1"/>
          </p:cNvSpPr>
          <p:nvPr>
            <p:ph type="ctrTitle" hasCustomPrompt="1"/>
          </p:nvPr>
        </p:nvSpPr>
        <p:spPr>
          <a:xfrm>
            <a:off x="899521" y="1398873"/>
            <a:ext cx="10376024" cy="3311089"/>
          </a:xfrm>
          <a:prstGeom prst="rect">
            <a:avLst/>
          </a:prstGeom>
        </p:spPr>
        <p:txBody>
          <a:bodyPr anchor="ctr"/>
          <a:lstStyle>
            <a:lvl1pPr marL="0" indent="0" algn="ctr">
              <a:lnSpc>
                <a:spcPts val="48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As the adoption of multi-cloud strategy grows, Ulla </a:t>
            </a:r>
            <a:r>
              <a:rPr lang="en-GB" err="1"/>
              <a:t>sitiora</a:t>
            </a:r>
            <a:r>
              <a:rPr lang="en-GB"/>
              <a:t> </a:t>
            </a:r>
            <a:r>
              <a:rPr lang="en-GB" err="1"/>
              <a:t>turest</a:t>
            </a:r>
            <a:r>
              <a:rPr lang="en-GB"/>
              <a:t> </a:t>
            </a:r>
            <a:r>
              <a:rPr lang="en-GB" err="1"/>
              <a:t>experibus</a:t>
            </a:r>
            <a:r>
              <a:rPr lang="en-GB"/>
              <a:t> </a:t>
            </a:r>
            <a:r>
              <a:rPr lang="en-GB" err="1"/>
              <a:t>ut</a:t>
            </a:r>
            <a:r>
              <a:rPr lang="en-GB"/>
              <a:t> pa </a:t>
            </a:r>
            <a:r>
              <a:rPr lang="en-GB" err="1"/>
              <a:t>dolor</a:t>
            </a:r>
            <a:r>
              <a:rPr lang="en-GB"/>
              <a:t> a </a:t>
            </a:r>
            <a:r>
              <a:rPr lang="en-GB" err="1"/>
              <a:t>conestia</a:t>
            </a:r>
            <a:r>
              <a:rPr lang="en-GB"/>
              <a:t> vent </a:t>
            </a:r>
            <a:r>
              <a:rPr lang="en-GB" err="1"/>
              <a:t>eosse</a:t>
            </a:r>
            <a:r>
              <a:rPr lang="en-GB"/>
              <a:t> non </a:t>
            </a:r>
            <a:r>
              <a:rPr lang="en-GB" err="1"/>
              <a:t>consequ</a:t>
            </a:r>
            <a:r>
              <a:rPr lang="en-GB"/>
              <a:t> </a:t>
            </a:r>
            <a:r>
              <a:rPr lang="en-GB" err="1"/>
              <a:t>aturit</a:t>
            </a:r>
            <a:r>
              <a:rPr lang="en-GB"/>
              <a:t> </a:t>
            </a:r>
            <a:r>
              <a:rPr lang="en-GB" err="1"/>
              <a:t>faccum</a:t>
            </a:r>
            <a:r>
              <a:rPr lang="en-GB"/>
              <a:t> qui </a:t>
            </a:r>
            <a:r>
              <a:rPr lang="en-GB" err="1"/>
              <a:t>dolor</a:t>
            </a:r>
            <a:r>
              <a:rPr lang="en-GB"/>
              <a:t> a </a:t>
            </a:r>
            <a:r>
              <a:rPr lang="en-GB" err="1"/>
              <a:t>num</a:t>
            </a:r>
            <a:endParaRPr lang="en-GB"/>
          </a:p>
        </p:txBody>
      </p:sp>
      <p:pic>
        <p:nvPicPr>
          <p:cNvPr id="8" name="Graphic 7">
            <a:extLst>
              <a:ext uri="{FF2B5EF4-FFF2-40B4-BE49-F238E27FC236}">
                <a16:creationId xmlns:a16="http://schemas.microsoft.com/office/drawing/2014/main" id="{8E18B2BC-5B8F-6442-A3B3-AB5D063112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41976" y="733891"/>
            <a:ext cx="1508048" cy="836396"/>
          </a:xfrm>
          <a:prstGeom prst="rect">
            <a:avLst/>
          </a:prstGeom>
        </p:spPr>
      </p:pic>
      <p:cxnSp>
        <p:nvCxnSpPr>
          <p:cNvPr id="3" name="Straight Connector 2">
            <a:extLst>
              <a:ext uri="{FF2B5EF4-FFF2-40B4-BE49-F238E27FC236}">
                <a16:creationId xmlns:a16="http://schemas.microsoft.com/office/drawing/2014/main" id="{7191B82D-853E-F074-193C-5B7F13F89D29}"/>
              </a:ext>
            </a:extLst>
          </p:cNvPr>
          <p:cNvCxnSpPr>
            <a:cxnSpLocks/>
          </p:cNvCxnSpPr>
          <p:nvPr userDrawn="1"/>
        </p:nvCxnSpPr>
        <p:spPr>
          <a:xfrm>
            <a:off x="4545875" y="4934857"/>
            <a:ext cx="310025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8701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Heading and titl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0C30067D-BDB2-4ED3-9FF2-9A7F7110FF90}"/>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
        <p:nvSpPr>
          <p:cNvPr id="8" name="Text Placeholder 6">
            <a:extLst>
              <a:ext uri="{FF2B5EF4-FFF2-40B4-BE49-F238E27FC236}">
                <a16:creationId xmlns:a16="http://schemas.microsoft.com/office/drawing/2014/main" id="{1878F7B9-C122-B8FB-05FB-508A64772A99}"/>
              </a:ext>
            </a:extLst>
          </p:cNvPr>
          <p:cNvSpPr>
            <a:spLocks noGrp="1"/>
          </p:cNvSpPr>
          <p:nvPr>
            <p:ph type="body" sz="quarter" idx="23" hasCustomPrompt="1"/>
          </p:nvPr>
        </p:nvSpPr>
        <p:spPr>
          <a:xfrm>
            <a:off x="625929" y="739630"/>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 goes here</a:t>
            </a:r>
          </a:p>
        </p:txBody>
      </p:sp>
    </p:spTree>
    <p:extLst>
      <p:ext uri="{BB962C8B-B14F-4D97-AF65-F5344CB8AC3E}">
        <p14:creationId xmlns:p14="http://schemas.microsoft.com/office/powerpoint/2010/main" val="19408431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ext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88E9818-CDB2-294C-86DC-E17877CD33A8}"/>
              </a:ext>
            </a:extLst>
          </p:cNvPr>
          <p:cNvSpPr>
            <a:spLocks noGrp="1"/>
          </p:cNvSpPr>
          <p:nvPr>
            <p:ph type="body" sz="quarter" idx="15" hasCustomPrompt="1"/>
          </p:nvPr>
        </p:nvSpPr>
        <p:spPr>
          <a:xfrm>
            <a:off x="621965" y="2812144"/>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9" name="Text Placeholder 2">
            <a:extLst>
              <a:ext uri="{FF2B5EF4-FFF2-40B4-BE49-F238E27FC236}">
                <a16:creationId xmlns:a16="http://schemas.microsoft.com/office/drawing/2014/main" id="{355C6030-64DC-1C43-BC53-97F66AC982AB}"/>
              </a:ext>
            </a:extLst>
          </p:cNvPr>
          <p:cNvSpPr>
            <a:spLocks noGrp="1"/>
          </p:cNvSpPr>
          <p:nvPr>
            <p:ph type="body" sz="quarter" idx="16" hasCustomPrompt="1"/>
          </p:nvPr>
        </p:nvSpPr>
        <p:spPr>
          <a:xfrm>
            <a:off x="621965" y="2382522"/>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8" name="Title 1">
            <a:extLst>
              <a:ext uri="{FF2B5EF4-FFF2-40B4-BE49-F238E27FC236}">
                <a16:creationId xmlns:a16="http://schemas.microsoft.com/office/drawing/2014/main" id="{5FB0ED95-38E7-2A5D-7BFA-218DE01901E4}"/>
              </a:ext>
            </a:extLst>
          </p:cNvPr>
          <p:cNvSpPr>
            <a:spLocks noGrp="1"/>
          </p:cNvSpPr>
          <p:nvPr>
            <p:ph type="ctrTitle" hasCustomPrompt="1"/>
          </p:nvPr>
        </p:nvSpPr>
        <p:spPr>
          <a:xfrm>
            <a:off x="621968" y="1766049"/>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a:t>
            </a:r>
            <a:endParaRPr lang="en-US"/>
          </a:p>
        </p:txBody>
      </p:sp>
      <p:sp>
        <p:nvSpPr>
          <p:cNvPr id="11" name="Text Placeholder 2">
            <a:extLst>
              <a:ext uri="{FF2B5EF4-FFF2-40B4-BE49-F238E27FC236}">
                <a16:creationId xmlns:a16="http://schemas.microsoft.com/office/drawing/2014/main" id="{4D01B711-3A91-6FAB-F154-53DD712B5BD5}"/>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20583491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ext left 2">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D74462BA-6EBC-1140-992B-557518B13645}"/>
              </a:ext>
            </a:extLst>
          </p:cNvPr>
          <p:cNvSpPr>
            <a:spLocks noGrp="1"/>
          </p:cNvSpPr>
          <p:nvPr>
            <p:ph type="body" sz="quarter" idx="20" hasCustomPrompt="1"/>
          </p:nvPr>
        </p:nvSpPr>
        <p:spPr>
          <a:xfrm>
            <a:off x="621965" y="4226953"/>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1" name="Text Placeholder 2">
            <a:extLst>
              <a:ext uri="{FF2B5EF4-FFF2-40B4-BE49-F238E27FC236}">
                <a16:creationId xmlns:a16="http://schemas.microsoft.com/office/drawing/2014/main" id="{80F1C889-3D11-B94B-8DC7-F979FE6EE152}"/>
              </a:ext>
            </a:extLst>
          </p:cNvPr>
          <p:cNvSpPr>
            <a:spLocks noGrp="1"/>
          </p:cNvSpPr>
          <p:nvPr>
            <p:ph type="body" sz="quarter" idx="21" hasCustomPrompt="1"/>
          </p:nvPr>
        </p:nvSpPr>
        <p:spPr>
          <a:xfrm>
            <a:off x="621965" y="4630180"/>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12" name="Text Placeholder 2">
            <a:extLst>
              <a:ext uri="{FF2B5EF4-FFF2-40B4-BE49-F238E27FC236}">
                <a16:creationId xmlns:a16="http://schemas.microsoft.com/office/drawing/2014/main" id="{ED42BE5F-6F6F-F37B-C64E-3CA0471064D5}"/>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
        <p:nvSpPr>
          <p:cNvPr id="15" name="Text Placeholder 2">
            <a:extLst>
              <a:ext uri="{FF2B5EF4-FFF2-40B4-BE49-F238E27FC236}">
                <a16:creationId xmlns:a16="http://schemas.microsoft.com/office/drawing/2014/main" id="{07CC7059-5853-40FD-F640-AA28414874BB}"/>
              </a:ext>
            </a:extLst>
          </p:cNvPr>
          <p:cNvSpPr>
            <a:spLocks noGrp="1"/>
          </p:cNvSpPr>
          <p:nvPr>
            <p:ph type="body" sz="quarter" idx="15" hasCustomPrompt="1"/>
          </p:nvPr>
        </p:nvSpPr>
        <p:spPr>
          <a:xfrm>
            <a:off x="621965" y="2812144"/>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16" name="Text Placeholder 2">
            <a:extLst>
              <a:ext uri="{FF2B5EF4-FFF2-40B4-BE49-F238E27FC236}">
                <a16:creationId xmlns:a16="http://schemas.microsoft.com/office/drawing/2014/main" id="{D5C82917-3C59-E329-4092-6FE5AC7EED56}"/>
              </a:ext>
            </a:extLst>
          </p:cNvPr>
          <p:cNvSpPr>
            <a:spLocks noGrp="1"/>
          </p:cNvSpPr>
          <p:nvPr>
            <p:ph type="body" sz="quarter" idx="16" hasCustomPrompt="1"/>
          </p:nvPr>
        </p:nvSpPr>
        <p:spPr>
          <a:xfrm>
            <a:off x="621965" y="2382522"/>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7" name="Title 1">
            <a:extLst>
              <a:ext uri="{FF2B5EF4-FFF2-40B4-BE49-F238E27FC236}">
                <a16:creationId xmlns:a16="http://schemas.microsoft.com/office/drawing/2014/main" id="{2D1E7E73-3E89-BA10-DC01-7E300E996439}"/>
              </a:ext>
            </a:extLst>
          </p:cNvPr>
          <p:cNvSpPr>
            <a:spLocks noGrp="1"/>
          </p:cNvSpPr>
          <p:nvPr>
            <p:ph type="ctrTitle" hasCustomPrompt="1"/>
          </p:nvPr>
        </p:nvSpPr>
        <p:spPr>
          <a:xfrm>
            <a:off x="621968" y="1766049"/>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a:t>
            </a:r>
            <a:endParaRPr lang="en-US"/>
          </a:p>
        </p:txBody>
      </p:sp>
    </p:spTree>
    <p:extLst>
      <p:ext uri="{BB962C8B-B14F-4D97-AF65-F5344CB8AC3E}">
        <p14:creationId xmlns:p14="http://schemas.microsoft.com/office/powerpoint/2010/main" val="2037433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ext two column">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2E8BD34-9749-B741-B93E-2D7E0CB595D9}"/>
              </a:ext>
            </a:extLst>
          </p:cNvPr>
          <p:cNvSpPr>
            <a:spLocks noGrp="1"/>
          </p:cNvSpPr>
          <p:nvPr>
            <p:ph type="body" sz="quarter" idx="19" hasCustomPrompt="1"/>
          </p:nvPr>
        </p:nvSpPr>
        <p:spPr>
          <a:xfrm>
            <a:off x="6407661" y="1766048"/>
            <a:ext cx="5165819" cy="443755"/>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26" name="Text Placeholder 2">
            <a:extLst>
              <a:ext uri="{FF2B5EF4-FFF2-40B4-BE49-F238E27FC236}">
                <a16:creationId xmlns:a16="http://schemas.microsoft.com/office/drawing/2014/main" id="{35059BF6-2F19-7F49-9CBE-82197BDDFC8C}"/>
              </a:ext>
            </a:extLst>
          </p:cNvPr>
          <p:cNvSpPr>
            <a:spLocks noGrp="1"/>
          </p:cNvSpPr>
          <p:nvPr>
            <p:ph type="body" sz="quarter" idx="24" hasCustomPrompt="1"/>
          </p:nvPr>
        </p:nvSpPr>
        <p:spPr>
          <a:xfrm>
            <a:off x="6410938" y="2382522"/>
            <a:ext cx="5169260" cy="182881"/>
          </a:xfrm>
          <a:prstGeom prst="rect">
            <a:avLst/>
          </a:prstGeom>
        </p:spPr>
        <p:txBody>
          <a:bodyPr lIns="0" tIns="0" rIns="0" bIns="0"/>
          <a:lstStyle>
            <a:lvl1pPr marL="0" indent="0">
              <a:spcBef>
                <a:spcPts val="0"/>
              </a:spcBef>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8" name="Text Placeholder 2">
            <a:extLst>
              <a:ext uri="{FF2B5EF4-FFF2-40B4-BE49-F238E27FC236}">
                <a16:creationId xmlns:a16="http://schemas.microsoft.com/office/drawing/2014/main" id="{65873738-C849-95A4-C52A-CD496785A3AA}"/>
              </a:ext>
            </a:extLst>
          </p:cNvPr>
          <p:cNvSpPr>
            <a:spLocks noGrp="1"/>
          </p:cNvSpPr>
          <p:nvPr>
            <p:ph type="body" sz="quarter" idx="27" hasCustomPrompt="1"/>
          </p:nvPr>
        </p:nvSpPr>
        <p:spPr>
          <a:xfrm>
            <a:off x="6410938" y="2812142"/>
            <a:ext cx="5169260" cy="1292187"/>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1" name="Title 1">
            <a:extLst>
              <a:ext uri="{FF2B5EF4-FFF2-40B4-BE49-F238E27FC236}">
                <a16:creationId xmlns:a16="http://schemas.microsoft.com/office/drawing/2014/main" id="{96FF2EC3-7B94-61AD-89EE-6563C3D30D5B}"/>
              </a:ext>
            </a:extLst>
          </p:cNvPr>
          <p:cNvSpPr>
            <a:spLocks noGrp="1"/>
          </p:cNvSpPr>
          <p:nvPr>
            <p:ph type="ctrTitle" hasCustomPrompt="1"/>
          </p:nvPr>
        </p:nvSpPr>
        <p:spPr>
          <a:xfrm>
            <a:off x="621967" y="1766049"/>
            <a:ext cx="5169260"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a:t>
            </a:r>
            <a:endParaRPr lang="en-US"/>
          </a:p>
        </p:txBody>
      </p:sp>
      <p:sp>
        <p:nvSpPr>
          <p:cNvPr id="22" name="Text Placeholder 2">
            <a:extLst>
              <a:ext uri="{FF2B5EF4-FFF2-40B4-BE49-F238E27FC236}">
                <a16:creationId xmlns:a16="http://schemas.microsoft.com/office/drawing/2014/main" id="{D19CCA2B-1CE2-77CF-F749-DC772E2A717C}"/>
              </a:ext>
            </a:extLst>
          </p:cNvPr>
          <p:cNvSpPr>
            <a:spLocks noGrp="1"/>
          </p:cNvSpPr>
          <p:nvPr>
            <p:ph type="body" sz="quarter" idx="15" hasCustomPrompt="1"/>
          </p:nvPr>
        </p:nvSpPr>
        <p:spPr>
          <a:xfrm>
            <a:off x="621967" y="2812142"/>
            <a:ext cx="5169260" cy="1292187"/>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3" name="Text Placeholder 2">
            <a:extLst>
              <a:ext uri="{FF2B5EF4-FFF2-40B4-BE49-F238E27FC236}">
                <a16:creationId xmlns:a16="http://schemas.microsoft.com/office/drawing/2014/main" id="{A8B70A03-DFE5-BAFE-E792-E9F9971D5DDA}"/>
              </a:ext>
            </a:extLst>
          </p:cNvPr>
          <p:cNvSpPr>
            <a:spLocks noGrp="1"/>
          </p:cNvSpPr>
          <p:nvPr>
            <p:ph type="body" sz="quarter" idx="28" hasCustomPrompt="1"/>
          </p:nvPr>
        </p:nvSpPr>
        <p:spPr>
          <a:xfrm>
            <a:off x="621966" y="2382522"/>
            <a:ext cx="5169260" cy="182881"/>
          </a:xfrm>
          <a:prstGeom prst="rect">
            <a:avLst/>
          </a:prstGeom>
        </p:spPr>
        <p:txBody>
          <a:bodyPr lIns="0" tIns="0" rIns="0" bIns="0"/>
          <a:lstStyle>
            <a:lvl1pPr marL="0" indent="0">
              <a:spcBef>
                <a:spcPts val="0"/>
              </a:spcBef>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0" name="Text Placeholder 2">
            <a:extLst>
              <a:ext uri="{FF2B5EF4-FFF2-40B4-BE49-F238E27FC236}">
                <a16:creationId xmlns:a16="http://schemas.microsoft.com/office/drawing/2014/main" id="{492B656F-A7D0-42FB-D9A5-80362B0197F2}"/>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19964630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umbered_Section_Grey">
    <p:bg>
      <p:bgPr>
        <a:solidFill>
          <a:schemeClr val="bg2"/>
        </a:solidFill>
        <a:effectLst/>
      </p:bgPr>
    </p:bg>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32C79D1C-DC2A-46B0-BFFF-8347753820DC}"/>
              </a:ext>
            </a:extLst>
          </p:cNvPr>
          <p:cNvSpPr/>
          <p:nvPr userDrawn="1"/>
        </p:nvSpPr>
        <p:spPr>
          <a:xfrm flipH="1" flipV="1">
            <a:off x="4258834" y="1"/>
            <a:ext cx="7933166" cy="6379535"/>
          </a:xfrm>
          <a:custGeom>
            <a:avLst/>
            <a:gdLst>
              <a:gd name="connsiteX0" fmla="*/ 1314733 w 7931100"/>
              <a:gd name="connsiteY0" fmla="*/ 6858000 h 6858000"/>
              <a:gd name="connsiteX1" fmla="*/ 3285795 w 7931100"/>
              <a:gd name="connsiteY1" fmla="*/ 6858000 h 6858000"/>
              <a:gd name="connsiteX2" fmla="*/ 3285795 w 7931100"/>
              <a:gd name="connsiteY2" fmla="*/ 6858000 h 6858000"/>
              <a:gd name="connsiteX3" fmla="*/ 4877306 w 7931100"/>
              <a:gd name="connsiteY3" fmla="*/ 6858000 h 6858000"/>
              <a:gd name="connsiteX4" fmla="*/ 7931100 w 7931100"/>
              <a:gd name="connsiteY4" fmla="*/ 0 h 6858000"/>
              <a:gd name="connsiteX5" fmla="*/ 6339589 w 7931100"/>
              <a:gd name="connsiteY5" fmla="*/ 0 h 6858000"/>
              <a:gd name="connsiteX6" fmla="*/ 5024856 w 7931100"/>
              <a:gd name="connsiteY6" fmla="*/ 0 h 6858000"/>
              <a:gd name="connsiteX7" fmla="*/ 2906244 w 7931100"/>
              <a:gd name="connsiteY7" fmla="*/ 0 h 6858000"/>
              <a:gd name="connsiteX8" fmla="*/ 1314733 w 7931100"/>
              <a:gd name="connsiteY8" fmla="*/ 0 h 6858000"/>
              <a:gd name="connsiteX9" fmla="*/ 0 w 7931100"/>
              <a:gd name="connsiteY9" fmla="*/ 0 h 6858000"/>
              <a:gd name="connsiteX10" fmla="*/ 0 w 7931100"/>
              <a:gd name="connsiteY10" fmla="*/ 2597395 h 6858000"/>
              <a:gd name="connsiteX11" fmla="*/ 0 w 7931100"/>
              <a:gd name="connsiteY11" fmla="*/ 6858000 h 6858000"/>
              <a:gd name="connsiteX12" fmla="*/ 1314733 w 7931100"/>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1100" h="6858000">
                <a:moveTo>
                  <a:pt x="1314733" y="6858000"/>
                </a:moveTo>
                <a:lnTo>
                  <a:pt x="3285795" y="6858000"/>
                </a:lnTo>
                <a:lnTo>
                  <a:pt x="3285795" y="6858000"/>
                </a:lnTo>
                <a:lnTo>
                  <a:pt x="4877306" y="6858000"/>
                </a:lnTo>
                <a:lnTo>
                  <a:pt x="7931100" y="0"/>
                </a:lnTo>
                <a:lnTo>
                  <a:pt x="6339589" y="0"/>
                </a:lnTo>
                <a:lnTo>
                  <a:pt x="5024856" y="0"/>
                </a:lnTo>
                <a:lnTo>
                  <a:pt x="2906244" y="0"/>
                </a:lnTo>
                <a:lnTo>
                  <a:pt x="1314733" y="0"/>
                </a:lnTo>
                <a:lnTo>
                  <a:pt x="0" y="0"/>
                </a:lnTo>
                <a:lnTo>
                  <a:pt x="0" y="2597395"/>
                </a:lnTo>
                <a:lnTo>
                  <a:pt x="0" y="6858000"/>
                </a:lnTo>
                <a:lnTo>
                  <a:pt x="1314733" y="6858000"/>
                </a:lnTo>
                <a:close/>
              </a:path>
            </a:pathLst>
          </a:custGeom>
          <a:gradFill>
            <a:gsLst>
              <a:gs pos="1000">
                <a:schemeClr val="bg1">
                  <a:alpha val="72000"/>
                </a:schemeClr>
              </a:gs>
              <a:gs pos="100000">
                <a:schemeClr val="bg2">
                  <a:alpha val="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ppD Sans Light"/>
            </a:endParaRPr>
          </a:p>
        </p:txBody>
      </p:sp>
      <p:sp>
        <p:nvSpPr>
          <p:cNvPr id="43" name="Text Placeholder 42">
            <a:extLst>
              <a:ext uri="{FF2B5EF4-FFF2-40B4-BE49-F238E27FC236}">
                <a16:creationId xmlns:a16="http://schemas.microsoft.com/office/drawing/2014/main" id="{BD945942-1EC0-4612-A5F1-0F7C2BD23B15}"/>
              </a:ext>
            </a:extLst>
          </p:cNvPr>
          <p:cNvSpPr>
            <a:spLocks noGrp="1"/>
          </p:cNvSpPr>
          <p:nvPr>
            <p:ph type="body" sz="quarter" idx="10" hasCustomPrompt="1"/>
          </p:nvPr>
        </p:nvSpPr>
        <p:spPr>
          <a:xfrm>
            <a:off x="948308" y="834240"/>
            <a:ext cx="725807" cy="725618"/>
          </a:xfrm>
          <a:solidFill>
            <a:schemeClr val="accent1"/>
          </a:solidFill>
        </p:spPr>
        <p:txBody>
          <a:bodyPr anchor="ctr"/>
          <a:lstStyle>
            <a:lvl1pPr algn="ctr">
              <a:defRPr sz="2400">
                <a:solidFill>
                  <a:schemeClr val="bg2"/>
                </a:solidFill>
                <a:latin typeface="+mj-lt"/>
              </a:defRPr>
            </a:lvl1pPr>
          </a:lstStyle>
          <a:p>
            <a:pPr lvl="0"/>
            <a:r>
              <a:rPr lang="en-US"/>
              <a:t>01</a:t>
            </a:r>
          </a:p>
        </p:txBody>
      </p:sp>
      <p:sp>
        <p:nvSpPr>
          <p:cNvPr id="44" name="Text Placeholder 10">
            <a:extLst>
              <a:ext uri="{FF2B5EF4-FFF2-40B4-BE49-F238E27FC236}">
                <a16:creationId xmlns:a16="http://schemas.microsoft.com/office/drawing/2014/main" id="{9F317E7C-2F19-4623-A3B0-F6DC1FE9C521}"/>
              </a:ext>
            </a:extLst>
          </p:cNvPr>
          <p:cNvSpPr>
            <a:spLocks noGrp="1"/>
          </p:cNvSpPr>
          <p:nvPr>
            <p:ph type="body" sz="quarter" idx="16" hasCustomPrompt="1"/>
          </p:nvPr>
        </p:nvSpPr>
        <p:spPr>
          <a:xfrm>
            <a:off x="940039" y="5067311"/>
            <a:ext cx="6322872" cy="461665"/>
          </a:xfrm>
          <a:prstGeom prst="callout1">
            <a:avLst>
              <a:gd name="adj1" fmla="val 413"/>
              <a:gd name="adj2" fmla="val 116"/>
              <a:gd name="adj3" fmla="val 100428"/>
              <a:gd name="adj4" fmla="val 131"/>
            </a:avLst>
          </a:prstGeom>
          <a:noFill/>
          <a:ln w="6350">
            <a:solidFill>
              <a:schemeClr val="bg2">
                <a:lumMod val="75000"/>
              </a:schemeClr>
            </a:solidFill>
          </a:ln>
        </p:spPr>
        <p:txBody>
          <a:bodyPr wrap="square" lIns="0" anchor="ctr" anchorCtr="0">
            <a:spAutoFit/>
          </a:bodyPr>
          <a:lstStyle>
            <a:lvl1pPr marL="169863" indent="0">
              <a:lnSpc>
                <a:spcPct val="100000"/>
              </a:lnSpc>
              <a:buFont typeface="Arial" panose="020B0604020202020204" pitchFamily="34" charset="0"/>
              <a:buChar char="​"/>
              <a:tabLst/>
              <a:defRPr sz="1800">
                <a:solidFill>
                  <a:schemeClr val="tx1"/>
                </a:solidFill>
                <a:latin typeface="+mj-lt"/>
              </a:defRPr>
            </a:lvl1pPr>
            <a:lvl2pPr marL="169863" indent="0">
              <a:spcBef>
                <a:spcPts val="0"/>
              </a:spcBef>
              <a:buFont typeface="AppD Sans Light" panose="00000400000000000000" pitchFamily="2" charset="0"/>
              <a:buNone/>
              <a:tabLst/>
              <a:defRPr sz="1200">
                <a:solidFill>
                  <a:schemeClr val="tx1"/>
                </a:solidFill>
              </a:defRPr>
            </a:lvl2pPr>
            <a:lvl3pPr marL="522288" indent="-177800">
              <a:spcBef>
                <a:spcPts val="0"/>
              </a:spcBef>
              <a:tabLst/>
              <a:defRPr sz="1000">
                <a:solidFill>
                  <a:schemeClr val="bg1"/>
                </a:solidFill>
              </a:defRPr>
            </a:lvl3pPr>
            <a:lvl4pPr>
              <a:buNone/>
              <a:defRPr sz="2000"/>
            </a:lvl4pPr>
            <a:lvl5pPr>
              <a:defRPr sz="1600"/>
            </a:lvl5pPr>
          </a:lstStyle>
          <a:p>
            <a:pPr lvl="0"/>
            <a:r>
              <a:rPr lang="en-US"/>
              <a:t>Add your content title</a:t>
            </a:r>
          </a:p>
          <a:p>
            <a:pPr lvl="1"/>
            <a:r>
              <a:rPr lang="en-US"/>
              <a:t>Add your content text.</a:t>
            </a:r>
          </a:p>
        </p:txBody>
      </p:sp>
      <p:sp>
        <p:nvSpPr>
          <p:cNvPr id="45" name="Text Placeholder 38">
            <a:extLst>
              <a:ext uri="{FF2B5EF4-FFF2-40B4-BE49-F238E27FC236}">
                <a16:creationId xmlns:a16="http://schemas.microsoft.com/office/drawing/2014/main" id="{9B625ABB-3316-4485-87A4-17F86B14A22C}"/>
              </a:ext>
            </a:extLst>
          </p:cNvPr>
          <p:cNvSpPr>
            <a:spLocks noGrp="1"/>
          </p:cNvSpPr>
          <p:nvPr>
            <p:ph type="body" sz="quarter" idx="18"/>
          </p:nvPr>
        </p:nvSpPr>
        <p:spPr>
          <a:xfrm>
            <a:off x="940038" y="2339984"/>
            <a:ext cx="10253175" cy="2178032"/>
          </a:xfrm>
        </p:spPr>
        <p:txBody>
          <a:bodyPr anchor="ctr">
            <a:noAutofit/>
          </a:bodyPr>
          <a:lstStyle>
            <a:lvl1pPr>
              <a:lnSpc>
                <a:spcPct val="80000"/>
              </a:lnSpc>
              <a:buNone/>
              <a:defRPr sz="8800">
                <a:solidFill>
                  <a:schemeClr val="tx1"/>
                </a:solidFill>
              </a:defRPr>
            </a:lvl1pPr>
            <a:lvl2pPr marL="112713" indent="0">
              <a:buNone/>
              <a:defRPr>
                <a:solidFill>
                  <a:schemeClr val="bg1"/>
                </a:solidFill>
              </a:defRPr>
            </a:lvl2pPr>
            <a:lvl3pPr marL="344487" indent="0">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02194208"/>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ext three column">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B27A1D91-B0C5-82DE-7D46-53E481769CC7}"/>
              </a:ext>
            </a:extLst>
          </p:cNvPr>
          <p:cNvSpPr>
            <a:spLocks noGrp="1"/>
          </p:cNvSpPr>
          <p:nvPr>
            <p:ph type="body" sz="quarter" idx="16" hasCustomPrompt="1"/>
          </p:nvPr>
        </p:nvSpPr>
        <p:spPr>
          <a:xfrm>
            <a:off x="632125" y="2382522"/>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8" name="Text Placeholder 2">
            <a:extLst>
              <a:ext uri="{FF2B5EF4-FFF2-40B4-BE49-F238E27FC236}">
                <a16:creationId xmlns:a16="http://schemas.microsoft.com/office/drawing/2014/main" id="{56024974-A0B0-7C6B-9AD0-E630E95DA949}"/>
              </a:ext>
            </a:extLst>
          </p:cNvPr>
          <p:cNvSpPr>
            <a:spLocks noGrp="1"/>
          </p:cNvSpPr>
          <p:nvPr>
            <p:ph type="body" sz="quarter" idx="15" hasCustomPrompt="1"/>
          </p:nvPr>
        </p:nvSpPr>
        <p:spPr>
          <a:xfrm>
            <a:off x="632125" y="2812144"/>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21" name="Text Placeholder 2">
            <a:extLst>
              <a:ext uri="{FF2B5EF4-FFF2-40B4-BE49-F238E27FC236}">
                <a16:creationId xmlns:a16="http://schemas.microsoft.com/office/drawing/2014/main" id="{45F39481-2908-3822-701D-5FF87E1F03A5}"/>
              </a:ext>
            </a:extLst>
          </p:cNvPr>
          <p:cNvSpPr>
            <a:spLocks noGrp="1"/>
          </p:cNvSpPr>
          <p:nvPr>
            <p:ph type="body" sz="quarter" idx="17" hasCustomPrompt="1"/>
          </p:nvPr>
        </p:nvSpPr>
        <p:spPr>
          <a:xfrm>
            <a:off x="8093165" y="2382522"/>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22" name="Text Placeholder 2">
            <a:extLst>
              <a:ext uri="{FF2B5EF4-FFF2-40B4-BE49-F238E27FC236}">
                <a16:creationId xmlns:a16="http://schemas.microsoft.com/office/drawing/2014/main" id="{8390454E-C6EF-BF2D-F598-5D31E91A5C5B}"/>
              </a:ext>
            </a:extLst>
          </p:cNvPr>
          <p:cNvSpPr>
            <a:spLocks noGrp="1"/>
          </p:cNvSpPr>
          <p:nvPr>
            <p:ph type="body" sz="quarter" idx="18" hasCustomPrompt="1"/>
          </p:nvPr>
        </p:nvSpPr>
        <p:spPr>
          <a:xfrm>
            <a:off x="8093165" y="2812144"/>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27" name="Text Placeholder 2">
            <a:extLst>
              <a:ext uri="{FF2B5EF4-FFF2-40B4-BE49-F238E27FC236}">
                <a16:creationId xmlns:a16="http://schemas.microsoft.com/office/drawing/2014/main" id="{3BD0ABDF-0D5E-A765-9F69-3BC9541847C2}"/>
              </a:ext>
            </a:extLst>
          </p:cNvPr>
          <p:cNvSpPr>
            <a:spLocks noGrp="1"/>
          </p:cNvSpPr>
          <p:nvPr>
            <p:ph type="body" sz="quarter" idx="19" hasCustomPrompt="1"/>
          </p:nvPr>
        </p:nvSpPr>
        <p:spPr>
          <a:xfrm>
            <a:off x="4362645" y="2382522"/>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29" name="Text Placeholder 2">
            <a:extLst>
              <a:ext uri="{FF2B5EF4-FFF2-40B4-BE49-F238E27FC236}">
                <a16:creationId xmlns:a16="http://schemas.microsoft.com/office/drawing/2014/main" id="{57A872EF-F192-39C4-B234-D15D6561B47C}"/>
              </a:ext>
            </a:extLst>
          </p:cNvPr>
          <p:cNvSpPr>
            <a:spLocks noGrp="1"/>
          </p:cNvSpPr>
          <p:nvPr>
            <p:ph type="body" sz="quarter" idx="20" hasCustomPrompt="1"/>
          </p:nvPr>
        </p:nvSpPr>
        <p:spPr>
          <a:xfrm>
            <a:off x="4362645" y="2812144"/>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30" name="Text Placeholder 6">
            <a:extLst>
              <a:ext uri="{FF2B5EF4-FFF2-40B4-BE49-F238E27FC236}">
                <a16:creationId xmlns:a16="http://schemas.microsoft.com/office/drawing/2014/main" id="{3EB9F6D8-47DF-1F5B-55DF-071309C37FDE}"/>
              </a:ext>
            </a:extLst>
          </p:cNvPr>
          <p:cNvSpPr>
            <a:spLocks noGrp="1"/>
          </p:cNvSpPr>
          <p:nvPr>
            <p:ph type="body" sz="quarter" idx="21" hasCustomPrompt="1"/>
          </p:nvPr>
        </p:nvSpPr>
        <p:spPr>
          <a:xfrm>
            <a:off x="4359392" y="1766048"/>
            <a:ext cx="3486912" cy="443755"/>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31" name="Text Placeholder 6">
            <a:extLst>
              <a:ext uri="{FF2B5EF4-FFF2-40B4-BE49-F238E27FC236}">
                <a16:creationId xmlns:a16="http://schemas.microsoft.com/office/drawing/2014/main" id="{1B9F0F59-8C07-4391-070A-F127239E51B0}"/>
              </a:ext>
            </a:extLst>
          </p:cNvPr>
          <p:cNvSpPr>
            <a:spLocks noGrp="1"/>
          </p:cNvSpPr>
          <p:nvPr>
            <p:ph type="body" sz="quarter" idx="22" hasCustomPrompt="1"/>
          </p:nvPr>
        </p:nvSpPr>
        <p:spPr>
          <a:xfrm>
            <a:off x="8096015" y="1766048"/>
            <a:ext cx="3486912" cy="443755"/>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13" name="Title 1">
            <a:extLst>
              <a:ext uri="{FF2B5EF4-FFF2-40B4-BE49-F238E27FC236}">
                <a16:creationId xmlns:a16="http://schemas.microsoft.com/office/drawing/2014/main" id="{BE2AD77B-1466-B731-C28A-2731D668CCBE}"/>
              </a:ext>
            </a:extLst>
          </p:cNvPr>
          <p:cNvSpPr>
            <a:spLocks noGrp="1"/>
          </p:cNvSpPr>
          <p:nvPr>
            <p:ph type="ctrTitle" hasCustomPrompt="1"/>
          </p:nvPr>
        </p:nvSpPr>
        <p:spPr>
          <a:xfrm>
            <a:off x="621793" y="1766049"/>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a:t>
            </a:r>
            <a:endParaRPr lang="en-US"/>
          </a:p>
        </p:txBody>
      </p:sp>
      <p:sp>
        <p:nvSpPr>
          <p:cNvPr id="14" name="Text Placeholder 2">
            <a:extLst>
              <a:ext uri="{FF2B5EF4-FFF2-40B4-BE49-F238E27FC236}">
                <a16:creationId xmlns:a16="http://schemas.microsoft.com/office/drawing/2014/main" id="{D81B37B4-1168-CDEB-FB62-4B4E3C4E0ADA}"/>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2652907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ext two column icons">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E02DD01B-53E6-C542-A933-2D42DD0D2C62}"/>
              </a:ext>
            </a:extLst>
          </p:cNvPr>
          <p:cNvSpPr>
            <a:spLocks noGrp="1"/>
          </p:cNvSpPr>
          <p:nvPr>
            <p:ph type="pic" sz="quarter" idx="24" hasCustomPrompt="1"/>
          </p:nvPr>
        </p:nvSpPr>
        <p:spPr>
          <a:xfrm>
            <a:off x="632127" y="1607671"/>
            <a:ext cx="1024772" cy="957729"/>
          </a:xfrm>
          <a:prstGeom prst="rect">
            <a:avLst/>
          </a:prstGeom>
          <a:no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TT ExtraLight" panose="020B0303020201020303" pitchFamily="34" charset="0"/>
              </a:defRPr>
            </a:lvl1pPr>
          </a:lstStyle>
          <a:p>
            <a:pPr lvl="0"/>
            <a:r>
              <a:rPr lang="en-US" noProof="0"/>
              <a:t>Click to add marketing icon</a:t>
            </a:r>
          </a:p>
        </p:txBody>
      </p:sp>
      <p:sp>
        <p:nvSpPr>
          <p:cNvPr id="16" name="Text Placeholder 2">
            <a:extLst>
              <a:ext uri="{FF2B5EF4-FFF2-40B4-BE49-F238E27FC236}">
                <a16:creationId xmlns:a16="http://schemas.microsoft.com/office/drawing/2014/main" id="{17EBF19C-49E3-D24F-8832-1A12184F6688}"/>
              </a:ext>
            </a:extLst>
          </p:cNvPr>
          <p:cNvSpPr>
            <a:spLocks noGrp="1"/>
          </p:cNvSpPr>
          <p:nvPr>
            <p:ph type="body" sz="quarter" idx="15" hasCustomPrompt="1"/>
          </p:nvPr>
        </p:nvSpPr>
        <p:spPr>
          <a:xfrm>
            <a:off x="623679" y="3668311"/>
            <a:ext cx="5178612" cy="1315357"/>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6" name="Text Placeholder 6">
            <a:extLst>
              <a:ext uri="{FF2B5EF4-FFF2-40B4-BE49-F238E27FC236}">
                <a16:creationId xmlns:a16="http://schemas.microsoft.com/office/drawing/2014/main" id="{3148D23F-4FB0-0283-D700-8A06DCABC281}"/>
              </a:ext>
            </a:extLst>
          </p:cNvPr>
          <p:cNvSpPr>
            <a:spLocks noGrp="1"/>
          </p:cNvSpPr>
          <p:nvPr>
            <p:ph type="body" sz="quarter" idx="25" hasCustomPrompt="1"/>
          </p:nvPr>
        </p:nvSpPr>
        <p:spPr>
          <a:xfrm>
            <a:off x="6390621" y="2938821"/>
            <a:ext cx="5178611" cy="482748"/>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27" name="Picture Placeholder 2">
            <a:extLst>
              <a:ext uri="{FF2B5EF4-FFF2-40B4-BE49-F238E27FC236}">
                <a16:creationId xmlns:a16="http://schemas.microsoft.com/office/drawing/2014/main" id="{C5C6BDEC-E33F-4C34-5403-6A238AB80D5E}"/>
              </a:ext>
            </a:extLst>
          </p:cNvPr>
          <p:cNvSpPr>
            <a:spLocks noGrp="1"/>
          </p:cNvSpPr>
          <p:nvPr>
            <p:ph type="pic" sz="quarter" idx="26" hasCustomPrompt="1"/>
          </p:nvPr>
        </p:nvSpPr>
        <p:spPr>
          <a:xfrm>
            <a:off x="6399979" y="1607671"/>
            <a:ext cx="1024772" cy="957729"/>
          </a:xfrm>
          <a:prstGeom prst="rect">
            <a:avLst/>
          </a:prstGeom>
          <a:no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TT ExtraLight" panose="020B0303020201020303" pitchFamily="34" charset="0"/>
              </a:defRPr>
            </a:lvl1pPr>
          </a:lstStyle>
          <a:p>
            <a:pPr lvl="0"/>
            <a:r>
              <a:rPr lang="en-US" noProof="0"/>
              <a:t>Click to add marketing icon</a:t>
            </a:r>
          </a:p>
        </p:txBody>
      </p:sp>
      <p:sp>
        <p:nvSpPr>
          <p:cNvPr id="28" name="Text Placeholder 2">
            <a:extLst>
              <a:ext uri="{FF2B5EF4-FFF2-40B4-BE49-F238E27FC236}">
                <a16:creationId xmlns:a16="http://schemas.microsoft.com/office/drawing/2014/main" id="{2136F578-A3CF-9005-0901-E724D7D5226F}"/>
              </a:ext>
            </a:extLst>
          </p:cNvPr>
          <p:cNvSpPr>
            <a:spLocks noGrp="1"/>
          </p:cNvSpPr>
          <p:nvPr>
            <p:ph type="body" sz="quarter" idx="27" hasCustomPrompt="1"/>
          </p:nvPr>
        </p:nvSpPr>
        <p:spPr>
          <a:xfrm>
            <a:off x="6399978" y="3668311"/>
            <a:ext cx="5178612" cy="1315357"/>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9" name="Text Placeholder 6">
            <a:extLst>
              <a:ext uri="{FF2B5EF4-FFF2-40B4-BE49-F238E27FC236}">
                <a16:creationId xmlns:a16="http://schemas.microsoft.com/office/drawing/2014/main" id="{ADFE46B3-A8B5-C645-B495-DA6D53180536}"/>
              </a:ext>
            </a:extLst>
          </p:cNvPr>
          <p:cNvSpPr>
            <a:spLocks noGrp="1"/>
          </p:cNvSpPr>
          <p:nvPr>
            <p:ph type="body" sz="quarter" idx="23" hasCustomPrompt="1"/>
          </p:nvPr>
        </p:nvSpPr>
        <p:spPr>
          <a:xfrm>
            <a:off x="621759" y="2938821"/>
            <a:ext cx="5178611" cy="482748"/>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10" name="Text Placeholder 2">
            <a:extLst>
              <a:ext uri="{FF2B5EF4-FFF2-40B4-BE49-F238E27FC236}">
                <a16:creationId xmlns:a16="http://schemas.microsoft.com/office/drawing/2014/main" id="{0D0EB105-4FE7-7E30-8C23-A63566AB41F9}"/>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3291947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ext three column icons">
    <p:spTree>
      <p:nvGrpSpPr>
        <p:cNvPr id="1" name=""/>
        <p:cNvGrpSpPr/>
        <p:nvPr/>
      </p:nvGrpSpPr>
      <p:grpSpPr>
        <a:xfrm>
          <a:off x="0" y="0"/>
          <a:ext cx="0" cy="0"/>
          <a:chOff x="0" y="0"/>
          <a:chExt cx="0" cy="0"/>
        </a:xfrm>
      </p:grpSpPr>
      <p:sp>
        <p:nvSpPr>
          <p:cNvPr id="17" name="Text Placeholder 6">
            <a:extLst>
              <a:ext uri="{FF2B5EF4-FFF2-40B4-BE49-F238E27FC236}">
                <a16:creationId xmlns:a16="http://schemas.microsoft.com/office/drawing/2014/main" id="{96CA1346-1D62-4F41-BA11-B3EEBA6B5192}"/>
              </a:ext>
            </a:extLst>
          </p:cNvPr>
          <p:cNvSpPr>
            <a:spLocks noGrp="1"/>
          </p:cNvSpPr>
          <p:nvPr>
            <p:ph type="body" sz="quarter" idx="20" hasCustomPrompt="1"/>
          </p:nvPr>
        </p:nvSpPr>
        <p:spPr>
          <a:xfrm>
            <a:off x="4340227" y="2946255"/>
            <a:ext cx="3511549" cy="482748"/>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18" name="Text Placeholder 6">
            <a:extLst>
              <a:ext uri="{FF2B5EF4-FFF2-40B4-BE49-F238E27FC236}">
                <a16:creationId xmlns:a16="http://schemas.microsoft.com/office/drawing/2014/main" id="{53E5B521-5917-164E-BF18-105160A01CA5}"/>
              </a:ext>
            </a:extLst>
          </p:cNvPr>
          <p:cNvSpPr>
            <a:spLocks noGrp="1"/>
          </p:cNvSpPr>
          <p:nvPr>
            <p:ph type="body" sz="quarter" idx="22" hasCustomPrompt="1"/>
          </p:nvPr>
        </p:nvSpPr>
        <p:spPr>
          <a:xfrm>
            <a:off x="8076848" y="2946255"/>
            <a:ext cx="3511549" cy="482748"/>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19" name="Text Placeholder 6">
            <a:extLst>
              <a:ext uri="{FF2B5EF4-FFF2-40B4-BE49-F238E27FC236}">
                <a16:creationId xmlns:a16="http://schemas.microsoft.com/office/drawing/2014/main" id="{0721738F-FD2D-4146-A62E-4ECD6E8AF6FC}"/>
              </a:ext>
            </a:extLst>
          </p:cNvPr>
          <p:cNvSpPr>
            <a:spLocks noGrp="1"/>
          </p:cNvSpPr>
          <p:nvPr>
            <p:ph type="body" sz="quarter" idx="23" hasCustomPrompt="1"/>
          </p:nvPr>
        </p:nvSpPr>
        <p:spPr>
          <a:xfrm>
            <a:off x="622772" y="2946255"/>
            <a:ext cx="3511549" cy="482748"/>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20" name="Picture Placeholder 2">
            <a:extLst>
              <a:ext uri="{FF2B5EF4-FFF2-40B4-BE49-F238E27FC236}">
                <a16:creationId xmlns:a16="http://schemas.microsoft.com/office/drawing/2014/main" id="{8143D29F-44CB-0E44-8852-5377E5E8F518}"/>
              </a:ext>
            </a:extLst>
          </p:cNvPr>
          <p:cNvSpPr>
            <a:spLocks noGrp="1"/>
          </p:cNvSpPr>
          <p:nvPr>
            <p:ph type="pic" sz="quarter" idx="10" hasCustomPrompt="1"/>
          </p:nvPr>
        </p:nvSpPr>
        <p:spPr>
          <a:xfrm>
            <a:off x="4359395" y="1607671"/>
            <a:ext cx="1024772" cy="957729"/>
          </a:xfrm>
          <a:prstGeom prst="rect">
            <a:avLst/>
          </a:prstGeom>
          <a:no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TT ExtraLight" panose="020B0303020201020303" pitchFamily="34" charset="0"/>
              </a:defRPr>
            </a:lvl1pPr>
          </a:lstStyle>
          <a:p>
            <a:pPr lvl="0"/>
            <a:r>
              <a:rPr lang="en-US" noProof="0"/>
              <a:t>Click to add marketing icon</a:t>
            </a:r>
          </a:p>
        </p:txBody>
      </p:sp>
      <p:sp>
        <p:nvSpPr>
          <p:cNvPr id="21" name="Picture Placeholder 2">
            <a:extLst>
              <a:ext uri="{FF2B5EF4-FFF2-40B4-BE49-F238E27FC236}">
                <a16:creationId xmlns:a16="http://schemas.microsoft.com/office/drawing/2014/main" id="{E02DD01B-53E6-C542-A933-2D42DD0D2C62}"/>
              </a:ext>
            </a:extLst>
          </p:cNvPr>
          <p:cNvSpPr>
            <a:spLocks noGrp="1"/>
          </p:cNvSpPr>
          <p:nvPr>
            <p:ph type="pic" sz="quarter" idx="24" hasCustomPrompt="1"/>
          </p:nvPr>
        </p:nvSpPr>
        <p:spPr>
          <a:xfrm>
            <a:off x="632127" y="1607671"/>
            <a:ext cx="1024772" cy="957729"/>
          </a:xfrm>
          <a:prstGeom prst="rect">
            <a:avLst/>
          </a:prstGeom>
          <a:no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TT ExtraLight" panose="020B0303020201020303" pitchFamily="34" charset="0"/>
              </a:defRPr>
            </a:lvl1pPr>
          </a:lstStyle>
          <a:p>
            <a:pPr lvl="0"/>
            <a:r>
              <a:rPr lang="en-US" noProof="0"/>
              <a:t>Click to add marketing icon</a:t>
            </a:r>
          </a:p>
        </p:txBody>
      </p:sp>
      <p:sp>
        <p:nvSpPr>
          <p:cNvPr id="22" name="Picture Placeholder 2">
            <a:extLst>
              <a:ext uri="{FF2B5EF4-FFF2-40B4-BE49-F238E27FC236}">
                <a16:creationId xmlns:a16="http://schemas.microsoft.com/office/drawing/2014/main" id="{EE6224FA-C881-7942-88CA-85C557540C4C}"/>
              </a:ext>
            </a:extLst>
          </p:cNvPr>
          <p:cNvSpPr>
            <a:spLocks noGrp="1"/>
          </p:cNvSpPr>
          <p:nvPr>
            <p:ph type="pic" sz="quarter" idx="25" hasCustomPrompt="1"/>
          </p:nvPr>
        </p:nvSpPr>
        <p:spPr>
          <a:xfrm>
            <a:off x="8086662" y="1607671"/>
            <a:ext cx="1024772" cy="957729"/>
          </a:xfrm>
          <a:prstGeom prst="rect">
            <a:avLst/>
          </a:prstGeom>
          <a:no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TT ExtraLight" panose="020B0303020201020303" pitchFamily="34" charset="0"/>
              </a:defRPr>
            </a:lvl1pPr>
          </a:lstStyle>
          <a:p>
            <a:pPr lvl="0"/>
            <a:r>
              <a:rPr lang="en-US" noProof="0"/>
              <a:t>Click to add marketing icon</a:t>
            </a:r>
          </a:p>
        </p:txBody>
      </p:sp>
      <p:sp>
        <p:nvSpPr>
          <p:cNvPr id="16" name="Text Placeholder 2">
            <a:extLst>
              <a:ext uri="{FF2B5EF4-FFF2-40B4-BE49-F238E27FC236}">
                <a16:creationId xmlns:a16="http://schemas.microsoft.com/office/drawing/2014/main" id="{17EBF19C-49E3-D24F-8832-1A12184F6688}"/>
              </a:ext>
            </a:extLst>
          </p:cNvPr>
          <p:cNvSpPr>
            <a:spLocks noGrp="1"/>
          </p:cNvSpPr>
          <p:nvPr>
            <p:ph type="body" sz="quarter" idx="15" hasCustomPrompt="1"/>
          </p:nvPr>
        </p:nvSpPr>
        <p:spPr>
          <a:xfrm>
            <a:off x="632125" y="3675743"/>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23" name="Text Placeholder 2">
            <a:extLst>
              <a:ext uri="{FF2B5EF4-FFF2-40B4-BE49-F238E27FC236}">
                <a16:creationId xmlns:a16="http://schemas.microsoft.com/office/drawing/2014/main" id="{A1125D49-7617-524D-93FF-568220A243A4}"/>
              </a:ext>
            </a:extLst>
          </p:cNvPr>
          <p:cNvSpPr>
            <a:spLocks noGrp="1"/>
          </p:cNvSpPr>
          <p:nvPr>
            <p:ph type="body" sz="quarter" idx="29" hasCustomPrompt="1"/>
          </p:nvPr>
        </p:nvSpPr>
        <p:spPr>
          <a:xfrm>
            <a:off x="4350253" y="3675743"/>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24" name="Text Placeholder 2">
            <a:extLst>
              <a:ext uri="{FF2B5EF4-FFF2-40B4-BE49-F238E27FC236}">
                <a16:creationId xmlns:a16="http://schemas.microsoft.com/office/drawing/2014/main" id="{32FC023A-9146-A042-BD74-7CC8EF53A068}"/>
              </a:ext>
            </a:extLst>
          </p:cNvPr>
          <p:cNvSpPr>
            <a:spLocks noGrp="1"/>
          </p:cNvSpPr>
          <p:nvPr>
            <p:ph type="body" sz="quarter" idx="30" hasCustomPrompt="1"/>
          </p:nvPr>
        </p:nvSpPr>
        <p:spPr>
          <a:xfrm>
            <a:off x="8102969" y="3675743"/>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13" name="Text Placeholder 2">
            <a:extLst>
              <a:ext uri="{FF2B5EF4-FFF2-40B4-BE49-F238E27FC236}">
                <a16:creationId xmlns:a16="http://schemas.microsoft.com/office/drawing/2014/main" id="{3B88B2C6-7B71-2E10-C2D7-2073ED166CFF}"/>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525681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ullet list">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7E84602F-A2F5-0AB3-EDDA-2F6FBCDFA885}"/>
              </a:ext>
            </a:extLst>
          </p:cNvPr>
          <p:cNvSpPr>
            <a:spLocks noGrp="1"/>
          </p:cNvSpPr>
          <p:nvPr>
            <p:ph type="body" sz="quarter" idx="10" hasCustomPrompt="1"/>
          </p:nvPr>
        </p:nvSpPr>
        <p:spPr>
          <a:xfrm>
            <a:off x="621792" y="1600201"/>
            <a:ext cx="10960608" cy="4519083"/>
          </a:xfrm>
          <a:prstGeom prst="rect">
            <a:avLst/>
          </a:prstGeom>
        </p:spPr>
        <p:txBody>
          <a:bodyPr lIns="91420" tIns="45710" rIns="91420" bIns="45710">
            <a:noAutofit/>
          </a:bodyPr>
          <a:lstStyle>
            <a:lvl1pPr marL="304791" indent="-228593">
              <a:lnSpc>
                <a:spcPct val="95000"/>
              </a:lnSpc>
              <a:spcBef>
                <a:spcPts val="1480"/>
              </a:spcBef>
              <a:buClr>
                <a:schemeClr val="accent1"/>
              </a:buClr>
              <a:buSzPct val="80000"/>
              <a:buFont typeface="Arial"/>
              <a:buChar char="•"/>
              <a:defRPr sz="2400" b="0" i="0">
                <a:solidFill>
                  <a:schemeClr val="tx1"/>
                </a:solidFill>
                <a:latin typeface="+mn-lt"/>
                <a:ea typeface="CiscoSansTT Thin" charset="0"/>
                <a:cs typeface="CiscoSansTT Thin" charset="0"/>
              </a:defRPr>
            </a:lvl1pPr>
            <a:lvl2pPr marL="609579" indent="-220126">
              <a:lnSpc>
                <a:spcPct val="95000"/>
              </a:lnSpc>
              <a:spcBef>
                <a:spcPts val="600"/>
              </a:spcBef>
              <a:buClr>
                <a:schemeClr val="accent1"/>
              </a:buClr>
              <a:buSzPct val="80000"/>
              <a:buFont typeface="Arial"/>
              <a:buChar char="•"/>
              <a:defRPr sz="1867" b="0" i="0">
                <a:solidFill>
                  <a:schemeClr val="tx1"/>
                </a:solidFill>
                <a:latin typeface="+mn-lt"/>
                <a:ea typeface="CiscoSansTT Thin" charset="0"/>
                <a:cs typeface="CiscoSansTT Thin" charset="0"/>
              </a:defRPr>
            </a:lvl2pPr>
            <a:lvl3pPr marL="914369" indent="-146047">
              <a:buClr>
                <a:schemeClr val="accent1"/>
              </a:buClr>
              <a:buSzPct val="80000"/>
              <a:buFont typeface="Arial"/>
              <a:buChar char="•"/>
              <a:defRPr sz="1600" b="0" i="0">
                <a:solidFill>
                  <a:schemeClr val="tx1"/>
                </a:solidFill>
                <a:latin typeface="CiscoSansTT" panose="020B0503020201020303" pitchFamily="34" charset="0"/>
                <a:ea typeface="CiscoSansTT" panose="020B0503020201020303" pitchFamily="34" charset="0"/>
                <a:cs typeface="CiscoSansTT" panose="020B0503020201020303" pitchFamily="34" charset="0"/>
              </a:defRPr>
            </a:lvl3pPr>
            <a:lvl4pPr marL="1214672" indent="-228546">
              <a:buClr>
                <a:schemeClr val="accent1"/>
              </a:buClr>
              <a:buSzPct val="80000"/>
              <a:buFont typeface="Arial"/>
              <a:buChar char="•"/>
              <a:defRPr sz="1333" b="0" i="0">
                <a:solidFill>
                  <a:schemeClr val="tx1"/>
                </a:solidFill>
                <a:latin typeface="CiscoSansTT Medium" panose="020B0503020201020303" pitchFamily="34" charset="0"/>
                <a:ea typeface="CiscoSansTT Medium" panose="020B0503020201020303" pitchFamily="34" charset="0"/>
                <a:cs typeface="CiscoSansTT Medium" panose="020B0503020201020303" pitchFamily="34" charset="0"/>
              </a:defRPr>
            </a:lvl4pPr>
            <a:lvl5pPr marL="1443219" indent="-224313">
              <a:buClr>
                <a:schemeClr val="bg2"/>
              </a:buClr>
              <a:buSzPct val="80000"/>
              <a:buFont typeface="Arial"/>
              <a:buChar char="•"/>
              <a:defRPr sz="1333" b="0" i="0">
                <a:solidFill>
                  <a:schemeClr val="bg2"/>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p:txBody>
      </p:sp>
      <p:sp>
        <p:nvSpPr>
          <p:cNvPr id="8" name="Text Placeholder 2">
            <a:extLst>
              <a:ext uri="{FF2B5EF4-FFF2-40B4-BE49-F238E27FC236}">
                <a16:creationId xmlns:a16="http://schemas.microsoft.com/office/drawing/2014/main" id="{59A4C47A-6966-3B09-BD1C-38665845F9B1}"/>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
        <p:nvSpPr>
          <p:cNvPr id="10" name="Text Placeholder 6">
            <a:extLst>
              <a:ext uri="{FF2B5EF4-FFF2-40B4-BE49-F238E27FC236}">
                <a16:creationId xmlns:a16="http://schemas.microsoft.com/office/drawing/2014/main" id="{1FCB4DFA-B41D-91DA-5108-E390AFFDD535}"/>
              </a:ext>
            </a:extLst>
          </p:cNvPr>
          <p:cNvSpPr>
            <a:spLocks noGrp="1"/>
          </p:cNvSpPr>
          <p:nvPr>
            <p:ph type="body" sz="quarter" idx="23" hasCustomPrompt="1"/>
          </p:nvPr>
        </p:nvSpPr>
        <p:spPr>
          <a:xfrm>
            <a:off x="625929" y="739630"/>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 goes here</a:t>
            </a:r>
          </a:p>
        </p:txBody>
      </p:sp>
    </p:spTree>
    <p:extLst>
      <p:ext uri="{BB962C8B-B14F-4D97-AF65-F5344CB8AC3E}">
        <p14:creationId xmlns:p14="http://schemas.microsoft.com/office/powerpoint/2010/main" val="11963462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able Placeholder 11">
            <a:extLst>
              <a:ext uri="{FF2B5EF4-FFF2-40B4-BE49-F238E27FC236}">
                <a16:creationId xmlns:a16="http://schemas.microsoft.com/office/drawing/2014/main" id="{C83B223E-030E-74D0-B6FA-BEC3DA7BD3FA}"/>
              </a:ext>
            </a:extLst>
          </p:cNvPr>
          <p:cNvSpPr>
            <a:spLocks noGrp="1"/>
          </p:cNvSpPr>
          <p:nvPr>
            <p:ph type="tbl" sz="quarter" idx="12"/>
          </p:nvPr>
        </p:nvSpPr>
        <p:spPr>
          <a:xfrm>
            <a:off x="621103" y="1602317"/>
            <a:ext cx="10974395" cy="3739704"/>
          </a:xfrm>
          <a:prstGeom prst="rect">
            <a:avLst/>
          </a:prstGeom>
        </p:spPr>
        <p:txBody>
          <a:bodyPr lIns="91420" tIns="45710" rIns="91420" bIns="45710">
            <a:noAutofit/>
          </a:bodyPr>
          <a:lstStyle>
            <a:lvl1pPr marL="0" indent="0" algn="ctr">
              <a:buNone/>
              <a:defRPr sz="2667" baseline="0">
                <a:solidFill>
                  <a:schemeClr val="tx1"/>
                </a:solidFill>
                <a:latin typeface="+mn-lt"/>
              </a:defRPr>
            </a:lvl1pPr>
          </a:lstStyle>
          <a:p>
            <a:pPr lvl="0"/>
            <a:r>
              <a:rPr lang="en-US" noProof="0"/>
              <a:t>Click icon to add table</a:t>
            </a:r>
            <a:endParaRPr lang="en-GB" noProof="0"/>
          </a:p>
        </p:txBody>
      </p:sp>
      <p:sp>
        <p:nvSpPr>
          <p:cNvPr id="11" name="Text Placeholder 2">
            <a:extLst>
              <a:ext uri="{FF2B5EF4-FFF2-40B4-BE49-F238E27FC236}">
                <a16:creationId xmlns:a16="http://schemas.microsoft.com/office/drawing/2014/main" id="{89B8D9E7-EAC8-4A5C-4139-BA396711F078}"/>
              </a:ext>
            </a:extLst>
          </p:cNvPr>
          <p:cNvSpPr>
            <a:spLocks noGrp="1"/>
          </p:cNvSpPr>
          <p:nvPr>
            <p:ph type="body" sz="quarter" idx="16" hasCustomPrompt="1"/>
          </p:nvPr>
        </p:nvSpPr>
        <p:spPr>
          <a:xfrm>
            <a:off x="632125" y="5586424"/>
            <a:ext cx="5463875" cy="249933"/>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Table caption goes here</a:t>
            </a:r>
          </a:p>
        </p:txBody>
      </p:sp>
      <p:sp>
        <p:nvSpPr>
          <p:cNvPr id="7" name="Text Placeholder 2">
            <a:extLst>
              <a:ext uri="{FF2B5EF4-FFF2-40B4-BE49-F238E27FC236}">
                <a16:creationId xmlns:a16="http://schemas.microsoft.com/office/drawing/2014/main" id="{DD6F855F-C6CE-B2F9-57E7-33E8ABD1C6C3}"/>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
        <p:nvSpPr>
          <p:cNvPr id="8" name="Text Placeholder 6">
            <a:extLst>
              <a:ext uri="{FF2B5EF4-FFF2-40B4-BE49-F238E27FC236}">
                <a16:creationId xmlns:a16="http://schemas.microsoft.com/office/drawing/2014/main" id="{AABDEAAE-DE1D-CF0D-8281-B39078C1DE9D}"/>
              </a:ext>
            </a:extLst>
          </p:cNvPr>
          <p:cNvSpPr>
            <a:spLocks noGrp="1"/>
          </p:cNvSpPr>
          <p:nvPr>
            <p:ph type="body" sz="quarter" idx="23" hasCustomPrompt="1"/>
          </p:nvPr>
        </p:nvSpPr>
        <p:spPr>
          <a:xfrm>
            <a:off x="625929" y="739630"/>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 goes here</a:t>
            </a:r>
          </a:p>
        </p:txBody>
      </p:sp>
    </p:spTree>
    <p:extLst>
      <p:ext uri="{BB962C8B-B14F-4D97-AF65-F5344CB8AC3E}">
        <p14:creationId xmlns:p14="http://schemas.microsoft.com/office/powerpoint/2010/main" val="561355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8CE7DB6-039C-AC58-5C90-9B19A4AA26C7}"/>
              </a:ext>
            </a:extLst>
          </p:cNvPr>
          <p:cNvSpPr>
            <a:spLocks noGrp="1"/>
          </p:cNvSpPr>
          <p:nvPr>
            <p:ph type="body" sz="quarter" idx="16" hasCustomPrompt="1"/>
          </p:nvPr>
        </p:nvSpPr>
        <p:spPr>
          <a:xfrm>
            <a:off x="632125" y="5586424"/>
            <a:ext cx="5463875" cy="249933"/>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Table caption goes here</a:t>
            </a:r>
          </a:p>
        </p:txBody>
      </p:sp>
      <p:sp>
        <p:nvSpPr>
          <p:cNvPr id="14" name="Chart Placeholder 2">
            <a:extLst>
              <a:ext uri="{FF2B5EF4-FFF2-40B4-BE49-F238E27FC236}">
                <a16:creationId xmlns:a16="http://schemas.microsoft.com/office/drawing/2014/main" id="{BD75F8AD-CDF4-CE28-1C24-08F6FA9598D3}"/>
              </a:ext>
            </a:extLst>
          </p:cNvPr>
          <p:cNvSpPr>
            <a:spLocks noGrp="1"/>
          </p:cNvSpPr>
          <p:nvPr>
            <p:ph type="chart" sz="quarter" idx="10"/>
          </p:nvPr>
        </p:nvSpPr>
        <p:spPr>
          <a:xfrm>
            <a:off x="621792" y="1600202"/>
            <a:ext cx="10960608" cy="3744383"/>
          </a:xfrm>
          <a:prstGeom prst="rect">
            <a:avLst/>
          </a:prstGeom>
        </p:spPr>
        <p:txBody>
          <a:bodyPr vert="horz" lIns="91420" tIns="45710" rIns="91420" bIns="45710">
            <a:noAutofit/>
          </a:bodyPr>
          <a:lstStyle>
            <a:lvl1pPr marL="0" indent="0" algn="ctr">
              <a:buNone/>
              <a:defRPr sz="2667" b="0" i="0">
                <a:solidFill>
                  <a:schemeClr val="tx1"/>
                </a:solidFill>
                <a:latin typeface="+mn-lt"/>
                <a:cs typeface="CiscoSansTT ExtraLight" panose="020B0303020201020303" pitchFamily="34" charset="0"/>
              </a:defRPr>
            </a:lvl1pPr>
          </a:lstStyle>
          <a:p>
            <a:pPr lvl="0"/>
            <a:r>
              <a:rPr lang="en-US" noProof="0"/>
              <a:t>Click icon to add chart</a:t>
            </a:r>
          </a:p>
        </p:txBody>
      </p:sp>
      <p:sp>
        <p:nvSpPr>
          <p:cNvPr id="9" name="Text Placeholder 2">
            <a:extLst>
              <a:ext uri="{FF2B5EF4-FFF2-40B4-BE49-F238E27FC236}">
                <a16:creationId xmlns:a16="http://schemas.microsoft.com/office/drawing/2014/main" id="{705B1628-7130-AF0C-17E8-DBDAD7001336}"/>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
        <p:nvSpPr>
          <p:cNvPr id="10" name="Text Placeholder 6">
            <a:extLst>
              <a:ext uri="{FF2B5EF4-FFF2-40B4-BE49-F238E27FC236}">
                <a16:creationId xmlns:a16="http://schemas.microsoft.com/office/drawing/2014/main" id="{A7267393-CC82-21AE-BF48-82206C9952EE}"/>
              </a:ext>
            </a:extLst>
          </p:cNvPr>
          <p:cNvSpPr>
            <a:spLocks noGrp="1"/>
          </p:cNvSpPr>
          <p:nvPr>
            <p:ph type="body" sz="quarter" idx="23" hasCustomPrompt="1"/>
          </p:nvPr>
        </p:nvSpPr>
        <p:spPr>
          <a:xfrm>
            <a:off x="625929" y="739630"/>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 goes here</a:t>
            </a:r>
          </a:p>
        </p:txBody>
      </p:sp>
    </p:spTree>
    <p:extLst>
      <p:ext uri="{BB962C8B-B14F-4D97-AF65-F5344CB8AC3E}">
        <p14:creationId xmlns:p14="http://schemas.microsoft.com/office/powerpoint/2010/main" val="1575936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Heading only">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8A973767-6838-8C37-C9AB-EBCBB78A52A3}"/>
              </a:ext>
            </a:extLst>
          </p:cNvPr>
          <p:cNvSpPr>
            <a:spLocks noGrp="1"/>
          </p:cNvSpPr>
          <p:nvPr>
            <p:ph type="body" sz="quarter" idx="82" hasCustomPrompt="1"/>
          </p:nvPr>
        </p:nvSpPr>
        <p:spPr>
          <a:xfrm>
            <a:off x="625929" y="450013"/>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 goes here</a:t>
            </a:r>
          </a:p>
        </p:txBody>
      </p:sp>
    </p:spTree>
    <p:extLst>
      <p:ext uri="{BB962C8B-B14F-4D97-AF65-F5344CB8AC3E}">
        <p14:creationId xmlns:p14="http://schemas.microsoft.com/office/powerpoint/2010/main" val="3208063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Half page tex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22ACBA-6A0D-C74B-AFCB-38D9D94CE143}"/>
              </a:ext>
            </a:extLst>
          </p:cNvPr>
          <p:cNvSpPr/>
          <p:nvPr/>
        </p:nvSpPr>
        <p:spPr>
          <a:xfrm>
            <a:off x="6104472"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latin typeface="CiscoSansTT ExtraLight" panose="020B0303020201020303" pitchFamily="34" charset="0"/>
            </a:endParaRPr>
          </a:p>
        </p:txBody>
      </p:sp>
      <p:sp>
        <p:nvSpPr>
          <p:cNvPr id="7" name="Title 1">
            <a:extLst>
              <a:ext uri="{FF2B5EF4-FFF2-40B4-BE49-F238E27FC236}">
                <a16:creationId xmlns:a16="http://schemas.microsoft.com/office/drawing/2014/main" id="{EB0442CC-18E0-97B7-E62C-0397FB025279}"/>
              </a:ext>
            </a:extLst>
          </p:cNvPr>
          <p:cNvSpPr>
            <a:spLocks noGrp="1"/>
          </p:cNvSpPr>
          <p:nvPr>
            <p:ph type="ctrTitle" hasCustomPrompt="1"/>
          </p:nvPr>
        </p:nvSpPr>
        <p:spPr>
          <a:xfrm>
            <a:off x="627425" y="1766049"/>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 </a:t>
            </a:r>
            <a:endParaRPr lang="en-US"/>
          </a:p>
        </p:txBody>
      </p:sp>
      <p:sp>
        <p:nvSpPr>
          <p:cNvPr id="9" name="Text Placeholder 2">
            <a:extLst>
              <a:ext uri="{FF2B5EF4-FFF2-40B4-BE49-F238E27FC236}">
                <a16:creationId xmlns:a16="http://schemas.microsoft.com/office/drawing/2014/main" id="{5F030301-E75F-E7BE-D423-283E76983DD5}"/>
              </a:ext>
            </a:extLst>
          </p:cNvPr>
          <p:cNvSpPr>
            <a:spLocks noGrp="1"/>
          </p:cNvSpPr>
          <p:nvPr>
            <p:ph type="body" sz="quarter" idx="16" hasCustomPrompt="1"/>
          </p:nvPr>
        </p:nvSpPr>
        <p:spPr>
          <a:xfrm>
            <a:off x="627425" y="2421517"/>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2" name="Text Placeholder 2">
            <a:extLst>
              <a:ext uri="{FF2B5EF4-FFF2-40B4-BE49-F238E27FC236}">
                <a16:creationId xmlns:a16="http://schemas.microsoft.com/office/drawing/2014/main" id="{9CFD8466-F4CC-C5A0-9C5C-BABB06B9214C}"/>
              </a:ext>
            </a:extLst>
          </p:cNvPr>
          <p:cNvSpPr>
            <a:spLocks noGrp="1"/>
          </p:cNvSpPr>
          <p:nvPr>
            <p:ph type="body" sz="quarter" idx="15" hasCustomPrompt="1"/>
          </p:nvPr>
        </p:nvSpPr>
        <p:spPr>
          <a:xfrm>
            <a:off x="627425" y="2852063"/>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1" name="Text Placeholder 2">
            <a:extLst>
              <a:ext uri="{FF2B5EF4-FFF2-40B4-BE49-F238E27FC236}">
                <a16:creationId xmlns:a16="http://schemas.microsoft.com/office/drawing/2014/main" id="{56C75B5F-2754-AB33-5A12-A2F80412EA7C}"/>
              </a:ext>
            </a:extLst>
          </p:cNvPr>
          <p:cNvSpPr>
            <a:spLocks noGrp="1"/>
          </p:cNvSpPr>
          <p:nvPr>
            <p:ph type="body" sz="quarter" idx="14" hasCustomPrompt="1"/>
          </p:nvPr>
        </p:nvSpPr>
        <p:spPr>
          <a:xfrm>
            <a:off x="625929"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2780694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Half page text 2">
    <p:spTree>
      <p:nvGrpSpPr>
        <p:cNvPr id="1" name=""/>
        <p:cNvGrpSpPr/>
        <p:nvPr/>
      </p:nvGrpSpPr>
      <p:grpSpPr>
        <a:xfrm>
          <a:off x="0" y="0"/>
          <a:ext cx="0" cy="0"/>
          <a:chOff x="0" y="0"/>
          <a:chExt cx="0" cy="0"/>
        </a:xfrm>
      </p:grpSpPr>
      <p:sp>
        <p:nvSpPr>
          <p:cNvPr id="4" name="Rectangle 3"/>
          <p:cNvSpPr/>
          <p:nvPr/>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solidFill>
                <a:srgbClr val="0D274D"/>
              </a:solidFill>
              <a:latin typeface="CiscoSansTT ExtraLight" panose="020B0303020201020303" pitchFamily="34" charset="0"/>
            </a:endParaRPr>
          </a:p>
        </p:txBody>
      </p:sp>
      <p:sp>
        <p:nvSpPr>
          <p:cNvPr id="7" name="Title 1">
            <a:extLst>
              <a:ext uri="{FF2B5EF4-FFF2-40B4-BE49-F238E27FC236}">
                <a16:creationId xmlns:a16="http://schemas.microsoft.com/office/drawing/2014/main" id="{500FB767-EEA9-D740-8EE8-2114332F6203}"/>
              </a:ext>
            </a:extLst>
          </p:cNvPr>
          <p:cNvSpPr>
            <a:spLocks noGrp="1"/>
          </p:cNvSpPr>
          <p:nvPr>
            <p:ph type="ctrTitle" hasCustomPrompt="1"/>
          </p:nvPr>
        </p:nvSpPr>
        <p:spPr>
          <a:xfrm>
            <a:off x="623904" y="2209803"/>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bg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pic>
        <p:nvPicPr>
          <p:cNvPr id="21" name="Picture 7">
            <a:extLst>
              <a:ext uri="{FF2B5EF4-FFF2-40B4-BE49-F238E27FC236}">
                <a16:creationId xmlns:a16="http://schemas.microsoft.com/office/drawing/2014/main" id="{C8840F6B-282B-A945-9690-ABC74CE8E7DE}"/>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4" y="6342699"/>
            <a:ext cx="396305" cy="208228"/>
          </a:xfrm>
          <a:prstGeom prst="rect">
            <a:avLst/>
          </a:prstGeom>
        </p:spPr>
      </p:pic>
      <p:sp>
        <p:nvSpPr>
          <p:cNvPr id="22" name="Rectangle 21">
            <a:extLst>
              <a:ext uri="{FF2B5EF4-FFF2-40B4-BE49-F238E27FC236}">
                <a16:creationId xmlns:a16="http://schemas.microsoft.com/office/drawing/2014/main" id="{2C5D8762-2A1E-3E48-9704-3A8D36FCB834}"/>
              </a:ext>
            </a:extLst>
          </p:cNvPr>
          <p:cNvSpPr>
            <a:spLocks noChangeArrowheads="1"/>
          </p:cNvSpPr>
          <p:nvPr/>
        </p:nvSpPr>
        <p:spPr bwMode="ltGray">
          <a:xfrm>
            <a:off x="1142756" y="6383797"/>
            <a:ext cx="4534733" cy="164924"/>
          </a:xfrm>
          <a:prstGeom prst="rect">
            <a:avLst/>
          </a:prstGeom>
          <a:noFill/>
          <a:ln w="9525">
            <a:noFill/>
            <a:miter lim="800000"/>
            <a:headEnd/>
            <a:tailEnd/>
          </a:ln>
          <a:effectLst/>
        </p:spPr>
        <p:txBody>
          <a:bodyPr wrap="square" lIns="82115" tIns="41056" rIns="82115" bIns="41056" anchor="b">
            <a:spAutoFit/>
          </a:bodyPr>
          <a:lstStyle/>
          <a:p>
            <a:pPr defTabSz="814298" fontAlgn="auto">
              <a:spcBef>
                <a:spcPts val="0"/>
              </a:spcBef>
              <a:spcAft>
                <a:spcPts val="0"/>
              </a:spcAft>
              <a:defRPr/>
            </a:pPr>
            <a:r>
              <a:rPr lang="en-US" sz="533" b="0" i="0" spc="27" baseline="0">
                <a:solidFill>
                  <a:srgbClr val="0D274D"/>
                </a:solidFill>
                <a:latin typeface="CiscoSansTT Light" panose="020B0503020201020303" pitchFamily="34" charset="0"/>
                <a:ea typeface="+mn-ea"/>
                <a:cs typeface="CiscoSansTT Light" panose="020B0503020201020303" pitchFamily="34" charset="0"/>
              </a:rPr>
              <a:t>© 2022  Cisco and/or its affiliates. All rights reserved.   Cisco Confidential</a:t>
            </a:r>
          </a:p>
        </p:txBody>
      </p:sp>
      <p:sp>
        <p:nvSpPr>
          <p:cNvPr id="12" name="Text Placeholder 2">
            <a:extLst>
              <a:ext uri="{FF2B5EF4-FFF2-40B4-BE49-F238E27FC236}">
                <a16:creationId xmlns:a16="http://schemas.microsoft.com/office/drawing/2014/main" id="{D9178804-B96E-BE4F-9C01-F123A4E79750}"/>
              </a:ext>
            </a:extLst>
          </p:cNvPr>
          <p:cNvSpPr>
            <a:spLocks noGrp="1"/>
          </p:cNvSpPr>
          <p:nvPr>
            <p:ph type="body" sz="quarter" idx="14" hasCustomPrompt="1"/>
          </p:nvPr>
        </p:nvSpPr>
        <p:spPr>
          <a:xfrm>
            <a:off x="632128" y="431801"/>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bg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
        <p:nvSpPr>
          <p:cNvPr id="16" name="Text Placeholder 2">
            <a:extLst>
              <a:ext uri="{FF2B5EF4-FFF2-40B4-BE49-F238E27FC236}">
                <a16:creationId xmlns:a16="http://schemas.microsoft.com/office/drawing/2014/main" id="{E5754773-B320-74FF-360B-AE12573C9FE6}"/>
              </a:ext>
            </a:extLst>
          </p:cNvPr>
          <p:cNvSpPr>
            <a:spLocks noGrp="1"/>
          </p:cNvSpPr>
          <p:nvPr>
            <p:ph type="body" sz="quarter" idx="24" hasCustomPrompt="1"/>
          </p:nvPr>
        </p:nvSpPr>
        <p:spPr>
          <a:xfrm>
            <a:off x="7360304" y="2689017"/>
            <a:ext cx="3968097" cy="182881"/>
          </a:xfrm>
          <a:prstGeom prst="rect">
            <a:avLst/>
          </a:prstGeom>
        </p:spPr>
        <p:txBody>
          <a:bodyPr lIns="0" tIns="0" rIns="0" bIns="0"/>
          <a:lstStyle>
            <a:lvl1pPr marL="0" indent="0">
              <a:buFont typeface="Arial" panose="020B0604020202020204" pitchFamily="34" charset="0"/>
              <a:buNone/>
              <a:defRPr sz="1867"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20" name="Text Placeholder 2">
            <a:extLst>
              <a:ext uri="{FF2B5EF4-FFF2-40B4-BE49-F238E27FC236}">
                <a16:creationId xmlns:a16="http://schemas.microsoft.com/office/drawing/2014/main" id="{0A6491F4-97AD-1094-3D4C-75416A30CE37}"/>
              </a:ext>
            </a:extLst>
          </p:cNvPr>
          <p:cNvSpPr>
            <a:spLocks noGrp="1"/>
          </p:cNvSpPr>
          <p:nvPr>
            <p:ph type="body" sz="quarter" idx="28" hasCustomPrompt="1"/>
          </p:nvPr>
        </p:nvSpPr>
        <p:spPr>
          <a:xfrm>
            <a:off x="7360304" y="3112568"/>
            <a:ext cx="3968097"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Tree>
    <p:extLst>
      <p:ext uri="{BB962C8B-B14F-4D97-AF65-F5344CB8AC3E}">
        <p14:creationId xmlns:p14="http://schemas.microsoft.com/office/powerpoint/2010/main" val="3554691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Half page text 3">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8A14A143-03AF-F347-89FC-0666167C56A7}"/>
              </a:ext>
            </a:extLst>
          </p:cNvPr>
          <p:cNvSpPr>
            <a:spLocks noGrp="1"/>
          </p:cNvSpPr>
          <p:nvPr>
            <p:ph type="body" sz="quarter" idx="24" hasCustomPrompt="1"/>
          </p:nvPr>
        </p:nvSpPr>
        <p:spPr>
          <a:xfrm>
            <a:off x="7360304" y="2689017"/>
            <a:ext cx="3968097" cy="182881"/>
          </a:xfrm>
          <a:prstGeom prst="rect">
            <a:avLst/>
          </a:prstGeom>
        </p:spPr>
        <p:txBody>
          <a:bodyPr lIns="0" tIns="0" rIns="0" bIns="0"/>
          <a:lstStyle>
            <a:lvl1pPr marL="0" indent="0">
              <a:buFont typeface="Arial" panose="020B0604020202020204" pitchFamily="34" charset="0"/>
              <a:buNone/>
              <a:defRPr sz="1867"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20" name="Text Placeholder 2">
            <a:extLst>
              <a:ext uri="{FF2B5EF4-FFF2-40B4-BE49-F238E27FC236}">
                <a16:creationId xmlns:a16="http://schemas.microsoft.com/office/drawing/2014/main" id="{6481995A-7D97-808B-623A-0F2B9B54B1FA}"/>
              </a:ext>
            </a:extLst>
          </p:cNvPr>
          <p:cNvSpPr>
            <a:spLocks noGrp="1"/>
          </p:cNvSpPr>
          <p:nvPr>
            <p:ph type="body" sz="quarter" idx="28" hasCustomPrompt="1"/>
          </p:nvPr>
        </p:nvSpPr>
        <p:spPr>
          <a:xfrm>
            <a:off x="7360304" y="3112568"/>
            <a:ext cx="3968097"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3" name="Title 1">
            <a:extLst>
              <a:ext uri="{FF2B5EF4-FFF2-40B4-BE49-F238E27FC236}">
                <a16:creationId xmlns:a16="http://schemas.microsoft.com/office/drawing/2014/main" id="{3576ECFD-ABB0-1491-EDD7-7F12498F6CCC}"/>
              </a:ext>
            </a:extLst>
          </p:cNvPr>
          <p:cNvSpPr>
            <a:spLocks noGrp="1"/>
          </p:cNvSpPr>
          <p:nvPr>
            <p:ph type="ctrTitle" hasCustomPrompt="1"/>
          </p:nvPr>
        </p:nvSpPr>
        <p:spPr>
          <a:xfrm>
            <a:off x="623904" y="2209803"/>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sp>
        <p:nvSpPr>
          <p:cNvPr id="24" name="Text Placeholder 2">
            <a:extLst>
              <a:ext uri="{FF2B5EF4-FFF2-40B4-BE49-F238E27FC236}">
                <a16:creationId xmlns:a16="http://schemas.microsoft.com/office/drawing/2014/main" id="{AEDD64BB-96E9-B53B-7D4D-690B8C23D059}"/>
              </a:ext>
            </a:extLst>
          </p:cNvPr>
          <p:cNvSpPr>
            <a:spLocks noGrp="1"/>
          </p:cNvSpPr>
          <p:nvPr>
            <p:ph type="body" sz="quarter" idx="14" hasCustomPrompt="1"/>
          </p:nvPr>
        </p:nvSpPr>
        <p:spPr>
          <a:xfrm>
            <a:off x="632128" y="431801"/>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5012867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Numbered_Section_Purple">
    <p:bg>
      <p:bgPr>
        <a:solidFill>
          <a:schemeClr val="accent1"/>
        </a:solidFill>
        <a:effectLst/>
      </p:bgPr>
    </p:bg>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32C79D1C-DC2A-46B0-BFFF-8347753820DC}"/>
              </a:ext>
            </a:extLst>
          </p:cNvPr>
          <p:cNvSpPr/>
          <p:nvPr userDrawn="1"/>
        </p:nvSpPr>
        <p:spPr>
          <a:xfrm flipH="1" flipV="1">
            <a:off x="4258834" y="0"/>
            <a:ext cx="7933166" cy="6858000"/>
          </a:xfrm>
          <a:custGeom>
            <a:avLst/>
            <a:gdLst>
              <a:gd name="connsiteX0" fmla="*/ 1314733 w 7931100"/>
              <a:gd name="connsiteY0" fmla="*/ 6858000 h 6858000"/>
              <a:gd name="connsiteX1" fmla="*/ 3285795 w 7931100"/>
              <a:gd name="connsiteY1" fmla="*/ 6858000 h 6858000"/>
              <a:gd name="connsiteX2" fmla="*/ 3285795 w 7931100"/>
              <a:gd name="connsiteY2" fmla="*/ 6858000 h 6858000"/>
              <a:gd name="connsiteX3" fmla="*/ 4877306 w 7931100"/>
              <a:gd name="connsiteY3" fmla="*/ 6858000 h 6858000"/>
              <a:gd name="connsiteX4" fmla="*/ 7931100 w 7931100"/>
              <a:gd name="connsiteY4" fmla="*/ 0 h 6858000"/>
              <a:gd name="connsiteX5" fmla="*/ 6339589 w 7931100"/>
              <a:gd name="connsiteY5" fmla="*/ 0 h 6858000"/>
              <a:gd name="connsiteX6" fmla="*/ 5024856 w 7931100"/>
              <a:gd name="connsiteY6" fmla="*/ 0 h 6858000"/>
              <a:gd name="connsiteX7" fmla="*/ 2906244 w 7931100"/>
              <a:gd name="connsiteY7" fmla="*/ 0 h 6858000"/>
              <a:gd name="connsiteX8" fmla="*/ 1314733 w 7931100"/>
              <a:gd name="connsiteY8" fmla="*/ 0 h 6858000"/>
              <a:gd name="connsiteX9" fmla="*/ 0 w 7931100"/>
              <a:gd name="connsiteY9" fmla="*/ 0 h 6858000"/>
              <a:gd name="connsiteX10" fmla="*/ 0 w 7931100"/>
              <a:gd name="connsiteY10" fmla="*/ 2597395 h 6858000"/>
              <a:gd name="connsiteX11" fmla="*/ 0 w 7931100"/>
              <a:gd name="connsiteY11" fmla="*/ 6858000 h 6858000"/>
              <a:gd name="connsiteX12" fmla="*/ 1314733 w 7931100"/>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1100" h="6858000">
                <a:moveTo>
                  <a:pt x="1314733" y="6858000"/>
                </a:moveTo>
                <a:lnTo>
                  <a:pt x="3285795" y="6858000"/>
                </a:lnTo>
                <a:lnTo>
                  <a:pt x="3285795" y="6858000"/>
                </a:lnTo>
                <a:lnTo>
                  <a:pt x="4877306" y="6858000"/>
                </a:lnTo>
                <a:lnTo>
                  <a:pt x="7931100" y="0"/>
                </a:lnTo>
                <a:lnTo>
                  <a:pt x="6339589" y="0"/>
                </a:lnTo>
                <a:lnTo>
                  <a:pt x="5024856" y="0"/>
                </a:lnTo>
                <a:lnTo>
                  <a:pt x="2906244" y="0"/>
                </a:lnTo>
                <a:lnTo>
                  <a:pt x="1314733" y="0"/>
                </a:lnTo>
                <a:lnTo>
                  <a:pt x="0" y="0"/>
                </a:lnTo>
                <a:lnTo>
                  <a:pt x="0" y="2597395"/>
                </a:lnTo>
                <a:lnTo>
                  <a:pt x="0" y="6858000"/>
                </a:lnTo>
                <a:lnTo>
                  <a:pt x="1314733" y="6858000"/>
                </a:lnTo>
                <a:close/>
              </a:path>
            </a:pathLst>
          </a:custGeom>
          <a:gradFill>
            <a:gsLst>
              <a:gs pos="1000">
                <a:schemeClr val="accent1">
                  <a:lumMod val="71000"/>
                </a:schemeClr>
              </a:gs>
              <a:gs pos="100000">
                <a:schemeClr val="accent1">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ppD Sans Light"/>
            </a:endParaRPr>
          </a:p>
        </p:txBody>
      </p:sp>
      <p:sp>
        <p:nvSpPr>
          <p:cNvPr id="2" name="TextBox 1">
            <a:extLst>
              <a:ext uri="{FF2B5EF4-FFF2-40B4-BE49-F238E27FC236}">
                <a16:creationId xmlns:a16="http://schemas.microsoft.com/office/drawing/2014/main" id="{BA73FA6F-8C2F-4241-A202-B2692678543C}"/>
              </a:ext>
            </a:extLst>
          </p:cNvPr>
          <p:cNvSpPr txBox="1"/>
          <p:nvPr userDrawn="1"/>
        </p:nvSpPr>
        <p:spPr>
          <a:xfrm>
            <a:off x="11437792" y="6414737"/>
            <a:ext cx="327344" cy="278918"/>
          </a:xfrm>
          <a:prstGeom prst="rect">
            <a:avLst/>
          </a:prstGeom>
        </p:spPr>
        <p:txBody>
          <a:bodyPr vert="horz" wrap="square" lIns="91440" tIns="45720" rIns="91440" bIns="45720" rtlCol="0" anchor="ctr">
            <a:normAutofit/>
          </a:bodyPr>
          <a:lstStyle/>
          <a:p>
            <a:pPr algn="l"/>
            <a:fld id="{311237F8-2929-CB49-9823-AD2518862D1D}" type="slidenum">
              <a:rPr lang="en-US" sz="700" b="0" i="0" smtClean="0">
                <a:solidFill>
                  <a:schemeClr val="accent1">
                    <a:lumMod val="60000"/>
                    <a:lumOff val="40000"/>
                  </a:schemeClr>
                </a:solidFill>
                <a:latin typeface="AppD Sans" panose="00000500000000000000" pitchFamily="2" charset="0"/>
                <a:cs typeface="Arial" panose="020B0604020202020204" pitchFamily="34" charset="0"/>
              </a:rPr>
              <a:t>‹#›</a:t>
            </a:fld>
            <a:endParaRPr lang="en-US" sz="700" b="0" i="0">
              <a:solidFill>
                <a:schemeClr val="accent1">
                  <a:lumMod val="60000"/>
                  <a:lumOff val="40000"/>
                </a:schemeClr>
              </a:solidFill>
              <a:latin typeface="AppD Sans" panose="00000500000000000000" pitchFamily="2" charset="0"/>
              <a:cs typeface="Arial" panose="020B0604020202020204" pitchFamily="34" charset="0"/>
            </a:endParaRPr>
          </a:p>
        </p:txBody>
      </p:sp>
      <p:sp>
        <p:nvSpPr>
          <p:cNvPr id="3" name="Rectangle 2">
            <a:extLst>
              <a:ext uri="{FF2B5EF4-FFF2-40B4-BE49-F238E27FC236}">
                <a16:creationId xmlns:a16="http://schemas.microsoft.com/office/drawing/2014/main" id="{DE392881-85BC-4B9B-89E1-5137A3AF0B48}"/>
              </a:ext>
            </a:extLst>
          </p:cNvPr>
          <p:cNvSpPr/>
          <p:nvPr userDrawn="1"/>
        </p:nvSpPr>
        <p:spPr>
          <a:xfrm>
            <a:off x="2564248" y="6454170"/>
            <a:ext cx="1482523" cy="200055"/>
          </a:xfrm>
          <a:prstGeom prst="rect">
            <a:avLst/>
          </a:prstGeom>
        </p:spPr>
        <p:txBody>
          <a:bodyPr wrap="none">
            <a:spAutoFit/>
          </a:bodyPr>
          <a:lstStyle/>
          <a:p>
            <a:r>
              <a:rPr lang="en-US" sz="700" b="0" i="0" kern="1200" spc="20">
                <a:solidFill>
                  <a:schemeClr val="accent1">
                    <a:lumMod val="60000"/>
                    <a:lumOff val="40000"/>
                  </a:schemeClr>
                </a:solidFill>
                <a:effectLst/>
                <a:latin typeface="AppD Sans" panose="00000500000000000000" pitchFamily="2" charset="0"/>
                <a:ea typeface="+mn-ea"/>
                <a:cs typeface="Arial" panose="020B0604020202020204" pitchFamily="34" charset="0"/>
              </a:rPr>
              <a:t>AppDynamics</a:t>
            </a:r>
            <a:r>
              <a:rPr lang="en-US" sz="700" b="0" i="0" kern="1200" spc="20" baseline="0">
                <a:solidFill>
                  <a:schemeClr val="accent1">
                    <a:lumMod val="60000"/>
                    <a:lumOff val="40000"/>
                  </a:schemeClr>
                </a:solidFill>
                <a:effectLst/>
                <a:latin typeface="AppD Sans" panose="00000500000000000000" pitchFamily="2" charset="0"/>
                <a:ea typeface="+mn-ea"/>
                <a:cs typeface="Arial" panose="020B0604020202020204" pitchFamily="34" charset="0"/>
              </a:rPr>
              <a:t> is part of Cisco</a:t>
            </a:r>
            <a:r>
              <a:rPr lang="en-US" sz="700" b="0" i="0" kern="1200" baseline="0">
                <a:solidFill>
                  <a:schemeClr val="accent1">
                    <a:lumMod val="60000"/>
                    <a:lumOff val="40000"/>
                  </a:schemeClr>
                </a:solidFill>
                <a:effectLst/>
                <a:latin typeface="AppD Sans" panose="00000500000000000000" pitchFamily="2" charset="0"/>
                <a:ea typeface="+mn-ea"/>
                <a:cs typeface="Arial" panose="020B0604020202020204" pitchFamily="34" charset="0"/>
              </a:rPr>
              <a:t>.</a:t>
            </a:r>
            <a:endParaRPr lang="en-US" sz="1600">
              <a:solidFill>
                <a:schemeClr val="accent1">
                  <a:lumMod val="60000"/>
                  <a:lumOff val="40000"/>
                </a:schemeClr>
              </a:solidFill>
            </a:endParaRPr>
          </a:p>
        </p:txBody>
      </p:sp>
      <p:cxnSp>
        <p:nvCxnSpPr>
          <p:cNvPr id="4" name="Straight Connector 3">
            <a:extLst>
              <a:ext uri="{FF2B5EF4-FFF2-40B4-BE49-F238E27FC236}">
                <a16:creationId xmlns:a16="http://schemas.microsoft.com/office/drawing/2014/main" id="{2B17270A-AB25-41BA-928E-C5E2A56153E5}"/>
              </a:ext>
            </a:extLst>
          </p:cNvPr>
          <p:cNvCxnSpPr>
            <a:cxnSpLocks/>
          </p:cNvCxnSpPr>
          <p:nvPr userDrawn="1"/>
        </p:nvCxnSpPr>
        <p:spPr>
          <a:xfrm>
            <a:off x="1771509" y="6426009"/>
            <a:ext cx="0" cy="25637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AD34B01-84D6-43E4-AFA5-1994F0832ED9}"/>
              </a:ext>
            </a:extLst>
          </p:cNvPr>
          <p:cNvCxnSpPr>
            <a:cxnSpLocks/>
          </p:cNvCxnSpPr>
          <p:nvPr userDrawn="1"/>
        </p:nvCxnSpPr>
        <p:spPr>
          <a:xfrm>
            <a:off x="4168825" y="6426009"/>
            <a:ext cx="0" cy="25637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25E614C-1BCF-4B60-8CB5-FD28ADD7130F}"/>
              </a:ext>
            </a:extLst>
          </p:cNvPr>
          <p:cNvSpPr/>
          <p:nvPr userDrawn="1"/>
        </p:nvSpPr>
        <p:spPr>
          <a:xfrm>
            <a:off x="4302180" y="6454170"/>
            <a:ext cx="5250881" cy="200055"/>
          </a:xfrm>
          <a:prstGeom prst="rect">
            <a:avLst/>
          </a:prstGeom>
        </p:spPr>
        <p:txBody>
          <a:bodyPr wrap="none">
            <a:spAutoFit/>
          </a:bodyPr>
          <a:lstStyle/>
          <a:p>
            <a:pPr marL="0" marR="0" lvl="0" indent="0" algn="l" defTabSz="412647" rtl="0" eaLnBrk="1" fontAlgn="auto" latinLnBrk="0" hangingPunct="1">
              <a:lnSpc>
                <a:spcPct val="100000"/>
              </a:lnSpc>
              <a:spcBef>
                <a:spcPts val="0"/>
              </a:spcBef>
              <a:spcAft>
                <a:spcPts val="0"/>
              </a:spcAft>
              <a:buClrTx/>
              <a:buSzTx/>
              <a:buFontTx/>
              <a:buNone/>
              <a:tabLst/>
              <a:defRPr/>
            </a:pPr>
            <a:r>
              <a:rPr lang="en-US" sz="700" b="0" i="0" kern="1000" spc="60" baseline="0">
                <a:solidFill>
                  <a:schemeClr val="accent1">
                    <a:lumMod val="60000"/>
                    <a:lumOff val="40000"/>
                  </a:schemeClr>
                </a:solidFill>
                <a:effectLst/>
                <a:latin typeface="AppD Sans" panose="00000500000000000000" pitchFamily="2" charset="0"/>
                <a:ea typeface="+mn-ea"/>
                <a:cs typeface="Arial" panose="020B0604020202020204" pitchFamily="34" charset="0"/>
              </a:rPr>
              <a:t>© 2020 Cisco and/or its affiliates. All rights reserved. APPDYNAMICS CONFIDENTIAL AND PROPRIETARY</a:t>
            </a:r>
          </a:p>
        </p:txBody>
      </p:sp>
      <p:grpSp>
        <p:nvGrpSpPr>
          <p:cNvPr id="7" name="Graphic 4">
            <a:extLst>
              <a:ext uri="{FF2B5EF4-FFF2-40B4-BE49-F238E27FC236}">
                <a16:creationId xmlns:a16="http://schemas.microsoft.com/office/drawing/2014/main" id="{20DF83C6-F318-4F75-906E-923908482614}"/>
              </a:ext>
            </a:extLst>
          </p:cNvPr>
          <p:cNvGrpSpPr/>
          <p:nvPr userDrawn="1"/>
        </p:nvGrpSpPr>
        <p:grpSpPr>
          <a:xfrm>
            <a:off x="456882" y="6487048"/>
            <a:ext cx="1022732" cy="133908"/>
            <a:chOff x="1190923" y="-1184359"/>
            <a:chExt cx="8582025" cy="1123950"/>
          </a:xfrm>
          <a:solidFill>
            <a:schemeClr val="accent1">
              <a:lumMod val="60000"/>
              <a:lumOff val="40000"/>
            </a:schemeClr>
          </a:solidFill>
        </p:grpSpPr>
        <p:sp>
          <p:nvSpPr>
            <p:cNvPr id="8" name="Freeform: Shape 7">
              <a:extLst>
                <a:ext uri="{FF2B5EF4-FFF2-40B4-BE49-F238E27FC236}">
                  <a16:creationId xmlns:a16="http://schemas.microsoft.com/office/drawing/2014/main" id="{D7D1822C-6975-428A-899C-984BE62C438E}"/>
                </a:ext>
              </a:extLst>
            </p:cNvPr>
            <p:cNvSpPr/>
            <p:nvPr/>
          </p:nvSpPr>
          <p:spPr>
            <a:xfrm>
              <a:off x="1190923" y="-1184359"/>
              <a:ext cx="1022032" cy="1122711"/>
            </a:xfrm>
            <a:custGeom>
              <a:avLst/>
              <a:gdLst>
                <a:gd name="connsiteX0" fmla="*/ 297371 w 1022032"/>
                <a:gd name="connsiteY0" fmla="*/ 656558 h 1122711"/>
                <a:gd name="connsiteX1" fmla="*/ 142780 w 1022032"/>
                <a:gd name="connsiteY1" fmla="*/ 309467 h 1122711"/>
                <a:gd name="connsiteX2" fmla="*/ 0 w 1022032"/>
                <a:gd name="connsiteY2" fmla="*/ 614363 h 1122711"/>
                <a:gd name="connsiteX3" fmla="*/ 397288 w 1022032"/>
                <a:gd name="connsiteY3" fmla="*/ 1011650 h 1122711"/>
                <a:gd name="connsiteX4" fmla="*/ 453676 w 1022032"/>
                <a:gd name="connsiteY4" fmla="*/ 1007650 h 1122711"/>
                <a:gd name="connsiteX5" fmla="*/ 299466 w 1022032"/>
                <a:gd name="connsiteY5" fmla="*/ 661416 h 1122711"/>
                <a:gd name="connsiteX6" fmla="*/ 297371 w 1022032"/>
                <a:gd name="connsiteY6" fmla="*/ 656558 h 1122711"/>
                <a:gd name="connsiteX7" fmla="*/ 397288 w 1022032"/>
                <a:gd name="connsiteY7" fmla="*/ 0 h 1122711"/>
                <a:gd name="connsiteX8" fmla="*/ 250317 w 1022032"/>
                <a:gd name="connsiteY8" fmla="*/ 17717 h 1122711"/>
                <a:gd name="connsiteX9" fmla="*/ 340805 w 1022032"/>
                <a:gd name="connsiteY9" fmla="*/ 221171 h 1122711"/>
                <a:gd name="connsiteX10" fmla="*/ 397288 w 1022032"/>
                <a:gd name="connsiteY10" fmla="*/ 217170 h 1122711"/>
                <a:gd name="connsiteX11" fmla="*/ 794480 w 1022032"/>
                <a:gd name="connsiteY11" fmla="*/ 614363 h 1122711"/>
                <a:gd name="connsiteX12" fmla="*/ 651701 w 1022032"/>
                <a:gd name="connsiteY12" fmla="*/ 919353 h 1122711"/>
                <a:gd name="connsiteX13" fmla="*/ 742188 w 1022032"/>
                <a:gd name="connsiteY13" fmla="*/ 1122712 h 1122711"/>
                <a:gd name="connsiteX14" fmla="*/ 1011650 w 1022032"/>
                <a:gd name="connsiteY14" fmla="*/ 614363 h 1122711"/>
                <a:gd name="connsiteX15" fmla="*/ 397288 w 1022032"/>
                <a:gd name="connsiteY15" fmla="*/ 0 h 1122711"/>
                <a:gd name="connsiteX16" fmla="*/ 1014603 w 1022032"/>
                <a:gd name="connsiteY16" fmla="*/ 1032415 h 1122711"/>
                <a:gd name="connsiteX17" fmla="*/ 1004030 w 1022032"/>
                <a:gd name="connsiteY17" fmla="*/ 1058799 h 1122711"/>
                <a:gd name="connsiteX18" fmla="*/ 993458 w 1022032"/>
                <a:gd name="connsiteY18" fmla="*/ 1032415 h 1122711"/>
                <a:gd name="connsiteX19" fmla="*/ 986028 w 1022032"/>
                <a:gd name="connsiteY19" fmla="*/ 1032415 h 1122711"/>
                <a:gd name="connsiteX20" fmla="*/ 986028 w 1022032"/>
                <a:gd name="connsiteY20" fmla="*/ 1072610 h 1122711"/>
                <a:gd name="connsiteX21" fmla="*/ 993172 w 1022032"/>
                <a:gd name="connsiteY21" fmla="*/ 1072610 h 1122711"/>
                <a:gd name="connsiteX22" fmla="*/ 993172 w 1022032"/>
                <a:gd name="connsiteY22" fmla="*/ 1047179 h 1122711"/>
                <a:gd name="connsiteX23" fmla="*/ 1001935 w 1022032"/>
                <a:gd name="connsiteY23" fmla="*/ 1068896 h 1122711"/>
                <a:gd name="connsiteX24" fmla="*/ 1006126 w 1022032"/>
                <a:gd name="connsiteY24" fmla="*/ 1068896 h 1122711"/>
                <a:gd name="connsiteX25" fmla="*/ 1014889 w 1022032"/>
                <a:gd name="connsiteY25" fmla="*/ 1047179 h 1122711"/>
                <a:gd name="connsiteX26" fmla="*/ 1014889 w 1022032"/>
                <a:gd name="connsiteY26" fmla="*/ 1072610 h 1122711"/>
                <a:gd name="connsiteX27" fmla="*/ 1022033 w 1022032"/>
                <a:gd name="connsiteY27" fmla="*/ 1072610 h 1122711"/>
                <a:gd name="connsiteX28" fmla="*/ 1022033 w 1022032"/>
                <a:gd name="connsiteY28" fmla="*/ 1032415 h 1122711"/>
                <a:gd name="connsiteX29" fmla="*/ 1014603 w 1022032"/>
                <a:gd name="connsiteY29" fmla="*/ 1032415 h 1122711"/>
                <a:gd name="connsiteX30" fmla="*/ 950500 w 1022032"/>
                <a:gd name="connsiteY30" fmla="*/ 1038415 h 1122711"/>
                <a:gd name="connsiteX31" fmla="*/ 961073 w 1022032"/>
                <a:gd name="connsiteY31" fmla="*/ 1038415 h 1122711"/>
                <a:gd name="connsiteX32" fmla="*/ 961073 w 1022032"/>
                <a:gd name="connsiteY32" fmla="*/ 1072515 h 1122711"/>
                <a:gd name="connsiteX33" fmla="*/ 968216 w 1022032"/>
                <a:gd name="connsiteY33" fmla="*/ 1072515 h 1122711"/>
                <a:gd name="connsiteX34" fmla="*/ 968216 w 1022032"/>
                <a:gd name="connsiteY34" fmla="*/ 1038415 h 1122711"/>
                <a:gd name="connsiteX35" fmla="*/ 978789 w 1022032"/>
                <a:gd name="connsiteY35" fmla="*/ 1038415 h 1122711"/>
                <a:gd name="connsiteX36" fmla="*/ 978789 w 1022032"/>
                <a:gd name="connsiteY36" fmla="*/ 1032415 h 1122711"/>
                <a:gd name="connsiteX37" fmla="*/ 950595 w 1022032"/>
                <a:gd name="connsiteY37" fmla="*/ 1032415 h 1122711"/>
                <a:gd name="connsiteX38" fmla="*/ 950595 w 1022032"/>
                <a:gd name="connsiteY38" fmla="*/ 1038415 h 112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22032" h="1122711">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grpFill/>
            <a:ln w="9525" cap="flat">
              <a:noFill/>
              <a:prstDash val="solid"/>
              <a:miter/>
            </a:ln>
          </p:spPr>
          <p:txBody>
            <a:bodyPr rtlCol="0" anchor="ctr"/>
            <a:lstStyle/>
            <a:p>
              <a:endParaRPr lang="en-US"/>
            </a:p>
          </p:txBody>
        </p:sp>
        <p:grpSp>
          <p:nvGrpSpPr>
            <p:cNvPr id="9" name="Graphic 4">
              <a:extLst>
                <a:ext uri="{FF2B5EF4-FFF2-40B4-BE49-F238E27FC236}">
                  <a16:creationId xmlns:a16="http://schemas.microsoft.com/office/drawing/2014/main" id="{9F87F74F-1C71-4C2A-A347-6DCD4B897911}"/>
                </a:ext>
              </a:extLst>
            </p:cNvPr>
            <p:cNvGrpSpPr/>
            <p:nvPr/>
          </p:nvGrpSpPr>
          <p:grpSpPr>
            <a:xfrm>
              <a:off x="2653581" y="-921659"/>
              <a:ext cx="7122803" cy="597330"/>
              <a:chOff x="2653581" y="-921659"/>
              <a:chExt cx="7122803" cy="597330"/>
            </a:xfrm>
            <a:grpFill/>
          </p:grpSpPr>
          <p:sp>
            <p:nvSpPr>
              <p:cNvPr id="10" name="Freeform: Shape 9">
                <a:extLst>
                  <a:ext uri="{FF2B5EF4-FFF2-40B4-BE49-F238E27FC236}">
                    <a16:creationId xmlns:a16="http://schemas.microsoft.com/office/drawing/2014/main" id="{FC527B9F-BBFF-4826-89D2-908B31D7EB38}"/>
                  </a:ext>
                </a:extLst>
              </p:cNvPr>
              <p:cNvSpPr/>
              <p:nvPr/>
            </p:nvSpPr>
            <p:spPr>
              <a:xfrm>
                <a:off x="2653581"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4 w 621506"/>
                  <a:gd name="connsiteY4" fmla="*/ 0 h 563498"/>
                  <a:gd name="connsiteX5" fmla="*/ 368713 w 621506"/>
                  <a:gd name="connsiteY5" fmla="*/ 0 h 563498"/>
                  <a:gd name="connsiteX6" fmla="*/ 621506 w 621506"/>
                  <a:gd name="connsiteY6" fmla="*/ 563499 h 563498"/>
                  <a:gd name="connsiteX7" fmla="*/ 505587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D554988-CAB8-45D1-B7DF-B018C0F61F74}"/>
                  </a:ext>
                </a:extLst>
              </p:cNvPr>
              <p:cNvSpPr/>
              <p:nvPr/>
            </p:nvSpPr>
            <p:spPr>
              <a:xfrm>
                <a:off x="3442347"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90D102B-C694-4CA0-85B2-FE46341FE803}"/>
                  </a:ext>
                </a:extLst>
              </p:cNvPr>
              <p:cNvSpPr/>
              <p:nvPr/>
            </p:nvSpPr>
            <p:spPr>
              <a:xfrm>
                <a:off x="4100810"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F38F54B-9371-4FB9-B282-06F6D63BB20C}"/>
                  </a:ext>
                </a:extLst>
              </p:cNvPr>
              <p:cNvSpPr/>
              <p:nvPr/>
            </p:nvSpPr>
            <p:spPr>
              <a:xfrm>
                <a:off x="4759369" y="-902323"/>
                <a:ext cx="503157" cy="563498"/>
              </a:xfrm>
              <a:custGeom>
                <a:avLst/>
                <a:gdLst>
                  <a:gd name="connsiteX0" fmla="*/ 503110 w 503157"/>
                  <a:gd name="connsiteY0" fmla="*/ 276892 h 563498"/>
                  <a:gd name="connsiteX1" fmla="*/ 221361 w 503157"/>
                  <a:gd name="connsiteY1" fmla="*/ 563499 h 563498"/>
                  <a:gd name="connsiteX2" fmla="*/ 0 w 503157"/>
                  <a:gd name="connsiteY2" fmla="*/ 563499 h 563498"/>
                  <a:gd name="connsiteX3" fmla="*/ 0 w 503157"/>
                  <a:gd name="connsiteY3" fmla="*/ 0 h 563498"/>
                  <a:gd name="connsiteX4" fmla="*/ 221361 w 503157"/>
                  <a:gd name="connsiteY4" fmla="*/ 0 h 563498"/>
                  <a:gd name="connsiteX5" fmla="*/ 503110 w 503157"/>
                  <a:gd name="connsiteY5" fmla="*/ 276892 h 563498"/>
                  <a:gd name="connsiteX6" fmla="*/ 105442 w 503157"/>
                  <a:gd name="connsiteY6" fmla="*/ 461296 h 563498"/>
                  <a:gd name="connsiteX7" fmla="*/ 221361 w 503157"/>
                  <a:gd name="connsiteY7" fmla="*/ 461296 h 563498"/>
                  <a:gd name="connsiteX8" fmla="*/ 397669 w 503157"/>
                  <a:gd name="connsiteY8" fmla="*/ 276130 h 563498"/>
                  <a:gd name="connsiteX9" fmla="*/ 221361 w 503157"/>
                  <a:gd name="connsiteY9" fmla="*/ 100679 h 563498"/>
                  <a:gd name="connsiteX10" fmla="*/ 105442 w 503157"/>
                  <a:gd name="connsiteY10" fmla="*/ 100679 h 563498"/>
                  <a:gd name="connsiteX11" fmla="*/ 105442 w 503157"/>
                  <a:gd name="connsiteY11" fmla="*/ 461296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157" h="563498">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BB4E733-9A51-46E8-BE52-816ED2825F84}"/>
                  </a:ext>
                </a:extLst>
              </p:cNvPr>
              <p:cNvSpPr/>
              <p:nvPr/>
            </p:nvSpPr>
            <p:spPr>
              <a:xfrm>
                <a:off x="5362206" y="-902323"/>
                <a:ext cx="547497" cy="563594"/>
              </a:xfrm>
              <a:custGeom>
                <a:avLst/>
                <a:gdLst>
                  <a:gd name="connsiteX0" fmla="*/ 269748 w 547497"/>
                  <a:gd name="connsiteY0" fmla="*/ 232696 h 563594"/>
                  <a:gd name="connsiteX1" fmla="*/ 419481 w 547497"/>
                  <a:gd name="connsiteY1" fmla="*/ 0 h 563594"/>
                  <a:gd name="connsiteX2" fmla="*/ 547497 w 547497"/>
                  <a:gd name="connsiteY2" fmla="*/ 0 h 563594"/>
                  <a:gd name="connsiteX3" fmla="*/ 547497 w 547497"/>
                  <a:gd name="connsiteY3" fmla="*/ 4858 h 563594"/>
                  <a:gd name="connsiteX4" fmla="*/ 322897 w 547497"/>
                  <a:gd name="connsiteY4" fmla="*/ 330898 h 563594"/>
                  <a:gd name="connsiteX5" fmla="*/ 322897 w 547497"/>
                  <a:gd name="connsiteY5" fmla="*/ 502730 h 563594"/>
                  <a:gd name="connsiteX6" fmla="*/ 262033 w 547497"/>
                  <a:gd name="connsiteY6" fmla="*/ 563594 h 563594"/>
                  <a:gd name="connsiteX7" fmla="*/ 216599 w 547497"/>
                  <a:gd name="connsiteY7" fmla="*/ 563594 h 563594"/>
                  <a:gd name="connsiteX8" fmla="*/ 216599 w 547497"/>
                  <a:gd name="connsiteY8" fmla="*/ 330898 h 563594"/>
                  <a:gd name="connsiteX9" fmla="*/ 0 w 547497"/>
                  <a:gd name="connsiteY9" fmla="*/ 4858 h 563594"/>
                  <a:gd name="connsiteX10" fmla="*/ 0 w 547497"/>
                  <a:gd name="connsiteY10" fmla="*/ 0 h 563594"/>
                  <a:gd name="connsiteX11" fmla="*/ 126397 w 547497"/>
                  <a:gd name="connsiteY11" fmla="*/ 0 h 563594"/>
                  <a:gd name="connsiteX12" fmla="*/ 269748 w 547497"/>
                  <a:gd name="connsiteY12" fmla="*/ 232696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7497" h="563594">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EA51B70-C029-4468-8BB5-18283F952BE0}"/>
                  </a:ext>
                </a:extLst>
              </p:cNvPr>
              <p:cNvSpPr/>
              <p:nvPr/>
            </p:nvSpPr>
            <p:spPr>
              <a:xfrm>
                <a:off x="6066865" y="-902323"/>
                <a:ext cx="491966" cy="563498"/>
              </a:xfrm>
              <a:custGeom>
                <a:avLst/>
                <a:gdLst>
                  <a:gd name="connsiteX0" fmla="*/ 385667 w 491966"/>
                  <a:gd name="connsiteY0" fmla="*/ 379190 h 563498"/>
                  <a:gd name="connsiteX1" fmla="*/ 385667 w 491966"/>
                  <a:gd name="connsiteY1" fmla="*/ 60865 h 563498"/>
                  <a:gd name="connsiteX2" fmla="*/ 446532 w 491966"/>
                  <a:gd name="connsiteY2" fmla="*/ 0 h 563498"/>
                  <a:gd name="connsiteX3" fmla="*/ 491966 w 491966"/>
                  <a:gd name="connsiteY3" fmla="*/ 0 h 563498"/>
                  <a:gd name="connsiteX4" fmla="*/ 491966 w 491966"/>
                  <a:gd name="connsiteY4" fmla="*/ 563499 h 563498"/>
                  <a:gd name="connsiteX5" fmla="*/ 405765 w 491966"/>
                  <a:gd name="connsiteY5" fmla="*/ 563499 h 563498"/>
                  <a:gd name="connsiteX6" fmla="*/ 106299 w 491966"/>
                  <a:gd name="connsiteY6" fmla="*/ 188309 h 563498"/>
                  <a:gd name="connsiteX7" fmla="*/ 106299 w 491966"/>
                  <a:gd name="connsiteY7" fmla="*/ 502634 h 563498"/>
                  <a:gd name="connsiteX8" fmla="*/ 45434 w 491966"/>
                  <a:gd name="connsiteY8" fmla="*/ 563499 h 563498"/>
                  <a:gd name="connsiteX9" fmla="*/ 0 w 491966"/>
                  <a:gd name="connsiteY9" fmla="*/ 563499 h 563498"/>
                  <a:gd name="connsiteX10" fmla="*/ 0 w 491966"/>
                  <a:gd name="connsiteY10" fmla="*/ 0 h 563498"/>
                  <a:gd name="connsiteX11" fmla="*/ 86106 w 491966"/>
                  <a:gd name="connsiteY11" fmla="*/ 0 h 563498"/>
                  <a:gd name="connsiteX12" fmla="*/ 385667 w 491966"/>
                  <a:gd name="connsiteY12" fmla="*/ 379190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966" h="563498">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33FC8CC-2782-4588-9617-D904000D055C}"/>
                  </a:ext>
                </a:extLst>
              </p:cNvPr>
              <p:cNvSpPr/>
              <p:nvPr/>
            </p:nvSpPr>
            <p:spPr>
              <a:xfrm>
                <a:off x="6726186"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3 w 621506"/>
                  <a:gd name="connsiteY4" fmla="*/ 0 h 563498"/>
                  <a:gd name="connsiteX5" fmla="*/ 368713 w 621506"/>
                  <a:gd name="connsiteY5" fmla="*/ 0 h 563498"/>
                  <a:gd name="connsiteX6" fmla="*/ 621506 w 621506"/>
                  <a:gd name="connsiteY6" fmla="*/ 563499 h 563498"/>
                  <a:gd name="connsiteX7" fmla="*/ 505492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8C041B0-8127-41F3-A7A6-76CC90DA9EBA}"/>
                  </a:ext>
                </a:extLst>
              </p:cNvPr>
              <p:cNvSpPr/>
              <p:nvPr/>
            </p:nvSpPr>
            <p:spPr>
              <a:xfrm>
                <a:off x="7514951" y="-901466"/>
                <a:ext cx="596550" cy="563594"/>
              </a:xfrm>
              <a:custGeom>
                <a:avLst/>
                <a:gdLst>
                  <a:gd name="connsiteX0" fmla="*/ 490347 w 596550"/>
                  <a:gd name="connsiteY0" fmla="*/ 154495 h 563594"/>
                  <a:gd name="connsiteX1" fmla="*/ 306800 w 596550"/>
                  <a:gd name="connsiteY1" fmla="*/ 399193 h 563594"/>
                  <a:gd name="connsiteX2" fmla="*/ 285845 w 596550"/>
                  <a:gd name="connsiteY2" fmla="*/ 399193 h 563594"/>
                  <a:gd name="connsiteX3" fmla="*/ 106299 w 596550"/>
                  <a:gd name="connsiteY3" fmla="*/ 153734 h 563594"/>
                  <a:gd name="connsiteX4" fmla="*/ 106299 w 596550"/>
                  <a:gd name="connsiteY4" fmla="*/ 502730 h 563594"/>
                  <a:gd name="connsiteX5" fmla="*/ 45434 w 596550"/>
                  <a:gd name="connsiteY5" fmla="*/ 563594 h 563594"/>
                  <a:gd name="connsiteX6" fmla="*/ 0 w 596550"/>
                  <a:gd name="connsiteY6" fmla="*/ 563594 h 563594"/>
                  <a:gd name="connsiteX7" fmla="*/ 0 w 596550"/>
                  <a:gd name="connsiteY7" fmla="*/ 0 h 563594"/>
                  <a:gd name="connsiteX8" fmla="*/ 122396 w 596550"/>
                  <a:gd name="connsiteY8" fmla="*/ 0 h 563594"/>
                  <a:gd name="connsiteX9" fmla="*/ 298704 w 596550"/>
                  <a:gd name="connsiteY9" fmla="*/ 242316 h 563594"/>
                  <a:gd name="connsiteX10" fmla="*/ 475012 w 596550"/>
                  <a:gd name="connsiteY10" fmla="*/ 0 h 563594"/>
                  <a:gd name="connsiteX11" fmla="*/ 596551 w 596550"/>
                  <a:gd name="connsiteY11" fmla="*/ 0 h 563594"/>
                  <a:gd name="connsiteX12" fmla="*/ 596551 w 596550"/>
                  <a:gd name="connsiteY12" fmla="*/ 502730 h 563594"/>
                  <a:gd name="connsiteX13" fmla="*/ 535686 w 596550"/>
                  <a:gd name="connsiteY13" fmla="*/ 563594 h 563594"/>
                  <a:gd name="connsiteX14" fmla="*/ 490251 w 596550"/>
                  <a:gd name="connsiteY14" fmla="*/ 563594 h 563594"/>
                  <a:gd name="connsiteX15" fmla="*/ 490251 w 596550"/>
                  <a:gd name="connsiteY15" fmla="*/ 154495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6550" h="563594">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06AB134-A5A2-4793-870D-2E1EC2516A19}"/>
                  </a:ext>
                </a:extLst>
              </p:cNvPr>
              <p:cNvSpPr/>
              <p:nvPr/>
            </p:nvSpPr>
            <p:spPr>
              <a:xfrm>
                <a:off x="8349912" y="-902323"/>
                <a:ext cx="105537" cy="563594"/>
              </a:xfrm>
              <a:custGeom>
                <a:avLst/>
                <a:gdLst>
                  <a:gd name="connsiteX0" fmla="*/ 0 w 105537"/>
                  <a:gd name="connsiteY0" fmla="*/ 563499 h 563594"/>
                  <a:gd name="connsiteX1" fmla="*/ 0 w 105537"/>
                  <a:gd name="connsiteY1" fmla="*/ 60865 h 563594"/>
                  <a:gd name="connsiteX2" fmla="*/ 60865 w 105537"/>
                  <a:gd name="connsiteY2" fmla="*/ 0 h 563594"/>
                  <a:gd name="connsiteX3" fmla="*/ 105537 w 105537"/>
                  <a:gd name="connsiteY3" fmla="*/ 0 h 563594"/>
                  <a:gd name="connsiteX4" fmla="*/ 105537 w 105537"/>
                  <a:gd name="connsiteY4" fmla="*/ 502730 h 563594"/>
                  <a:gd name="connsiteX5" fmla="*/ 44672 w 105537"/>
                  <a:gd name="connsiteY5" fmla="*/ 563594 h 563594"/>
                  <a:gd name="connsiteX6" fmla="*/ 0 w 105537"/>
                  <a:gd name="connsiteY6" fmla="*/ 563594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37" h="563594">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B6C31CA-7155-48C9-A497-406D40AA5F25}"/>
                  </a:ext>
                </a:extLst>
              </p:cNvPr>
              <p:cNvSpPr/>
              <p:nvPr/>
            </p:nvSpPr>
            <p:spPr>
              <a:xfrm>
                <a:off x="8648326" y="-913563"/>
                <a:ext cx="512830" cy="587692"/>
              </a:xfrm>
              <a:custGeom>
                <a:avLst/>
                <a:gdLst>
                  <a:gd name="connsiteX0" fmla="*/ 512831 w 512830"/>
                  <a:gd name="connsiteY0" fmla="*/ 503968 h 587692"/>
                  <a:gd name="connsiteX1" fmla="*/ 298708 w 512830"/>
                  <a:gd name="connsiteY1" fmla="*/ 587693 h 587692"/>
                  <a:gd name="connsiteX2" fmla="*/ 5 w 512830"/>
                  <a:gd name="connsiteY2" fmla="*/ 297085 h 587692"/>
                  <a:gd name="connsiteX3" fmla="*/ 298708 w 512830"/>
                  <a:gd name="connsiteY3" fmla="*/ 0 h 587692"/>
                  <a:gd name="connsiteX4" fmla="*/ 505592 w 512830"/>
                  <a:gd name="connsiteY4" fmla="*/ 86106 h 587692"/>
                  <a:gd name="connsiteX5" fmla="*/ 434726 w 512830"/>
                  <a:gd name="connsiteY5" fmla="*/ 154496 h 587692"/>
                  <a:gd name="connsiteX6" fmla="*/ 298708 w 512830"/>
                  <a:gd name="connsiteY6" fmla="*/ 101346 h 587692"/>
                  <a:gd name="connsiteX7" fmla="*/ 104684 w 512830"/>
                  <a:gd name="connsiteY7" fmla="*/ 296990 h 587692"/>
                  <a:gd name="connsiteX8" fmla="*/ 298708 w 512830"/>
                  <a:gd name="connsiteY8" fmla="*/ 487775 h 587692"/>
                  <a:gd name="connsiteX9" fmla="*/ 440345 w 512830"/>
                  <a:gd name="connsiteY9" fmla="*/ 430625 h 587692"/>
                  <a:gd name="connsiteX10" fmla="*/ 512831 w 512830"/>
                  <a:gd name="connsiteY10" fmla="*/ 503968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830" h="587692">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39202A1-5904-4BF1-94A7-2FCA174619F7}"/>
                  </a:ext>
                </a:extLst>
              </p:cNvPr>
              <p:cNvSpPr/>
              <p:nvPr/>
            </p:nvSpPr>
            <p:spPr>
              <a:xfrm>
                <a:off x="9293840" y="-921659"/>
                <a:ext cx="482545" cy="597330"/>
              </a:xfrm>
              <a:custGeom>
                <a:avLst/>
                <a:gdLst>
                  <a:gd name="connsiteX0" fmla="*/ 382524 w 482545"/>
                  <a:gd name="connsiteY0" fmla="*/ 156591 h 597330"/>
                  <a:gd name="connsiteX1" fmla="*/ 249460 w 482545"/>
                  <a:gd name="connsiteY1" fmla="*/ 92678 h 597330"/>
                  <a:gd name="connsiteX2" fmla="*/ 132112 w 482545"/>
                  <a:gd name="connsiteY2" fmla="*/ 166497 h 597330"/>
                  <a:gd name="connsiteX3" fmla="*/ 257080 w 482545"/>
                  <a:gd name="connsiteY3" fmla="*/ 238411 h 597330"/>
                  <a:gd name="connsiteX4" fmla="*/ 482536 w 482545"/>
                  <a:gd name="connsiteY4" fmla="*/ 419862 h 597330"/>
                  <a:gd name="connsiteX5" fmla="*/ 244316 w 482545"/>
                  <a:gd name="connsiteY5" fmla="*/ 597313 h 597330"/>
                  <a:gd name="connsiteX6" fmla="*/ 0 w 482545"/>
                  <a:gd name="connsiteY6" fmla="*/ 456724 h 597330"/>
                  <a:gd name="connsiteX7" fmla="*/ 88963 w 482545"/>
                  <a:gd name="connsiteY7" fmla="*/ 411575 h 597330"/>
                  <a:gd name="connsiteX8" fmla="*/ 246793 w 482545"/>
                  <a:gd name="connsiteY8" fmla="*/ 504254 h 597330"/>
                  <a:gd name="connsiteX9" fmla="*/ 377094 w 482545"/>
                  <a:gd name="connsiteY9" fmla="*/ 418910 h 597330"/>
                  <a:gd name="connsiteX10" fmla="*/ 247459 w 482545"/>
                  <a:gd name="connsiteY10" fmla="*/ 334899 h 597330"/>
                  <a:gd name="connsiteX11" fmla="*/ 27527 w 482545"/>
                  <a:gd name="connsiteY11" fmla="*/ 162306 h 597330"/>
                  <a:gd name="connsiteX12" fmla="*/ 247079 w 482545"/>
                  <a:gd name="connsiteY12" fmla="*/ 0 h 597330"/>
                  <a:gd name="connsiteX13" fmla="*/ 467487 w 482545"/>
                  <a:gd name="connsiteY13" fmla="*/ 113824 h 597330"/>
                  <a:gd name="connsiteX14" fmla="*/ 382524 w 482545"/>
                  <a:gd name="connsiteY14" fmla="*/ 156591 h 5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545" h="59733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grpFill/>
              <a:ln w="9525" cap="flat">
                <a:noFill/>
                <a:prstDash val="solid"/>
                <a:miter/>
              </a:ln>
            </p:spPr>
            <p:txBody>
              <a:bodyPr rtlCol="0" anchor="ctr"/>
              <a:lstStyle/>
              <a:p>
                <a:endParaRPr lang="en-US"/>
              </a:p>
            </p:txBody>
          </p:sp>
        </p:grpSp>
      </p:grpSp>
      <p:grpSp>
        <p:nvGrpSpPr>
          <p:cNvPr id="21" name="Graphic 3">
            <a:extLst>
              <a:ext uri="{FF2B5EF4-FFF2-40B4-BE49-F238E27FC236}">
                <a16:creationId xmlns:a16="http://schemas.microsoft.com/office/drawing/2014/main" id="{8EC52F44-C441-4A16-B30C-AE01E116B79E}"/>
              </a:ext>
            </a:extLst>
          </p:cNvPr>
          <p:cNvGrpSpPr/>
          <p:nvPr userDrawn="1"/>
        </p:nvGrpSpPr>
        <p:grpSpPr>
          <a:xfrm>
            <a:off x="2088170" y="6466231"/>
            <a:ext cx="333213" cy="175847"/>
            <a:chOff x="3189287" y="1895475"/>
            <a:chExt cx="5810250" cy="3067050"/>
          </a:xfrm>
          <a:solidFill>
            <a:schemeClr val="accent1">
              <a:lumMod val="60000"/>
              <a:lumOff val="40000"/>
            </a:schemeClr>
          </a:solidFill>
        </p:grpSpPr>
        <p:sp>
          <p:nvSpPr>
            <p:cNvPr id="22" name="Freeform: Shape 21">
              <a:extLst>
                <a:ext uri="{FF2B5EF4-FFF2-40B4-BE49-F238E27FC236}">
                  <a16:creationId xmlns:a16="http://schemas.microsoft.com/office/drawing/2014/main" id="{71028A62-E8A7-4739-A818-FF4A2132E5D2}"/>
                </a:ext>
              </a:extLst>
            </p:cNvPr>
            <p:cNvSpPr/>
            <p:nvPr/>
          </p:nvSpPr>
          <p:spPr>
            <a:xfrm>
              <a:off x="4832254" y="3930110"/>
              <a:ext cx="254888" cy="1009554"/>
            </a:xfrm>
            <a:custGeom>
              <a:avLst/>
              <a:gdLst>
                <a:gd name="connsiteX0" fmla="*/ 0 w 254888"/>
                <a:gd name="connsiteY0" fmla="*/ 0 h 1009554"/>
                <a:gd name="connsiteX1" fmla="*/ 254889 w 254888"/>
                <a:gd name="connsiteY1" fmla="*/ 0 h 1009554"/>
                <a:gd name="connsiteX2" fmla="*/ 254889 w 254888"/>
                <a:gd name="connsiteY2" fmla="*/ 1009555 h 1009554"/>
                <a:gd name="connsiteX3" fmla="*/ 0 w 254888"/>
                <a:gd name="connsiteY3" fmla="*/ 1009555 h 1009554"/>
              </a:gdLst>
              <a:ahLst/>
              <a:cxnLst>
                <a:cxn ang="0">
                  <a:pos x="connsiteX0" y="connsiteY0"/>
                </a:cxn>
                <a:cxn ang="0">
                  <a:pos x="connsiteX1" y="connsiteY1"/>
                </a:cxn>
                <a:cxn ang="0">
                  <a:pos x="connsiteX2" y="connsiteY2"/>
                </a:cxn>
                <a:cxn ang="0">
                  <a:pos x="connsiteX3" y="connsiteY3"/>
                </a:cxn>
              </a:cxnLst>
              <a:rect l="l" t="t" r="r" b="b"/>
              <a:pathLst>
                <a:path w="254888" h="1009554">
                  <a:moveTo>
                    <a:pt x="0" y="0"/>
                  </a:moveTo>
                  <a:lnTo>
                    <a:pt x="254889" y="0"/>
                  </a:lnTo>
                  <a:lnTo>
                    <a:pt x="254889" y="1009555"/>
                  </a:lnTo>
                  <a:lnTo>
                    <a:pt x="0" y="1009555"/>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C7D8553-5E2E-4687-9182-F7DBAAF61AC7}"/>
                </a:ext>
              </a:extLst>
            </p:cNvPr>
            <p:cNvSpPr/>
            <p:nvPr/>
          </p:nvSpPr>
          <p:spPr>
            <a:xfrm>
              <a:off x="6371208" y="3912298"/>
              <a:ext cx="770191" cy="1045368"/>
            </a:xfrm>
            <a:custGeom>
              <a:avLst/>
              <a:gdLst>
                <a:gd name="connsiteX0" fmla="*/ 770192 w 770191"/>
                <a:gd name="connsiteY0" fmla="*/ 307086 h 1045368"/>
                <a:gd name="connsiteX1" fmla="*/ 555784 w 770191"/>
                <a:gd name="connsiteY1" fmla="*/ 253270 h 1045368"/>
                <a:gd name="connsiteX2" fmla="*/ 276701 w 770191"/>
                <a:gd name="connsiteY2" fmla="*/ 522446 h 1045368"/>
                <a:gd name="connsiteX3" fmla="*/ 555784 w 770191"/>
                <a:gd name="connsiteY3" fmla="*/ 792004 h 1045368"/>
                <a:gd name="connsiteX4" fmla="*/ 770192 w 770191"/>
                <a:gd name="connsiteY4" fmla="*/ 738473 h 1045368"/>
                <a:gd name="connsiteX5" fmla="*/ 770192 w 770191"/>
                <a:gd name="connsiteY5" fmla="*/ 1009459 h 1045368"/>
                <a:gd name="connsiteX6" fmla="*/ 538163 w 770191"/>
                <a:gd name="connsiteY6" fmla="*/ 1045369 h 1045368"/>
                <a:gd name="connsiteX7" fmla="*/ 0 w 770191"/>
                <a:gd name="connsiteY7" fmla="*/ 522446 h 1045368"/>
                <a:gd name="connsiteX8" fmla="*/ 538163 w 770191"/>
                <a:gd name="connsiteY8" fmla="*/ 0 h 1045368"/>
                <a:gd name="connsiteX9" fmla="*/ 770192 w 770191"/>
                <a:gd name="connsiteY9" fmla="*/ 36195 h 1045368"/>
                <a:gd name="connsiteX10" fmla="*/ 770192 w 77019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191" h="1045368">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EAD9846-561E-41FC-BA5E-E416740417F5}"/>
                </a:ext>
              </a:extLst>
            </p:cNvPr>
            <p:cNvSpPr/>
            <p:nvPr/>
          </p:nvSpPr>
          <p:spPr>
            <a:xfrm>
              <a:off x="3712304" y="3912298"/>
              <a:ext cx="770381" cy="1045368"/>
            </a:xfrm>
            <a:custGeom>
              <a:avLst/>
              <a:gdLst>
                <a:gd name="connsiteX0" fmla="*/ 770382 w 770381"/>
                <a:gd name="connsiteY0" fmla="*/ 307086 h 1045368"/>
                <a:gd name="connsiteX1" fmla="*/ 555974 w 770381"/>
                <a:gd name="connsiteY1" fmla="*/ 253270 h 1045368"/>
                <a:gd name="connsiteX2" fmla="*/ 276892 w 770381"/>
                <a:gd name="connsiteY2" fmla="*/ 522446 h 1045368"/>
                <a:gd name="connsiteX3" fmla="*/ 555974 w 770381"/>
                <a:gd name="connsiteY3" fmla="*/ 792004 h 1045368"/>
                <a:gd name="connsiteX4" fmla="*/ 770382 w 770381"/>
                <a:gd name="connsiteY4" fmla="*/ 738473 h 1045368"/>
                <a:gd name="connsiteX5" fmla="*/ 770382 w 770381"/>
                <a:gd name="connsiteY5" fmla="*/ 1009459 h 1045368"/>
                <a:gd name="connsiteX6" fmla="*/ 537591 w 770381"/>
                <a:gd name="connsiteY6" fmla="*/ 1045369 h 1045368"/>
                <a:gd name="connsiteX7" fmla="*/ 0 w 770381"/>
                <a:gd name="connsiteY7" fmla="*/ 522446 h 1045368"/>
                <a:gd name="connsiteX8" fmla="*/ 537591 w 770381"/>
                <a:gd name="connsiteY8" fmla="*/ 0 h 1045368"/>
                <a:gd name="connsiteX9" fmla="*/ 770382 w 770381"/>
                <a:gd name="connsiteY9" fmla="*/ 36195 h 1045368"/>
                <a:gd name="connsiteX10" fmla="*/ 770382 w 77038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381" h="1045368">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C8B7867-BCD4-44D3-BAF7-E65C1FEBED50}"/>
                </a:ext>
              </a:extLst>
            </p:cNvPr>
            <p:cNvSpPr/>
            <p:nvPr/>
          </p:nvSpPr>
          <p:spPr>
            <a:xfrm>
              <a:off x="7409719" y="3912298"/>
              <a:ext cx="1066323" cy="1045368"/>
            </a:xfrm>
            <a:custGeom>
              <a:avLst/>
              <a:gdLst>
                <a:gd name="connsiteX0" fmla="*/ 532829 w 1066323"/>
                <a:gd name="connsiteY0" fmla="*/ 257080 h 1045368"/>
                <a:gd name="connsiteX1" fmla="*/ 269558 w 1066323"/>
                <a:gd name="connsiteY1" fmla="*/ 522446 h 1045368"/>
                <a:gd name="connsiteX2" fmla="*/ 532829 w 1066323"/>
                <a:gd name="connsiteY2" fmla="*/ 788099 h 1045368"/>
                <a:gd name="connsiteX3" fmla="*/ 796576 w 1066323"/>
                <a:gd name="connsiteY3" fmla="*/ 522446 h 1045368"/>
                <a:gd name="connsiteX4" fmla="*/ 532829 w 1066323"/>
                <a:gd name="connsiteY4" fmla="*/ 257080 h 1045368"/>
                <a:gd name="connsiteX5" fmla="*/ 1066324 w 1066323"/>
                <a:gd name="connsiteY5" fmla="*/ 522446 h 1045368"/>
                <a:gd name="connsiteX6" fmla="*/ 532924 w 1066323"/>
                <a:gd name="connsiteY6" fmla="*/ 1045369 h 1045368"/>
                <a:gd name="connsiteX7" fmla="*/ 0 w 1066323"/>
                <a:gd name="connsiteY7" fmla="*/ 522446 h 1045368"/>
                <a:gd name="connsiteX8" fmla="*/ 532924 w 1066323"/>
                <a:gd name="connsiteY8" fmla="*/ 0 h 1045368"/>
                <a:gd name="connsiteX9" fmla="*/ 1066324 w 1066323"/>
                <a:gd name="connsiteY9" fmla="*/ 52244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323" h="1045368">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F43729-C5CF-46AF-9B26-2329F65F4F43}"/>
                </a:ext>
              </a:extLst>
            </p:cNvPr>
            <p:cNvSpPr/>
            <p:nvPr/>
          </p:nvSpPr>
          <p:spPr>
            <a:xfrm>
              <a:off x="5429090" y="3911822"/>
              <a:ext cx="694943" cy="1045844"/>
            </a:xfrm>
            <a:custGeom>
              <a:avLst/>
              <a:gdLst>
                <a:gd name="connsiteX0" fmla="*/ 624173 w 694943"/>
                <a:gd name="connsiteY0" fmla="*/ 247650 h 1045844"/>
                <a:gd name="connsiteX1" fmla="*/ 425005 w 694943"/>
                <a:gd name="connsiteY1" fmla="*/ 217075 h 1045844"/>
                <a:gd name="connsiteX2" fmla="*/ 267462 w 694943"/>
                <a:gd name="connsiteY2" fmla="*/ 299656 h 1045844"/>
                <a:gd name="connsiteX3" fmla="*/ 384238 w 694943"/>
                <a:gd name="connsiteY3" fmla="*/ 395859 h 1045844"/>
                <a:gd name="connsiteX4" fmla="*/ 454724 w 694943"/>
                <a:gd name="connsiteY4" fmla="*/ 418147 h 1045844"/>
                <a:gd name="connsiteX5" fmla="*/ 694944 w 694943"/>
                <a:gd name="connsiteY5" fmla="*/ 707041 h 1045844"/>
                <a:gd name="connsiteX6" fmla="*/ 277463 w 694943"/>
                <a:gd name="connsiteY6" fmla="*/ 1045845 h 1045844"/>
                <a:gd name="connsiteX7" fmla="*/ 2572 w 694943"/>
                <a:gd name="connsiteY7" fmla="*/ 1018222 h 1045844"/>
                <a:gd name="connsiteX8" fmla="*/ 2572 w 694943"/>
                <a:gd name="connsiteY8" fmla="*/ 785813 h 1045844"/>
                <a:gd name="connsiteX9" fmla="*/ 242792 w 694943"/>
                <a:gd name="connsiteY9" fmla="*/ 823341 h 1045844"/>
                <a:gd name="connsiteX10" fmla="*/ 428244 w 694943"/>
                <a:gd name="connsiteY10" fmla="*/ 729044 h 1045844"/>
                <a:gd name="connsiteX11" fmla="*/ 314325 w 694943"/>
                <a:gd name="connsiteY11" fmla="*/ 628555 h 1045844"/>
                <a:gd name="connsiteX12" fmla="*/ 260033 w 694943"/>
                <a:gd name="connsiteY12" fmla="*/ 610933 h 1045844"/>
                <a:gd name="connsiteX13" fmla="*/ 0 w 694943"/>
                <a:gd name="connsiteY13" fmla="*/ 315659 h 1045844"/>
                <a:gd name="connsiteX14" fmla="*/ 376238 w 694943"/>
                <a:gd name="connsiteY14" fmla="*/ 0 h 1045844"/>
                <a:gd name="connsiteX15" fmla="*/ 624269 w 694943"/>
                <a:gd name="connsiteY15" fmla="*/ 31909 h 1045844"/>
                <a:gd name="connsiteX16" fmla="*/ 624269 w 694943"/>
                <a:gd name="connsiteY16" fmla="*/ 247650 h 1045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4943" h="1045844">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B1BED3C-F12B-446E-AB12-9B37EA3DC745}"/>
                </a:ext>
              </a:extLst>
            </p:cNvPr>
            <p:cNvSpPr/>
            <p:nvPr/>
          </p:nvSpPr>
          <p:spPr>
            <a:xfrm>
              <a:off x="3189287" y="2719292"/>
              <a:ext cx="252698" cy="517302"/>
            </a:xfrm>
            <a:custGeom>
              <a:avLst/>
              <a:gdLst>
                <a:gd name="connsiteX0" fmla="*/ 252698 w 252698"/>
                <a:gd name="connsiteY0" fmla="*/ 126016 h 517302"/>
                <a:gd name="connsiteX1" fmla="*/ 126397 w 252698"/>
                <a:gd name="connsiteY1" fmla="*/ 0 h 517302"/>
                <a:gd name="connsiteX2" fmla="*/ 0 w 252698"/>
                <a:gd name="connsiteY2" fmla="*/ 126016 h 517302"/>
                <a:gd name="connsiteX3" fmla="*/ 0 w 252698"/>
                <a:gd name="connsiteY3" fmla="*/ 390906 h 517302"/>
                <a:gd name="connsiteX4" fmla="*/ 126397 w 252698"/>
                <a:gd name="connsiteY4" fmla="*/ 517303 h 517302"/>
                <a:gd name="connsiteX5" fmla="*/ 252698 w 252698"/>
                <a:gd name="connsiteY5" fmla="*/ 390906 h 517302"/>
                <a:gd name="connsiteX6" fmla="*/ 252698 w 252698"/>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698" h="517302">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25F44DB-E9BF-4CB0-8017-2010E3A091D8}"/>
                </a:ext>
              </a:extLst>
            </p:cNvPr>
            <p:cNvSpPr/>
            <p:nvPr/>
          </p:nvSpPr>
          <p:spPr>
            <a:xfrm>
              <a:off x="3883945" y="2371343"/>
              <a:ext cx="252983" cy="865251"/>
            </a:xfrm>
            <a:custGeom>
              <a:avLst/>
              <a:gdLst>
                <a:gd name="connsiteX0" fmla="*/ 252984 w 252983"/>
                <a:gd name="connsiteY0" fmla="*/ 126016 h 865251"/>
                <a:gd name="connsiteX1" fmla="*/ 126397 w 252983"/>
                <a:gd name="connsiteY1" fmla="*/ 0 h 865251"/>
                <a:gd name="connsiteX2" fmla="*/ 0 w 252983"/>
                <a:gd name="connsiteY2" fmla="*/ 126016 h 865251"/>
                <a:gd name="connsiteX3" fmla="*/ 0 w 252983"/>
                <a:gd name="connsiteY3" fmla="*/ 738854 h 865251"/>
                <a:gd name="connsiteX4" fmla="*/ 126397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3EEDCB2-ED7D-4335-97CC-F9AC8628B3A3}"/>
                </a:ext>
              </a:extLst>
            </p:cNvPr>
            <p:cNvSpPr/>
            <p:nvPr/>
          </p:nvSpPr>
          <p:spPr>
            <a:xfrm>
              <a:off x="4578508" y="1895475"/>
              <a:ext cx="253079" cy="1593056"/>
            </a:xfrm>
            <a:custGeom>
              <a:avLst/>
              <a:gdLst>
                <a:gd name="connsiteX0" fmla="*/ 253079 w 253079"/>
                <a:gd name="connsiteY0" fmla="*/ 126016 h 1593056"/>
                <a:gd name="connsiteX1" fmla="*/ 126873 w 253079"/>
                <a:gd name="connsiteY1" fmla="*/ 0 h 1593056"/>
                <a:gd name="connsiteX2" fmla="*/ 0 w 253079"/>
                <a:gd name="connsiteY2" fmla="*/ 126016 h 1593056"/>
                <a:gd name="connsiteX3" fmla="*/ 0 w 253079"/>
                <a:gd name="connsiteY3" fmla="*/ 1466469 h 1593056"/>
                <a:gd name="connsiteX4" fmla="*/ 126873 w 253079"/>
                <a:gd name="connsiteY4" fmla="*/ 1593056 h 1593056"/>
                <a:gd name="connsiteX5" fmla="*/ 253079 w 253079"/>
                <a:gd name="connsiteY5" fmla="*/ 1466469 h 1593056"/>
                <a:gd name="connsiteX6" fmla="*/ 253079 w 253079"/>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9" h="1593056">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8374CC-4933-4BED-88A5-6BA67E5526DD}"/>
                </a:ext>
              </a:extLst>
            </p:cNvPr>
            <p:cNvSpPr/>
            <p:nvPr/>
          </p:nvSpPr>
          <p:spPr>
            <a:xfrm>
              <a:off x="5273452" y="2371343"/>
              <a:ext cx="252983" cy="865251"/>
            </a:xfrm>
            <a:custGeom>
              <a:avLst/>
              <a:gdLst>
                <a:gd name="connsiteX0" fmla="*/ 252984 w 252983"/>
                <a:gd name="connsiteY0" fmla="*/ 126016 h 865251"/>
                <a:gd name="connsiteX1" fmla="*/ 126683 w 252983"/>
                <a:gd name="connsiteY1" fmla="*/ 0 h 865251"/>
                <a:gd name="connsiteX2" fmla="*/ 0 w 252983"/>
                <a:gd name="connsiteY2" fmla="*/ 126016 h 865251"/>
                <a:gd name="connsiteX3" fmla="*/ 0 w 252983"/>
                <a:gd name="connsiteY3" fmla="*/ 738854 h 865251"/>
                <a:gd name="connsiteX4" fmla="*/ 126683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BC1C9B5-F24F-45F3-820F-CC787CD64EA9}"/>
                </a:ext>
              </a:extLst>
            </p:cNvPr>
            <p:cNvSpPr/>
            <p:nvPr/>
          </p:nvSpPr>
          <p:spPr>
            <a:xfrm>
              <a:off x="5968110" y="2719292"/>
              <a:ext cx="252412" cy="517302"/>
            </a:xfrm>
            <a:custGeom>
              <a:avLst/>
              <a:gdLst>
                <a:gd name="connsiteX0" fmla="*/ 252413 w 252412"/>
                <a:gd name="connsiteY0" fmla="*/ 126016 h 517302"/>
                <a:gd name="connsiteX1" fmla="*/ 126683 w 252412"/>
                <a:gd name="connsiteY1" fmla="*/ 0 h 517302"/>
                <a:gd name="connsiteX2" fmla="*/ 0 w 252412"/>
                <a:gd name="connsiteY2" fmla="*/ 126016 h 517302"/>
                <a:gd name="connsiteX3" fmla="*/ 0 w 252412"/>
                <a:gd name="connsiteY3" fmla="*/ 390906 h 517302"/>
                <a:gd name="connsiteX4" fmla="*/ 126683 w 252412"/>
                <a:gd name="connsiteY4" fmla="*/ 517303 h 517302"/>
                <a:gd name="connsiteX5" fmla="*/ 252413 w 252412"/>
                <a:gd name="connsiteY5" fmla="*/ 390906 h 517302"/>
                <a:gd name="connsiteX6" fmla="*/ 252413 w 252412"/>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412" h="517302">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5A804D1-B6AF-4D3F-9689-7031E06867CB}"/>
                </a:ext>
              </a:extLst>
            </p:cNvPr>
            <p:cNvSpPr/>
            <p:nvPr/>
          </p:nvSpPr>
          <p:spPr>
            <a:xfrm>
              <a:off x="6663530" y="2371343"/>
              <a:ext cx="251936" cy="865251"/>
            </a:xfrm>
            <a:custGeom>
              <a:avLst/>
              <a:gdLst>
                <a:gd name="connsiteX0" fmla="*/ 251936 w 251936"/>
                <a:gd name="connsiteY0" fmla="*/ 126016 h 865251"/>
                <a:gd name="connsiteX1" fmla="*/ 125635 w 251936"/>
                <a:gd name="connsiteY1" fmla="*/ 0 h 865251"/>
                <a:gd name="connsiteX2" fmla="*/ 0 w 251936"/>
                <a:gd name="connsiteY2" fmla="*/ 126016 h 865251"/>
                <a:gd name="connsiteX3" fmla="*/ 0 w 251936"/>
                <a:gd name="connsiteY3" fmla="*/ 738854 h 865251"/>
                <a:gd name="connsiteX4" fmla="*/ 125635 w 251936"/>
                <a:gd name="connsiteY4" fmla="*/ 865251 h 865251"/>
                <a:gd name="connsiteX5" fmla="*/ 251936 w 251936"/>
                <a:gd name="connsiteY5" fmla="*/ 738854 h 865251"/>
                <a:gd name="connsiteX6" fmla="*/ 251936 w 251936"/>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865251">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BF458FB-63D2-44AD-A5A4-5C772830502B}"/>
                </a:ext>
              </a:extLst>
            </p:cNvPr>
            <p:cNvSpPr/>
            <p:nvPr/>
          </p:nvSpPr>
          <p:spPr>
            <a:xfrm>
              <a:off x="7358379" y="1895475"/>
              <a:ext cx="251936" cy="1593056"/>
            </a:xfrm>
            <a:custGeom>
              <a:avLst/>
              <a:gdLst>
                <a:gd name="connsiteX0" fmla="*/ 251936 w 251936"/>
                <a:gd name="connsiteY0" fmla="*/ 126016 h 1593056"/>
                <a:gd name="connsiteX1" fmla="*/ 126016 w 251936"/>
                <a:gd name="connsiteY1" fmla="*/ 0 h 1593056"/>
                <a:gd name="connsiteX2" fmla="*/ 0 w 251936"/>
                <a:gd name="connsiteY2" fmla="*/ 126016 h 1593056"/>
                <a:gd name="connsiteX3" fmla="*/ 0 w 251936"/>
                <a:gd name="connsiteY3" fmla="*/ 1466469 h 1593056"/>
                <a:gd name="connsiteX4" fmla="*/ 126016 w 251936"/>
                <a:gd name="connsiteY4" fmla="*/ 1593056 h 1593056"/>
                <a:gd name="connsiteX5" fmla="*/ 251936 w 251936"/>
                <a:gd name="connsiteY5" fmla="*/ 1466469 h 1593056"/>
                <a:gd name="connsiteX6" fmla="*/ 251936 w 251936"/>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1593056">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B32BA38-5D07-4929-BF16-A51A5F7E80B5}"/>
                </a:ext>
              </a:extLst>
            </p:cNvPr>
            <p:cNvSpPr/>
            <p:nvPr/>
          </p:nvSpPr>
          <p:spPr>
            <a:xfrm>
              <a:off x="8051609" y="2371343"/>
              <a:ext cx="254221" cy="865251"/>
            </a:xfrm>
            <a:custGeom>
              <a:avLst/>
              <a:gdLst>
                <a:gd name="connsiteX0" fmla="*/ 254222 w 254221"/>
                <a:gd name="connsiteY0" fmla="*/ 126016 h 865251"/>
                <a:gd name="connsiteX1" fmla="*/ 126397 w 254221"/>
                <a:gd name="connsiteY1" fmla="*/ 0 h 865251"/>
                <a:gd name="connsiteX2" fmla="*/ 0 w 254221"/>
                <a:gd name="connsiteY2" fmla="*/ 126016 h 865251"/>
                <a:gd name="connsiteX3" fmla="*/ 0 w 254221"/>
                <a:gd name="connsiteY3" fmla="*/ 738854 h 865251"/>
                <a:gd name="connsiteX4" fmla="*/ 126397 w 254221"/>
                <a:gd name="connsiteY4" fmla="*/ 865251 h 865251"/>
                <a:gd name="connsiteX5" fmla="*/ 254222 w 254221"/>
                <a:gd name="connsiteY5" fmla="*/ 738854 h 865251"/>
                <a:gd name="connsiteX6" fmla="*/ 254222 w 254221"/>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221" h="865251">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4C9F463-21F1-4B3A-A9DE-943590F59F01}"/>
                </a:ext>
              </a:extLst>
            </p:cNvPr>
            <p:cNvSpPr/>
            <p:nvPr/>
          </p:nvSpPr>
          <p:spPr>
            <a:xfrm>
              <a:off x="8747029" y="2719292"/>
              <a:ext cx="252221" cy="517302"/>
            </a:xfrm>
            <a:custGeom>
              <a:avLst/>
              <a:gdLst>
                <a:gd name="connsiteX0" fmla="*/ 252222 w 252221"/>
                <a:gd name="connsiteY0" fmla="*/ 126016 h 517302"/>
                <a:gd name="connsiteX1" fmla="*/ 126206 w 252221"/>
                <a:gd name="connsiteY1" fmla="*/ 0 h 517302"/>
                <a:gd name="connsiteX2" fmla="*/ 0 w 252221"/>
                <a:gd name="connsiteY2" fmla="*/ 126016 h 517302"/>
                <a:gd name="connsiteX3" fmla="*/ 0 w 252221"/>
                <a:gd name="connsiteY3" fmla="*/ 390906 h 517302"/>
                <a:gd name="connsiteX4" fmla="*/ 126206 w 252221"/>
                <a:gd name="connsiteY4" fmla="*/ 517303 h 517302"/>
                <a:gd name="connsiteX5" fmla="*/ 252222 w 252221"/>
                <a:gd name="connsiteY5" fmla="*/ 390906 h 517302"/>
                <a:gd name="connsiteX6" fmla="*/ 252222 w 252221"/>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221" h="517302">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1A3023B-900A-4EE2-83B3-5293A328A227}"/>
                </a:ext>
              </a:extLst>
            </p:cNvPr>
            <p:cNvSpPr/>
            <p:nvPr/>
          </p:nvSpPr>
          <p:spPr>
            <a:xfrm>
              <a:off x="8744552" y="4806696"/>
              <a:ext cx="109252" cy="132968"/>
            </a:xfrm>
            <a:custGeom>
              <a:avLst/>
              <a:gdLst>
                <a:gd name="connsiteX0" fmla="*/ 109252 w 109252"/>
                <a:gd name="connsiteY0" fmla="*/ 0 h 132968"/>
                <a:gd name="connsiteX1" fmla="*/ 109252 w 109252"/>
                <a:gd name="connsiteY1" fmla="*/ 15811 h 132968"/>
                <a:gd name="connsiteX2" fmla="*/ 63627 w 109252"/>
                <a:gd name="connsiteY2" fmla="*/ 15811 h 132968"/>
                <a:gd name="connsiteX3" fmla="*/ 63627 w 109252"/>
                <a:gd name="connsiteY3" fmla="*/ 132969 h 132968"/>
                <a:gd name="connsiteX4" fmla="*/ 45244 w 109252"/>
                <a:gd name="connsiteY4" fmla="*/ 132969 h 132968"/>
                <a:gd name="connsiteX5" fmla="*/ 45244 w 109252"/>
                <a:gd name="connsiteY5" fmla="*/ 15811 h 132968"/>
                <a:gd name="connsiteX6" fmla="*/ 0 w 109252"/>
                <a:gd name="connsiteY6" fmla="*/ 15811 h 132968"/>
                <a:gd name="connsiteX7" fmla="*/ 0 w 109252"/>
                <a:gd name="connsiteY7" fmla="*/ 0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52" h="132968">
                  <a:moveTo>
                    <a:pt x="109252" y="0"/>
                  </a:moveTo>
                  <a:lnTo>
                    <a:pt x="109252" y="15811"/>
                  </a:lnTo>
                  <a:lnTo>
                    <a:pt x="63627" y="15811"/>
                  </a:lnTo>
                  <a:lnTo>
                    <a:pt x="63627" y="132969"/>
                  </a:lnTo>
                  <a:lnTo>
                    <a:pt x="45244" y="132969"/>
                  </a:lnTo>
                  <a:lnTo>
                    <a:pt x="45244" y="15811"/>
                  </a:lnTo>
                  <a:lnTo>
                    <a:pt x="0" y="15811"/>
                  </a:lnTo>
                  <a:lnTo>
                    <a:pt x="0"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E896FE6-AECA-47AB-8A9B-10A5CBA9FE69}"/>
                </a:ext>
              </a:extLst>
            </p:cNvPr>
            <p:cNvSpPr/>
            <p:nvPr/>
          </p:nvSpPr>
          <p:spPr>
            <a:xfrm>
              <a:off x="8862948" y="4806696"/>
              <a:ext cx="136207" cy="132968"/>
            </a:xfrm>
            <a:custGeom>
              <a:avLst/>
              <a:gdLst>
                <a:gd name="connsiteX0" fmla="*/ 0 w 136207"/>
                <a:gd name="connsiteY0" fmla="*/ 0 h 132968"/>
                <a:gd name="connsiteX1" fmla="*/ 28670 w 136207"/>
                <a:gd name="connsiteY1" fmla="*/ 0 h 132968"/>
                <a:gd name="connsiteX2" fmla="*/ 68771 w 136207"/>
                <a:gd name="connsiteY2" fmla="*/ 109061 h 132968"/>
                <a:gd name="connsiteX3" fmla="*/ 69247 w 136207"/>
                <a:gd name="connsiteY3" fmla="*/ 109061 h 132968"/>
                <a:gd name="connsiteX4" fmla="*/ 107633 w 136207"/>
                <a:gd name="connsiteY4" fmla="*/ 0 h 132968"/>
                <a:gd name="connsiteX5" fmla="*/ 136208 w 136207"/>
                <a:gd name="connsiteY5" fmla="*/ 0 h 132968"/>
                <a:gd name="connsiteX6" fmla="*/ 136208 w 136207"/>
                <a:gd name="connsiteY6" fmla="*/ 132969 h 132968"/>
                <a:gd name="connsiteX7" fmla="*/ 117063 w 136207"/>
                <a:gd name="connsiteY7" fmla="*/ 132969 h 132968"/>
                <a:gd name="connsiteX8" fmla="*/ 117063 w 136207"/>
                <a:gd name="connsiteY8" fmla="*/ 23908 h 132968"/>
                <a:gd name="connsiteX9" fmla="*/ 116491 w 136207"/>
                <a:gd name="connsiteY9" fmla="*/ 23908 h 132968"/>
                <a:gd name="connsiteX10" fmla="*/ 76295 w 136207"/>
                <a:gd name="connsiteY10" fmla="*/ 132969 h 132968"/>
                <a:gd name="connsiteX11" fmla="*/ 58674 w 136207"/>
                <a:gd name="connsiteY11" fmla="*/ 132969 h 132968"/>
                <a:gd name="connsiteX12" fmla="*/ 19336 w 136207"/>
                <a:gd name="connsiteY12" fmla="*/ 23908 h 132968"/>
                <a:gd name="connsiteX13" fmla="*/ 18669 w 136207"/>
                <a:gd name="connsiteY13" fmla="*/ 23908 h 132968"/>
                <a:gd name="connsiteX14" fmla="*/ 18669 w 136207"/>
                <a:gd name="connsiteY14" fmla="*/ 132969 h 132968"/>
                <a:gd name="connsiteX15" fmla="*/ 0 w 136207"/>
                <a:gd name="connsiteY15" fmla="*/ 132969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207" h="132968">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grpFill/>
            <a:ln w="9525" cap="flat">
              <a:noFill/>
              <a:prstDash val="solid"/>
              <a:miter/>
            </a:ln>
          </p:spPr>
          <p:txBody>
            <a:bodyPr rtlCol="0" anchor="ctr"/>
            <a:lstStyle/>
            <a:p>
              <a:endParaRPr lang="en-US"/>
            </a:p>
          </p:txBody>
        </p:sp>
      </p:grpSp>
      <p:sp>
        <p:nvSpPr>
          <p:cNvPr id="43" name="Text Placeholder 42">
            <a:extLst>
              <a:ext uri="{FF2B5EF4-FFF2-40B4-BE49-F238E27FC236}">
                <a16:creationId xmlns:a16="http://schemas.microsoft.com/office/drawing/2014/main" id="{BD945942-1EC0-4612-A5F1-0F7C2BD23B15}"/>
              </a:ext>
            </a:extLst>
          </p:cNvPr>
          <p:cNvSpPr>
            <a:spLocks noGrp="1"/>
          </p:cNvSpPr>
          <p:nvPr>
            <p:ph type="body" sz="quarter" idx="10" hasCustomPrompt="1"/>
          </p:nvPr>
        </p:nvSpPr>
        <p:spPr>
          <a:xfrm>
            <a:off x="948308" y="834240"/>
            <a:ext cx="725807" cy="725618"/>
          </a:xfrm>
          <a:solidFill>
            <a:schemeClr val="bg1"/>
          </a:solidFill>
        </p:spPr>
        <p:txBody>
          <a:bodyPr anchor="ctr"/>
          <a:lstStyle>
            <a:lvl1pPr algn="ctr">
              <a:defRPr sz="2400">
                <a:solidFill>
                  <a:schemeClr val="accent1"/>
                </a:solidFill>
                <a:latin typeface="+mj-lt"/>
              </a:defRPr>
            </a:lvl1pPr>
          </a:lstStyle>
          <a:p>
            <a:pPr lvl="0"/>
            <a:r>
              <a:rPr lang="en-US"/>
              <a:t>01</a:t>
            </a:r>
          </a:p>
        </p:txBody>
      </p:sp>
      <p:sp>
        <p:nvSpPr>
          <p:cNvPr id="44" name="Text Placeholder 10">
            <a:extLst>
              <a:ext uri="{FF2B5EF4-FFF2-40B4-BE49-F238E27FC236}">
                <a16:creationId xmlns:a16="http://schemas.microsoft.com/office/drawing/2014/main" id="{9F317E7C-2F19-4623-A3B0-F6DC1FE9C521}"/>
              </a:ext>
            </a:extLst>
          </p:cNvPr>
          <p:cNvSpPr>
            <a:spLocks noGrp="1"/>
          </p:cNvSpPr>
          <p:nvPr>
            <p:ph type="body" sz="quarter" idx="16" hasCustomPrompt="1"/>
          </p:nvPr>
        </p:nvSpPr>
        <p:spPr>
          <a:xfrm>
            <a:off x="940039" y="5067311"/>
            <a:ext cx="6322872" cy="461665"/>
          </a:xfrm>
          <a:prstGeom prst="callout1">
            <a:avLst>
              <a:gd name="adj1" fmla="val 413"/>
              <a:gd name="adj2" fmla="val 116"/>
              <a:gd name="adj3" fmla="val 100428"/>
              <a:gd name="adj4" fmla="val 131"/>
            </a:avLst>
          </a:prstGeom>
          <a:noFill/>
          <a:ln w="6350">
            <a:solidFill>
              <a:schemeClr val="bg1"/>
            </a:solidFill>
          </a:ln>
        </p:spPr>
        <p:txBody>
          <a:bodyPr wrap="square" lIns="0" anchor="ctr" anchorCtr="0">
            <a:spAutoFit/>
          </a:bodyPr>
          <a:lstStyle>
            <a:lvl1pPr marL="169863" indent="0">
              <a:lnSpc>
                <a:spcPct val="100000"/>
              </a:lnSpc>
              <a:buFont typeface="Arial" panose="020B0604020202020204" pitchFamily="34" charset="0"/>
              <a:buChar char="​"/>
              <a:tabLst/>
              <a:defRPr sz="1800">
                <a:solidFill>
                  <a:schemeClr val="bg1"/>
                </a:solidFill>
                <a:latin typeface="+mj-lt"/>
              </a:defRPr>
            </a:lvl1pPr>
            <a:lvl2pPr marL="169863" indent="0">
              <a:spcBef>
                <a:spcPts val="0"/>
              </a:spcBef>
              <a:buFont typeface="AppD Sans Light" panose="00000400000000000000" pitchFamily="2" charset="0"/>
              <a:buNone/>
              <a:tabLst/>
              <a:defRPr sz="1200">
                <a:solidFill>
                  <a:schemeClr val="bg1"/>
                </a:solidFill>
              </a:defRPr>
            </a:lvl2pPr>
            <a:lvl3pPr marL="522288" indent="-177800">
              <a:spcBef>
                <a:spcPts val="0"/>
              </a:spcBef>
              <a:tabLst/>
              <a:defRPr sz="1000">
                <a:solidFill>
                  <a:schemeClr val="bg1"/>
                </a:solidFill>
              </a:defRPr>
            </a:lvl3pPr>
            <a:lvl4pPr>
              <a:buNone/>
              <a:defRPr sz="2000"/>
            </a:lvl4pPr>
            <a:lvl5pPr>
              <a:defRPr sz="1600"/>
            </a:lvl5pPr>
          </a:lstStyle>
          <a:p>
            <a:pPr lvl="0"/>
            <a:r>
              <a:rPr lang="en-US"/>
              <a:t>Add your content title</a:t>
            </a:r>
          </a:p>
          <a:p>
            <a:pPr lvl="1"/>
            <a:r>
              <a:rPr lang="en-US"/>
              <a:t>Add your content text.</a:t>
            </a:r>
          </a:p>
        </p:txBody>
      </p:sp>
      <p:sp>
        <p:nvSpPr>
          <p:cNvPr id="45" name="Text Placeholder 38">
            <a:extLst>
              <a:ext uri="{FF2B5EF4-FFF2-40B4-BE49-F238E27FC236}">
                <a16:creationId xmlns:a16="http://schemas.microsoft.com/office/drawing/2014/main" id="{9B625ABB-3316-4485-87A4-17F86B14A22C}"/>
              </a:ext>
            </a:extLst>
          </p:cNvPr>
          <p:cNvSpPr>
            <a:spLocks noGrp="1"/>
          </p:cNvSpPr>
          <p:nvPr>
            <p:ph type="body" sz="quarter" idx="18"/>
          </p:nvPr>
        </p:nvSpPr>
        <p:spPr>
          <a:xfrm>
            <a:off x="940038" y="2339984"/>
            <a:ext cx="10253175" cy="2178032"/>
          </a:xfrm>
        </p:spPr>
        <p:txBody>
          <a:bodyPr anchor="ctr">
            <a:noAutofit/>
          </a:bodyPr>
          <a:lstStyle>
            <a:lvl1pPr>
              <a:lnSpc>
                <a:spcPct val="80000"/>
              </a:lnSpc>
              <a:buNone/>
              <a:defRPr sz="8800">
                <a:solidFill>
                  <a:schemeClr val="bg1"/>
                </a:solidFill>
              </a:defRPr>
            </a:lvl1pPr>
            <a:lvl2pPr marL="112713" indent="0">
              <a:buNone/>
              <a:defRPr>
                <a:solidFill>
                  <a:schemeClr val="bg1"/>
                </a:solidFill>
              </a:defRPr>
            </a:lvl2pPr>
            <a:lvl3pPr marL="344487" indent="0">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4201220068"/>
      </p:ext>
    </p:extLst>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Half page text 4">
    <p:spTree>
      <p:nvGrpSpPr>
        <p:cNvPr id="1" name=""/>
        <p:cNvGrpSpPr/>
        <p:nvPr/>
      </p:nvGrpSpPr>
      <p:grpSpPr>
        <a:xfrm>
          <a:off x="0" y="0"/>
          <a:ext cx="0" cy="0"/>
          <a:chOff x="0" y="0"/>
          <a:chExt cx="0" cy="0"/>
        </a:xfrm>
      </p:grpSpPr>
      <p:sp>
        <p:nvSpPr>
          <p:cNvPr id="4" name="Rectangle 3"/>
          <p:cNvSpPr/>
          <p:nvPr/>
        </p:nvSpPr>
        <p:spPr>
          <a:xfrm>
            <a:off x="6104472"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latin typeface="CiscoSansTT ExtraLight" panose="020B0303020201020303" pitchFamily="34" charset="0"/>
            </a:endParaRPr>
          </a:p>
        </p:txBody>
      </p:sp>
      <p:sp>
        <p:nvSpPr>
          <p:cNvPr id="7" name="Title 1">
            <a:extLst>
              <a:ext uri="{FF2B5EF4-FFF2-40B4-BE49-F238E27FC236}">
                <a16:creationId xmlns:a16="http://schemas.microsoft.com/office/drawing/2014/main" id="{500FB767-EEA9-D740-8EE8-2114332F6203}"/>
              </a:ext>
            </a:extLst>
          </p:cNvPr>
          <p:cNvSpPr>
            <a:spLocks noGrp="1"/>
          </p:cNvSpPr>
          <p:nvPr>
            <p:ph type="ctrTitle" hasCustomPrompt="1"/>
          </p:nvPr>
        </p:nvSpPr>
        <p:spPr>
          <a:xfrm>
            <a:off x="626048" y="2209803"/>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sp>
        <p:nvSpPr>
          <p:cNvPr id="12" name="Text Placeholder 2">
            <a:extLst>
              <a:ext uri="{FF2B5EF4-FFF2-40B4-BE49-F238E27FC236}">
                <a16:creationId xmlns:a16="http://schemas.microsoft.com/office/drawing/2014/main" id="{9BF728C7-DBC7-38D7-00D3-F60D887793E3}"/>
              </a:ext>
            </a:extLst>
          </p:cNvPr>
          <p:cNvSpPr>
            <a:spLocks noGrp="1"/>
          </p:cNvSpPr>
          <p:nvPr>
            <p:ph type="body" sz="quarter" idx="24" hasCustomPrompt="1"/>
          </p:nvPr>
        </p:nvSpPr>
        <p:spPr>
          <a:xfrm>
            <a:off x="7360305" y="2689017"/>
            <a:ext cx="3980795" cy="182881"/>
          </a:xfrm>
          <a:prstGeom prst="rect">
            <a:avLst/>
          </a:prstGeom>
        </p:spPr>
        <p:txBody>
          <a:bodyPr lIns="0" tIns="0" rIns="0" bIns="0"/>
          <a:lstStyle>
            <a:lvl1pPr marL="0" indent="0">
              <a:buFont typeface="Arial" panose="020B0604020202020204" pitchFamily="34" charset="0"/>
              <a:buNone/>
              <a:defRPr sz="1867" b="0" i="0" baseline="0">
                <a:solidFill>
                  <a:schemeClr val="bg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19" name="Text Placeholder 2">
            <a:extLst>
              <a:ext uri="{FF2B5EF4-FFF2-40B4-BE49-F238E27FC236}">
                <a16:creationId xmlns:a16="http://schemas.microsoft.com/office/drawing/2014/main" id="{7A5C30BC-62C3-9AC5-E1F2-050CFEBDF379}"/>
              </a:ext>
            </a:extLst>
          </p:cNvPr>
          <p:cNvSpPr>
            <a:spLocks noGrp="1"/>
          </p:cNvSpPr>
          <p:nvPr>
            <p:ph type="body" sz="quarter" idx="28" hasCustomPrompt="1"/>
          </p:nvPr>
        </p:nvSpPr>
        <p:spPr>
          <a:xfrm>
            <a:off x="7360305" y="3112568"/>
            <a:ext cx="398079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600" b="0" i="0" baseline="0">
                <a:solidFill>
                  <a:schemeClr val="bg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6" name="Text Placeholder 2">
            <a:extLst>
              <a:ext uri="{FF2B5EF4-FFF2-40B4-BE49-F238E27FC236}">
                <a16:creationId xmlns:a16="http://schemas.microsoft.com/office/drawing/2014/main" id="{6D48D0B9-5AAE-5EA0-915E-F4A587C78DEA}"/>
              </a:ext>
            </a:extLst>
          </p:cNvPr>
          <p:cNvSpPr>
            <a:spLocks noGrp="1"/>
          </p:cNvSpPr>
          <p:nvPr>
            <p:ph type="body" sz="quarter" idx="14" hasCustomPrompt="1"/>
          </p:nvPr>
        </p:nvSpPr>
        <p:spPr>
          <a:xfrm>
            <a:off x="632128" y="431800"/>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2452388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Half page text 5">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F37C714-926C-B64D-A4F5-C938E3E4ED20}"/>
              </a:ext>
            </a:extLst>
          </p:cNvPr>
          <p:cNvSpPr/>
          <p:nvPr userDrawn="1"/>
        </p:nvSpPr>
        <p:spPr>
          <a:xfrm>
            <a:off x="6104472"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latin typeface="CiscoSansTT ExtraLight" panose="020B0303020201020303" pitchFamily="34" charset="0"/>
            </a:endParaRPr>
          </a:p>
        </p:txBody>
      </p:sp>
      <p:sp>
        <p:nvSpPr>
          <p:cNvPr id="18" name="Text Placeholder 2">
            <a:extLst>
              <a:ext uri="{FF2B5EF4-FFF2-40B4-BE49-F238E27FC236}">
                <a16:creationId xmlns:a16="http://schemas.microsoft.com/office/drawing/2014/main" id="{4E4DEDCA-B1D8-2700-95AE-F61F2A5A40E4}"/>
              </a:ext>
            </a:extLst>
          </p:cNvPr>
          <p:cNvSpPr>
            <a:spLocks noGrp="1"/>
          </p:cNvSpPr>
          <p:nvPr>
            <p:ph type="body" sz="quarter" idx="24" hasCustomPrompt="1"/>
          </p:nvPr>
        </p:nvSpPr>
        <p:spPr>
          <a:xfrm>
            <a:off x="7360305" y="2689017"/>
            <a:ext cx="3985947" cy="182881"/>
          </a:xfrm>
          <a:prstGeom prst="rect">
            <a:avLst/>
          </a:prstGeom>
        </p:spPr>
        <p:txBody>
          <a:bodyPr lIns="0" tIns="0" rIns="0" bIns="0"/>
          <a:lstStyle>
            <a:lvl1pPr marL="0" indent="0">
              <a:buFont typeface="Arial" panose="020B0604020202020204" pitchFamily="34" charset="0"/>
              <a:buNone/>
              <a:defRPr sz="1867" b="0" i="0" baseline="0">
                <a:solidFill>
                  <a:schemeClr val="bg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22" name="Text Placeholder 2">
            <a:extLst>
              <a:ext uri="{FF2B5EF4-FFF2-40B4-BE49-F238E27FC236}">
                <a16:creationId xmlns:a16="http://schemas.microsoft.com/office/drawing/2014/main" id="{C50465A6-124F-F258-49BE-3472BBC000E1}"/>
              </a:ext>
            </a:extLst>
          </p:cNvPr>
          <p:cNvSpPr>
            <a:spLocks noGrp="1"/>
          </p:cNvSpPr>
          <p:nvPr>
            <p:ph type="body" sz="quarter" idx="28" hasCustomPrompt="1"/>
          </p:nvPr>
        </p:nvSpPr>
        <p:spPr>
          <a:xfrm>
            <a:off x="7360305" y="3112568"/>
            <a:ext cx="3985947"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600" b="0" i="0" baseline="0">
                <a:solidFill>
                  <a:schemeClr val="bg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4" name="Title 1">
            <a:extLst>
              <a:ext uri="{FF2B5EF4-FFF2-40B4-BE49-F238E27FC236}">
                <a16:creationId xmlns:a16="http://schemas.microsoft.com/office/drawing/2014/main" id="{63195051-635B-6257-E964-771DABF5DF3B}"/>
              </a:ext>
            </a:extLst>
          </p:cNvPr>
          <p:cNvSpPr>
            <a:spLocks noGrp="1"/>
          </p:cNvSpPr>
          <p:nvPr>
            <p:ph type="ctrTitle" hasCustomPrompt="1"/>
          </p:nvPr>
        </p:nvSpPr>
        <p:spPr>
          <a:xfrm>
            <a:off x="632125" y="1771877"/>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 </a:t>
            </a:r>
            <a:endParaRPr lang="en-US"/>
          </a:p>
        </p:txBody>
      </p:sp>
      <p:sp>
        <p:nvSpPr>
          <p:cNvPr id="25" name="Text Placeholder 2">
            <a:extLst>
              <a:ext uri="{FF2B5EF4-FFF2-40B4-BE49-F238E27FC236}">
                <a16:creationId xmlns:a16="http://schemas.microsoft.com/office/drawing/2014/main" id="{D0A8471E-2BBA-AE3D-CE56-68CCA2519DA0}"/>
              </a:ext>
            </a:extLst>
          </p:cNvPr>
          <p:cNvSpPr>
            <a:spLocks noGrp="1"/>
          </p:cNvSpPr>
          <p:nvPr>
            <p:ph type="body" sz="quarter" idx="16" hasCustomPrompt="1"/>
          </p:nvPr>
        </p:nvSpPr>
        <p:spPr>
          <a:xfrm>
            <a:off x="632125" y="2382522"/>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a:t>
            </a:r>
          </a:p>
        </p:txBody>
      </p:sp>
      <p:sp>
        <p:nvSpPr>
          <p:cNvPr id="26" name="Text Placeholder 2">
            <a:extLst>
              <a:ext uri="{FF2B5EF4-FFF2-40B4-BE49-F238E27FC236}">
                <a16:creationId xmlns:a16="http://schemas.microsoft.com/office/drawing/2014/main" id="{748B7AD2-C316-D1F7-99FE-EF6B9A10F889}"/>
              </a:ext>
            </a:extLst>
          </p:cNvPr>
          <p:cNvSpPr>
            <a:spLocks noGrp="1"/>
          </p:cNvSpPr>
          <p:nvPr>
            <p:ph type="body" sz="quarter" idx="30" hasCustomPrompt="1"/>
          </p:nvPr>
        </p:nvSpPr>
        <p:spPr>
          <a:xfrm>
            <a:off x="632125" y="2813068"/>
            <a:ext cx="3489235" cy="1078213"/>
          </a:xfrm>
          <a:prstGeom prst="rect">
            <a:avLst/>
          </a:prstGeom>
        </p:spPr>
        <p:txBody>
          <a:bodyPr lIns="0" tIns="0" rIns="0" bIns="0"/>
          <a:lstStyle>
            <a:lvl1pPr marL="0" marR="0" indent="0" algn="l" defTabSz="912253"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8" name="Text Placeholder 2">
            <a:extLst>
              <a:ext uri="{FF2B5EF4-FFF2-40B4-BE49-F238E27FC236}">
                <a16:creationId xmlns:a16="http://schemas.microsoft.com/office/drawing/2014/main" id="{B3D1F05A-245C-2C85-24CE-BAD42CCB0C2A}"/>
              </a:ext>
            </a:extLst>
          </p:cNvPr>
          <p:cNvSpPr>
            <a:spLocks noGrp="1"/>
          </p:cNvSpPr>
          <p:nvPr>
            <p:ph type="body" sz="quarter" idx="14" hasCustomPrompt="1"/>
          </p:nvPr>
        </p:nvSpPr>
        <p:spPr>
          <a:xfrm>
            <a:off x="632128" y="431800"/>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12632256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4" pos="3584">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Image large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A62B9F0-3EE9-0046-B656-7796BE0520F4}"/>
              </a:ext>
            </a:extLst>
          </p:cNvPr>
          <p:cNvSpPr>
            <a:spLocks noGrp="1"/>
          </p:cNvSpPr>
          <p:nvPr>
            <p:ph type="ctrTitle" hasCustomPrompt="1"/>
          </p:nvPr>
        </p:nvSpPr>
        <p:spPr>
          <a:xfrm>
            <a:off x="979707" y="4324907"/>
            <a:ext cx="10232588" cy="1955628"/>
          </a:xfrm>
          <a:prstGeom prst="rect">
            <a:avLst/>
          </a:prstGeom>
        </p:spPr>
        <p:txBody>
          <a:bodyPr anchor="ctr"/>
          <a:lstStyle>
            <a:lvl1pPr marL="0" indent="0" algn="ctr">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goes here</a:t>
            </a:r>
            <a:endParaRPr lang="en-US"/>
          </a:p>
        </p:txBody>
      </p:sp>
      <p:sp>
        <p:nvSpPr>
          <p:cNvPr id="6" name="Picture Placeholder 2">
            <a:extLst>
              <a:ext uri="{FF2B5EF4-FFF2-40B4-BE49-F238E27FC236}">
                <a16:creationId xmlns:a16="http://schemas.microsoft.com/office/drawing/2014/main" id="{EF1594EA-D397-6C41-A885-CC4BB73C61CA}"/>
              </a:ext>
            </a:extLst>
          </p:cNvPr>
          <p:cNvSpPr>
            <a:spLocks noGrp="1"/>
          </p:cNvSpPr>
          <p:nvPr>
            <p:ph type="pic" sz="quarter" idx="10" hasCustomPrompt="1"/>
          </p:nvPr>
        </p:nvSpPr>
        <p:spPr>
          <a:xfrm>
            <a:off x="1" y="0"/>
            <a:ext cx="12192000" cy="4324904"/>
          </a:xfrm>
          <a:prstGeom prst="rect">
            <a:avLst/>
          </a:prstGeom>
          <a:solidFill>
            <a:schemeClr val="bg2">
              <a:alpha val="13000"/>
            </a:schemeClr>
          </a:solid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TT ExtraLight" panose="020B0303020201020303" pitchFamily="34" charset="0"/>
              </a:defRPr>
            </a:lvl1pPr>
          </a:lstStyle>
          <a:p>
            <a:pPr lvl="0"/>
            <a:r>
              <a:rPr lang="en-US" noProof="0"/>
              <a:t>Click to add picture</a:t>
            </a:r>
          </a:p>
        </p:txBody>
      </p:sp>
    </p:spTree>
    <p:extLst>
      <p:ext uri="{BB962C8B-B14F-4D97-AF65-F5344CB8AC3E}">
        <p14:creationId xmlns:p14="http://schemas.microsoft.com/office/powerpoint/2010/main" val="17642024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Image full">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45C13F8A-9C96-BC4F-A27C-6AF68C9B9A84}"/>
              </a:ext>
            </a:extLst>
          </p:cNvPr>
          <p:cNvSpPr>
            <a:spLocks noGrp="1"/>
          </p:cNvSpPr>
          <p:nvPr>
            <p:ph type="pic" sz="quarter" idx="10" hasCustomPrompt="1"/>
          </p:nvPr>
        </p:nvSpPr>
        <p:spPr>
          <a:xfrm>
            <a:off x="1" y="0"/>
            <a:ext cx="12192000" cy="5992432"/>
          </a:xfrm>
          <a:prstGeom prst="rect">
            <a:avLst/>
          </a:prstGeom>
          <a:solidFill>
            <a:schemeClr val="bg2">
              <a:alpha val="13000"/>
            </a:schemeClr>
          </a:solid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TT ExtraLight" panose="020B0303020201020303" pitchFamily="34" charset="0"/>
              </a:defRPr>
            </a:lvl1pPr>
          </a:lstStyle>
          <a:p>
            <a:pPr lvl="0"/>
            <a:r>
              <a:rPr lang="en-US" noProof="0"/>
              <a:t>Click to add picture</a:t>
            </a:r>
          </a:p>
        </p:txBody>
      </p:sp>
    </p:spTree>
    <p:extLst>
      <p:ext uri="{BB962C8B-B14F-4D97-AF65-F5344CB8AC3E}">
        <p14:creationId xmlns:p14="http://schemas.microsoft.com/office/powerpoint/2010/main" val="9458989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Half page image caption">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786037" y="431803"/>
            <a:ext cx="5405967" cy="5201356"/>
          </a:xfrm>
          <a:prstGeom prst="rect">
            <a:avLst/>
          </a:prstGeom>
        </p:spPr>
        <p:txBody>
          <a:bodyPr anchor="ctr" anchorCtr="0"/>
          <a:lstStyle>
            <a:lvl1pPr marL="0" indent="0" algn="ctr">
              <a:buNone/>
              <a:defRPr>
                <a:solidFill>
                  <a:schemeClr val="tx1"/>
                </a:solidFill>
              </a:defRPr>
            </a:lvl1pPr>
          </a:lstStyle>
          <a:p>
            <a:r>
              <a:rPr lang="en-US"/>
              <a:t>Click icon to add picture</a:t>
            </a:r>
          </a:p>
        </p:txBody>
      </p:sp>
      <p:sp>
        <p:nvSpPr>
          <p:cNvPr id="9" name="Text Placeholder 8"/>
          <p:cNvSpPr>
            <a:spLocks noGrp="1"/>
          </p:cNvSpPr>
          <p:nvPr>
            <p:ph type="body" sz="quarter" idx="11"/>
          </p:nvPr>
        </p:nvSpPr>
        <p:spPr>
          <a:xfrm>
            <a:off x="6786037" y="5893687"/>
            <a:ext cx="4745567" cy="227716"/>
          </a:xfrm>
          <a:prstGeom prst="rect">
            <a:avLst/>
          </a:prstGeom>
        </p:spPr>
        <p:txBody>
          <a:bodyPr lIns="0" tIns="0" rIns="0" bIns="0"/>
          <a:lstStyle>
            <a:lvl1pPr marL="0" indent="0">
              <a:buNone/>
              <a:defRPr sz="1600">
                <a:solidFill>
                  <a:schemeClr val="tx1"/>
                </a:solidFill>
              </a:defRPr>
            </a:lvl1pPr>
          </a:lstStyle>
          <a:p>
            <a:pPr lvl="0"/>
            <a:r>
              <a:rPr lang="en-US"/>
              <a:t>Click to edit Master text styles</a:t>
            </a:r>
          </a:p>
        </p:txBody>
      </p:sp>
      <p:sp>
        <p:nvSpPr>
          <p:cNvPr id="13" name="Title 1">
            <a:extLst>
              <a:ext uri="{FF2B5EF4-FFF2-40B4-BE49-F238E27FC236}">
                <a16:creationId xmlns:a16="http://schemas.microsoft.com/office/drawing/2014/main" id="{ED0CF905-953D-514D-A5C8-5787B32C1E08}"/>
              </a:ext>
            </a:extLst>
          </p:cNvPr>
          <p:cNvSpPr>
            <a:spLocks noGrp="1"/>
          </p:cNvSpPr>
          <p:nvPr>
            <p:ph type="ctrTitle" hasCustomPrompt="1"/>
          </p:nvPr>
        </p:nvSpPr>
        <p:spPr>
          <a:xfrm>
            <a:off x="626048" y="2209803"/>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sp>
        <p:nvSpPr>
          <p:cNvPr id="6" name="Text Placeholder 2">
            <a:extLst>
              <a:ext uri="{FF2B5EF4-FFF2-40B4-BE49-F238E27FC236}">
                <a16:creationId xmlns:a16="http://schemas.microsoft.com/office/drawing/2014/main" id="{1590B87F-2616-792A-8A7A-058FE3E9E649}"/>
              </a:ext>
            </a:extLst>
          </p:cNvPr>
          <p:cNvSpPr>
            <a:spLocks noGrp="1"/>
          </p:cNvSpPr>
          <p:nvPr>
            <p:ph type="body" sz="quarter" idx="14" hasCustomPrompt="1"/>
          </p:nvPr>
        </p:nvSpPr>
        <p:spPr>
          <a:xfrm>
            <a:off x="632128" y="431800"/>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Tree>
    <p:extLst>
      <p:ext uri="{BB962C8B-B14F-4D97-AF65-F5344CB8AC3E}">
        <p14:creationId xmlns:p14="http://schemas.microsoft.com/office/powerpoint/2010/main" val="495965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7" pos="4275">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Half page imag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64A223E-4FAB-424A-BE75-6FA1B39C4DB5}"/>
              </a:ext>
            </a:extLst>
          </p:cNvPr>
          <p:cNvSpPr>
            <a:spLocks noGrp="1"/>
          </p:cNvSpPr>
          <p:nvPr>
            <p:ph type="ctrTitle" hasCustomPrompt="1"/>
          </p:nvPr>
        </p:nvSpPr>
        <p:spPr>
          <a:xfrm>
            <a:off x="626051" y="2209803"/>
            <a:ext cx="5025988"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sp>
        <p:nvSpPr>
          <p:cNvPr id="6" name="Text Placeholder 2">
            <a:extLst>
              <a:ext uri="{FF2B5EF4-FFF2-40B4-BE49-F238E27FC236}">
                <a16:creationId xmlns:a16="http://schemas.microsoft.com/office/drawing/2014/main" id="{9160C303-0E0A-0956-D717-7DF1839453EA}"/>
              </a:ext>
            </a:extLst>
          </p:cNvPr>
          <p:cNvSpPr>
            <a:spLocks noGrp="1"/>
          </p:cNvSpPr>
          <p:nvPr>
            <p:ph type="body" sz="quarter" idx="14" hasCustomPrompt="1"/>
          </p:nvPr>
        </p:nvSpPr>
        <p:spPr>
          <a:xfrm>
            <a:off x="632128" y="431800"/>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
        <p:nvSpPr>
          <p:cNvPr id="2" name="Rectangle 1">
            <a:extLst>
              <a:ext uri="{FF2B5EF4-FFF2-40B4-BE49-F238E27FC236}">
                <a16:creationId xmlns:a16="http://schemas.microsoft.com/office/drawing/2014/main" id="{C8AF8F15-F9E9-AA18-08A7-015AB66CE47B}"/>
              </a:ext>
            </a:extLst>
          </p:cNvPr>
          <p:cNvSpPr/>
          <p:nvPr userDrawn="1"/>
        </p:nvSpPr>
        <p:spPr>
          <a:xfrm>
            <a:off x="9665466" y="6360406"/>
            <a:ext cx="2085860" cy="2644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6">
            <a:extLst>
              <a:ext uri="{FF2B5EF4-FFF2-40B4-BE49-F238E27FC236}">
                <a16:creationId xmlns:a16="http://schemas.microsoft.com/office/drawing/2014/main" id="{2C94DA5F-CCF7-A048-8A5D-EE8276E9014F}"/>
              </a:ext>
            </a:extLst>
          </p:cNvPr>
          <p:cNvSpPr>
            <a:spLocks noGrp="1"/>
          </p:cNvSpPr>
          <p:nvPr>
            <p:ph type="pic" sz="quarter" idx="10"/>
          </p:nvPr>
        </p:nvSpPr>
        <p:spPr>
          <a:xfrm>
            <a:off x="6096003" y="431800"/>
            <a:ext cx="6096000" cy="6045200"/>
          </a:xfrm>
          <a:prstGeom prst="rect">
            <a:avLst/>
          </a:prstGeom>
        </p:spPr>
        <p:txBody>
          <a:bodyPr anchor="ctr" anchorCtr="0"/>
          <a:lstStyle>
            <a:lvl1pPr marL="0" indent="0" algn="ctr">
              <a:buNone/>
              <a:defRPr>
                <a:solidFill>
                  <a:schemeClr val="tx1"/>
                </a:solidFill>
              </a:defRPr>
            </a:lvl1pPr>
          </a:lstStyle>
          <a:p>
            <a:r>
              <a:rPr lang="en-US"/>
              <a:t>Click icon to add picture</a:t>
            </a:r>
          </a:p>
        </p:txBody>
      </p:sp>
    </p:spTree>
    <p:extLst>
      <p:ext uri="{BB962C8B-B14F-4D97-AF65-F5344CB8AC3E}">
        <p14:creationId xmlns:p14="http://schemas.microsoft.com/office/powerpoint/2010/main" val="15997895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4" pos="3567">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Half page char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0FB4A9-9785-254F-982E-7E82B77BF549}"/>
              </a:ext>
            </a:extLst>
          </p:cNvPr>
          <p:cNvSpPr>
            <a:spLocks noGrp="1"/>
          </p:cNvSpPr>
          <p:nvPr>
            <p:ph type="ctrTitle" hasCustomPrompt="1"/>
          </p:nvPr>
        </p:nvSpPr>
        <p:spPr>
          <a:xfrm>
            <a:off x="636096" y="2209803"/>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sp>
        <p:nvSpPr>
          <p:cNvPr id="7" name="Text Placeholder 2">
            <a:extLst>
              <a:ext uri="{FF2B5EF4-FFF2-40B4-BE49-F238E27FC236}">
                <a16:creationId xmlns:a16="http://schemas.microsoft.com/office/drawing/2014/main" id="{25F9E7A7-281F-24AD-2948-98640334E329}"/>
              </a:ext>
            </a:extLst>
          </p:cNvPr>
          <p:cNvSpPr>
            <a:spLocks noGrp="1"/>
          </p:cNvSpPr>
          <p:nvPr>
            <p:ph type="body" sz="quarter" idx="14" hasCustomPrompt="1"/>
          </p:nvPr>
        </p:nvSpPr>
        <p:spPr>
          <a:xfrm>
            <a:off x="632128" y="431800"/>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Section title</a:t>
            </a:r>
          </a:p>
        </p:txBody>
      </p:sp>
      <p:sp>
        <p:nvSpPr>
          <p:cNvPr id="2" name="Rectangle 1">
            <a:extLst>
              <a:ext uri="{FF2B5EF4-FFF2-40B4-BE49-F238E27FC236}">
                <a16:creationId xmlns:a16="http://schemas.microsoft.com/office/drawing/2014/main" id="{5666A7BB-DE74-1673-F429-5014F07D3E79}"/>
              </a:ext>
            </a:extLst>
          </p:cNvPr>
          <p:cNvSpPr/>
          <p:nvPr userDrawn="1"/>
        </p:nvSpPr>
        <p:spPr>
          <a:xfrm>
            <a:off x="9665466" y="6360406"/>
            <a:ext cx="2085860" cy="2644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hart Placeholder 5"/>
          <p:cNvSpPr>
            <a:spLocks noGrp="1"/>
          </p:cNvSpPr>
          <p:nvPr>
            <p:ph type="chart" sz="quarter" idx="10"/>
          </p:nvPr>
        </p:nvSpPr>
        <p:spPr>
          <a:xfrm>
            <a:off x="6786037" y="431805"/>
            <a:ext cx="4796367" cy="6045199"/>
          </a:xfrm>
          <a:prstGeom prst="rect">
            <a:avLst/>
          </a:prstGeom>
        </p:spPr>
        <p:txBody>
          <a:bodyPr anchor="ctr" anchorCtr="0"/>
          <a:lstStyle>
            <a:lvl1pPr marL="0" indent="0" algn="ctr">
              <a:buNone/>
              <a:defRPr>
                <a:solidFill>
                  <a:schemeClr val="tx1"/>
                </a:solidFill>
              </a:defRPr>
            </a:lvl1pPr>
          </a:lstStyle>
          <a:p>
            <a:r>
              <a:rPr lang="en-US"/>
              <a:t>Click icon to add chart</a:t>
            </a:r>
          </a:p>
        </p:txBody>
      </p:sp>
    </p:spTree>
    <p:extLst>
      <p:ext uri="{BB962C8B-B14F-4D97-AF65-F5344CB8AC3E}">
        <p14:creationId xmlns:p14="http://schemas.microsoft.com/office/powerpoint/2010/main" val="695885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4" pos="3567">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232" name="Text Placeholder 2">
            <a:extLst>
              <a:ext uri="{FF2B5EF4-FFF2-40B4-BE49-F238E27FC236}">
                <a16:creationId xmlns:a16="http://schemas.microsoft.com/office/drawing/2014/main" id="{67FCB9FE-BEA1-F047-9591-FFE8B13BDF71}"/>
              </a:ext>
            </a:extLst>
          </p:cNvPr>
          <p:cNvSpPr>
            <a:spLocks noGrp="1"/>
          </p:cNvSpPr>
          <p:nvPr>
            <p:ph type="body" sz="quarter" idx="14" hasCustomPrompt="1"/>
          </p:nvPr>
        </p:nvSpPr>
        <p:spPr>
          <a:xfrm>
            <a:off x="632127" y="431801"/>
            <a:ext cx="3489235" cy="304800"/>
          </a:xfrm>
          <a:prstGeom prst="rect">
            <a:avLst/>
          </a:prstGeom>
        </p:spPr>
        <p:txBody>
          <a:bodyPr lIns="0" tIns="0" rIns="0" bIns="0"/>
          <a:lstStyle>
            <a:lvl1pPr marL="0" indent="0">
              <a:buFont typeface="Arial" panose="020B0604020202020204" pitchFamily="34" charset="0"/>
              <a:buNone/>
              <a:defRPr sz="1067" b="0" i="0" baseline="0">
                <a:solidFill>
                  <a:schemeClr val="tx1"/>
                </a:solidFill>
                <a:latin typeface="CiscoSansTT Light" panose="020B0503020201020303" pitchFamily="34" charset="0"/>
                <a:cs typeface="CiscoSansTT Light" panose="020B0503020201020303" pitchFamily="34" charset="0"/>
              </a:defRPr>
            </a:lvl1pPr>
            <a:lvl2pPr marL="406365" indent="0">
              <a:buNone/>
              <a:defRPr/>
            </a:lvl2pPr>
            <a:lvl3pPr marL="569854" indent="0">
              <a:buNone/>
              <a:defRPr/>
            </a:lvl3pPr>
            <a:lvl4pPr marL="688908" indent="0">
              <a:buNone/>
              <a:defRPr/>
            </a:lvl4pPr>
            <a:lvl5pPr marL="801608" indent="0">
              <a:buNone/>
              <a:defRPr/>
            </a:lvl5pPr>
          </a:lstStyle>
          <a:p>
            <a:pPr lvl="0"/>
            <a:r>
              <a:rPr lang="en-GB"/>
              <a:t>Section Title</a:t>
            </a:r>
          </a:p>
        </p:txBody>
      </p:sp>
      <p:sp>
        <p:nvSpPr>
          <p:cNvPr id="233" name="Text Placeholder 6">
            <a:extLst>
              <a:ext uri="{FF2B5EF4-FFF2-40B4-BE49-F238E27FC236}">
                <a16:creationId xmlns:a16="http://schemas.microsoft.com/office/drawing/2014/main" id="{C34119BF-933C-A245-93D4-3CD7C1CED56A}"/>
              </a:ext>
            </a:extLst>
          </p:cNvPr>
          <p:cNvSpPr>
            <a:spLocks noGrp="1"/>
          </p:cNvSpPr>
          <p:nvPr>
            <p:ph type="body" sz="quarter" idx="23" hasCustomPrompt="1"/>
          </p:nvPr>
        </p:nvSpPr>
        <p:spPr>
          <a:xfrm>
            <a:off x="622770" y="783727"/>
            <a:ext cx="7460073" cy="482748"/>
          </a:xfrm>
          <a:prstGeom prst="rect">
            <a:avLst/>
          </a:prstGeom>
        </p:spPr>
        <p:txBody>
          <a:bodyPr lIns="0" tIns="0" rIns="0" bIns="0" anchor="t" anchorCtr="0"/>
          <a:lstStyle>
            <a:lvl1pPr marL="0" indent="0">
              <a:lnSpc>
                <a:spcPts val="48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 goes here</a:t>
            </a:r>
          </a:p>
        </p:txBody>
      </p:sp>
      <p:sp>
        <p:nvSpPr>
          <p:cNvPr id="239" name="Text Placeholder 2">
            <a:extLst>
              <a:ext uri="{FF2B5EF4-FFF2-40B4-BE49-F238E27FC236}">
                <a16:creationId xmlns:a16="http://schemas.microsoft.com/office/drawing/2014/main" id="{0432F0B5-AA18-A142-8000-0B8E86D9192F}"/>
              </a:ext>
            </a:extLst>
          </p:cNvPr>
          <p:cNvSpPr>
            <a:spLocks noGrp="1"/>
          </p:cNvSpPr>
          <p:nvPr>
            <p:ph type="body" sz="quarter" idx="15" hasCustomPrompt="1"/>
          </p:nvPr>
        </p:nvSpPr>
        <p:spPr>
          <a:xfrm>
            <a:off x="632125" y="4261989"/>
            <a:ext cx="2587813" cy="1859411"/>
          </a:xfrm>
          <a:prstGeom prst="rect">
            <a:avLst/>
          </a:prstGeom>
        </p:spPr>
        <p:txBody>
          <a:bodyPr lIns="0" tIns="0" rIns="0" bIns="0"/>
          <a:lstStyle>
            <a:lvl1pPr marL="0" marR="0" indent="0" algn="l" defTabSz="912261" rtl="0" eaLnBrk="1" fontAlgn="base" latinLnBrk="0" hangingPunct="1">
              <a:lnSpc>
                <a:spcPts val="1467"/>
              </a:lnSpc>
              <a:spcBef>
                <a:spcPts val="0"/>
              </a:spcBef>
              <a:spcAft>
                <a:spcPts val="800"/>
              </a:spcAft>
              <a:buClr>
                <a:schemeClr val="tx2"/>
              </a:buClr>
              <a:buSzPct val="90000"/>
              <a:buFont typeface="Arial" panose="020B0604020202020204" pitchFamily="34" charset="0"/>
              <a:buNone/>
              <a:tabLst/>
              <a:defRPr sz="1067" b="0" i="1" baseline="0">
                <a:solidFill>
                  <a:schemeClr val="tx1"/>
                </a:solidFill>
                <a:latin typeface="CiscoSansTT Light" panose="020B0503020201020303" pitchFamily="34" charset="0"/>
                <a:cs typeface="CiscoSansTT Light" panose="020B0503020201020303" pitchFamily="34" charset="0"/>
              </a:defRPr>
            </a:lvl1pPr>
            <a:lvl2pPr marL="406365" indent="0">
              <a:buNone/>
              <a:defRPr/>
            </a:lvl2pPr>
            <a:lvl3pPr marL="569854" indent="0">
              <a:buNone/>
              <a:defRPr/>
            </a:lvl3pPr>
            <a:lvl4pPr marL="688908" indent="0">
              <a:buNone/>
              <a:defRPr/>
            </a:lvl4pPr>
            <a:lvl5pPr marL="801608" indent="0">
              <a:buNone/>
              <a:defRPr/>
            </a:lvl5pPr>
          </a:lstStyle>
          <a:p>
            <a:pPr lvl="0"/>
            <a:r>
              <a:rPr lang="en-GB"/>
              <a:t>This map is fully editable. Double-click </a:t>
            </a:r>
            <a:br>
              <a:rPr lang="en-GB"/>
            </a:br>
            <a:r>
              <a:rPr lang="en-GB"/>
              <a:t>or ungroup to edit individual countries. </a:t>
            </a:r>
            <a:br>
              <a:rPr lang="en-GB"/>
            </a:br>
            <a:br>
              <a:rPr lang="en-GB"/>
            </a:br>
            <a:r>
              <a:rPr lang="en-GB"/>
              <a:t>Disclaimer: This map is sourced from the current UN map. It represents only the approximate relative location of boundaries and is not authoritative. This is for informational purposes and is not prepared or suitable for legal, engineering or survey purposes.  </a:t>
            </a:r>
          </a:p>
          <a:p>
            <a:pPr lvl="0"/>
            <a:endParaRPr lang="en-GB"/>
          </a:p>
        </p:txBody>
      </p:sp>
    </p:spTree>
    <p:extLst>
      <p:ext uri="{BB962C8B-B14F-4D97-AF65-F5344CB8AC3E}">
        <p14:creationId xmlns:p14="http://schemas.microsoft.com/office/powerpoint/2010/main" val="22827507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Map 2">
    <p:spTree>
      <p:nvGrpSpPr>
        <p:cNvPr id="1" name=""/>
        <p:cNvGrpSpPr/>
        <p:nvPr/>
      </p:nvGrpSpPr>
      <p:grpSpPr>
        <a:xfrm>
          <a:off x="0" y="0"/>
          <a:ext cx="0" cy="0"/>
          <a:chOff x="0" y="0"/>
          <a:chExt cx="0" cy="0"/>
        </a:xfrm>
      </p:grpSpPr>
      <p:sp>
        <p:nvSpPr>
          <p:cNvPr id="232" name="Text Placeholder 2">
            <a:extLst>
              <a:ext uri="{FF2B5EF4-FFF2-40B4-BE49-F238E27FC236}">
                <a16:creationId xmlns:a16="http://schemas.microsoft.com/office/drawing/2014/main" id="{67FCB9FE-BEA1-F047-9591-FFE8B13BDF71}"/>
              </a:ext>
            </a:extLst>
          </p:cNvPr>
          <p:cNvSpPr>
            <a:spLocks noGrp="1"/>
          </p:cNvSpPr>
          <p:nvPr>
            <p:ph type="body" sz="quarter" idx="14" hasCustomPrompt="1"/>
          </p:nvPr>
        </p:nvSpPr>
        <p:spPr>
          <a:xfrm>
            <a:off x="632127" y="431801"/>
            <a:ext cx="3489235" cy="304800"/>
          </a:xfrm>
          <a:prstGeom prst="rect">
            <a:avLst/>
          </a:prstGeom>
        </p:spPr>
        <p:txBody>
          <a:bodyPr lIns="0" tIns="0" rIns="0" bIns="0"/>
          <a:lstStyle>
            <a:lvl1pPr marL="0" indent="0">
              <a:buFont typeface="Arial" panose="020B0604020202020204" pitchFamily="34" charset="0"/>
              <a:buNone/>
              <a:defRPr sz="1067" b="0" i="0" baseline="0">
                <a:solidFill>
                  <a:schemeClr val="tx1"/>
                </a:solidFill>
                <a:latin typeface="CiscoSansTT Light" panose="020B0503020201020303" pitchFamily="34" charset="0"/>
                <a:cs typeface="CiscoSansTT Light" panose="020B0503020201020303" pitchFamily="34" charset="0"/>
              </a:defRPr>
            </a:lvl1pPr>
            <a:lvl2pPr marL="406365" indent="0">
              <a:buNone/>
              <a:defRPr/>
            </a:lvl2pPr>
            <a:lvl3pPr marL="569854" indent="0">
              <a:buNone/>
              <a:defRPr/>
            </a:lvl3pPr>
            <a:lvl4pPr marL="688908" indent="0">
              <a:buNone/>
              <a:defRPr/>
            </a:lvl4pPr>
            <a:lvl5pPr marL="801608" indent="0">
              <a:buNone/>
              <a:defRPr/>
            </a:lvl5pPr>
          </a:lstStyle>
          <a:p>
            <a:pPr lvl="0"/>
            <a:r>
              <a:rPr lang="en-GB"/>
              <a:t>Section Title</a:t>
            </a:r>
          </a:p>
        </p:txBody>
      </p:sp>
      <p:sp>
        <p:nvSpPr>
          <p:cNvPr id="233" name="Text Placeholder 6">
            <a:extLst>
              <a:ext uri="{FF2B5EF4-FFF2-40B4-BE49-F238E27FC236}">
                <a16:creationId xmlns:a16="http://schemas.microsoft.com/office/drawing/2014/main" id="{C34119BF-933C-A245-93D4-3CD7C1CED56A}"/>
              </a:ext>
            </a:extLst>
          </p:cNvPr>
          <p:cNvSpPr>
            <a:spLocks noGrp="1"/>
          </p:cNvSpPr>
          <p:nvPr>
            <p:ph type="body" sz="quarter" idx="23" hasCustomPrompt="1"/>
          </p:nvPr>
        </p:nvSpPr>
        <p:spPr>
          <a:xfrm>
            <a:off x="622770" y="783727"/>
            <a:ext cx="7460073" cy="482748"/>
          </a:xfrm>
          <a:prstGeom prst="rect">
            <a:avLst/>
          </a:prstGeom>
        </p:spPr>
        <p:txBody>
          <a:bodyPr lIns="0" tIns="0" rIns="0" bIns="0" anchor="t" anchorCtr="0"/>
          <a:lstStyle>
            <a:lvl1pPr marL="0" indent="0">
              <a:lnSpc>
                <a:spcPts val="48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Timeline Grid</a:t>
            </a:r>
          </a:p>
        </p:txBody>
      </p:sp>
    </p:spTree>
    <p:extLst>
      <p:ext uri="{BB962C8B-B14F-4D97-AF65-F5344CB8AC3E}">
        <p14:creationId xmlns:p14="http://schemas.microsoft.com/office/powerpoint/2010/main" val="2275586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6AD5A65-A7EB-424E-8ADF-62E6668815B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038771" y="2921000"/>
            <a:ext cx="2114461" cy="874949"/>
          </a:xfrm>
          <a:prstGeom prst="rect">
            <a:avLst/>
          </a:prstGeom>
        </p:spPr>
      </p:pic>
    </p:spTree>
    <p:extLst>
      <p:ext uri="{BB962C8B-B14F-4D97-AF65-F5344CB8AC3E}">
        <p14:creationId xmlns:p14="http://schemas.microsoft.com/office/powerpoint/2010/main" val="3170214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Numbered_Section_Black">
    <p:bg>
      <p:bgPr>
        <a:solidFill>
          <a:schemeClr val="tx1"/>
        </a:solidFill>
        <a:effectLst/>
      </p:bgPr>
    </p:bg>
    <p:spTree>
      <p:nvGrpSpPr>
        <p:cNvPr id="1" name=""/>
        <p:cNvGrpSpPr/>
        <p:nvPr/>
      </p:nvGrpSpPr>
      <p:grpSpPr>
        <a:xfrm>
          <a:off x="0" y="0"/>
          <a:ext cx="0" cy="0"/>
          <a:chOff x="0" y="0"/>
          <a:chExt cx="0" cy="0"/>
        </a:xfrm>
      </p:grpSpPr>
      <p:sp>
        <p:nvSpPr>
          <p:cNvPr id="58" name="Freeform: Shape 57">
            <a:extLst>
              <a:ext uri="{FF2B5EF4-FFF2-40B4-BE49-F238E27FC236}">
                <a16:creationId xmlns:a16="http://schemas.microsoft.com/office/drawing/2014/main" id="{32C79D1C-DC2A-46B0-BFFF-8347753820DC}"/>
              </a:ext>
            </a:extLst>
          </p:cNvPr>
          <p:cNvSpPr/>
          <p:nvPr userDrawn="1"/>
        </p:nvSpPr>
        <p:spPr>
          <a:xfrm flipH="1" flipV="1">
            <a:off x="4258834" y="0"/>
            <a:ext cx="7933166" cy="6858000"/>
          </a:xfrm>
          <a:custGeom>
            <a:avLst/>
            <a:gdLst>
              <a:gd name="connsiteX0" fmla="*/ 1314733 w 7931100"/>
              <a:gd name="connsiteY0" fmla="*/ 6858000 h 6858000"/>
              <a:gd name="connsiteX1" fmla="*/ 3285795 w 7931100"/>
              <a:gd name="connsiteY1" fmla="*/ 6858000 h 6858000"/>
              <a:gd name="connsiteX2" fmla="*/ 3285795 w 7931100"/>
              <a:gd name="connsiteY2" fmla="*/ 6858000 h 6858000"/>
              <a:gd name="connsiteX3" fmla="*/ 4877306 w 7931100"/>
              <a:gd name="connsiteY3" fmla="*/ 6858000 h 6858000"/>
              <a:gd name="connsiteX4" fmla="*/ 7931100 w 7931100"/>
              <a:gd name="connsiteY4" fmla="*/ 0 h 6858000"/>
              <a:gd name="connsiteX5" fmla="*/ 6339589 w 7931100"/>
              <a:gd name="connsiteY5" fmla="*/ 0 h 6858000"/>
              <a:gd name="connsiteX6" fmla="*/ 5024856 w 7931100"/>
              <a:gd name="connsiteY6" fmla="*/ 0 h 6858000"/>
              <a:gd name="connsiteX7" fmla="*/ 2906244 w 7931100"/>
              <a:gd name="connsiteY7" fmla="*/ 0 h 6858000"/>
              <a:gd name="connsiteX8" fmla="*/ 1314733 w 7931100"/>
              <a:gd name="connsiteY8" fmla="*/ 0 h 6858000"/>
              <a:gd name="connsiteX9" fmla="*/ 0 w 7931100"/>
              <a:gd name="connsiteY9" fmla="*/ 0 h 6858000"/>
              <a:gd name="connsiteX10" fmla="*/ 0 w 7931100"/>
              <a:gd name="connsiteY10" fmla="*/ 2597395 h 6858000"/>
              <a:gd name="connsiteX11" fmla="*/ 0 w 7931100"/>
              <a:gd name="connsiteY11" fmla="*/ 6858000 h 6858000"/>
              <a:gd name="connsiteX12" fmla="*/ 1314733 w 7931100"/>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31100" h="6858000">
                <a:moveTo>
                  <a:pt x="1314733" y="6858000"/>
                </a:moveTo>
                <a:lnTo>
                  <a:pt x="3285795" y="6858000"/>
                </a:lnTo>
                <a:lnTo>
                  <a:pt x="3285795" y="6858000"/>
                </a:lnTo>
                <a:lnTo>
                  <a:pt x="4877306" y="6858000"/>
                </a:lnTo>
                <a:lnTo>
                  <a:pt x="7931100" y="0"/>
                </a:lnTo>
                <a:lnTo>
                  <a:pt x="6339589" y="0"/>
                </a:lnTo>
                <a:lnTo>
                  <a:pt x="5024856" y="0"/>
                </a:lnTo>
                <a:lnTo>
                  <a:pt x="2906244" y="0"/>
                </a:lnTo>
                <a:lnTo>
                  <a:pt x="1314733" y="0"/>
                </a:lnTo>
                <a:lnTo>
                  <a:pt x="0" y="0"/>
                </a:lnTo>
                <a:lnTo>
                  <a:pt x="0" y="2597395"/>
                </a:lnTo>
                <a:lnTo>
                  <a:pt x="0" y="6858000"/>
                </a:lnTo>
                <a:lnTo>
                  <a:pt x="1314733" y="6858000"/>
                </a:lnTo>
                <a:close/>
              </a:path>
            </a:pathLst>
          </a:custGeom>
          <a:gradFill>
            <a:gsLst>
              <a:gs pos="1000">
                <a:schemeClr val="bg2">
                  <a:lumMod val="24000"/>
                </a:schemeClr>
              </a:gs>
              <a:gs pos="100000">
                <a:schemeClr val="tx1">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ppD Sans Light"/>
            </a:endParaRPr>
          </a:p>
        </p:txBody>
      </p:sp>
      <p:sp>
        <p:nvSpPr>
          <p:cNvPr id="43" name="Text Placeholder 42">
            <a:extLst>
              <a:ext uri="{FF2B5EF4-FFF2-40B4-BE49-F238E27FC236}">
                <a16:creationId xmlns:a16="http://schemas.microsoft.com/office/drawing/2014/main" id="{BD945942-1EC0-4612-A5F1-0F7C2BD23B15}"/>
              </a:ext>
            </a:extLst>
          </p:cNvPr>
          <p:cNvSpPr>
            <a:spLocks noGrp="1"/>
          </p:cNvSpPr>
          <p:nvPr>
            <p:ph type="body" sz="quarter" idx="10" hasCustomPrompt="1"/>
          </p:nvPr>
        </p:nvSpPr>
        <p:spPr>
          <a:xfrm>
            <a:off x="948308" y="834240"/>
            <a:ext cx="725807" cy="725618"/>
          </a:xfrm>
          <a:solidFill>
            <a:schemeClr val="bg1"/>
          </a:solidFill>
        </p:spPr>
        <p:txBody>
          <a:bodyPr anchor="ctr"/>
          <a:lstStyle>
            <a:lvl1pPr algn="ctr">
              <a:defRPr sz="2400">
                <a:solidFill>
                  <a:schemeClr val="tx1"/>
                </a:solidFill>
                <a:latin typeface="+mj-lt"/>
              </a:defRPr>
            </a:lvl1pPr>
          </a:lstStyle>
          <a:p>
            <a:pPr lvl="0"/>
            <a:r>
              <a:rPr lang="en-US"/>
              <a:t>01</a:t>
            </a:r>
          </a:p>
        </p:txBody>
      </p:sp>
      <p:sp>
        <p:nvSpPr>
          <p:cNvPr id="44" name="Text Placeholder 10">
            <a:extLst>
              <a:ext uri="{FF2B5EF4-FFF2-40B4-BE49-F238E27FC236}">
                <a16:creationId xmlns:a16="http://schemas.microsoft.com/office/drawing/2014/main" id="{9F317E7C-2F19-4623-A3B0-F6DC1FE9C521}"/>
              </a:ext>
            </a:extLst>
          </p:cNvPr>
          <p:cNvSpPr>
            <a:spLocks noGrp="1"/>
          </p:cNvSpPr>
          <p:nvPr>
            <p:ph type="body" sz="quarter" idx="16" hasCustomPrompt="1"/>
          </p:nvPr>
        </p:nvSpPr>
        <p:spPr>
          <a:xfrm>
            <a:off x="940039" y="5067311"/>
            <a:ext cx="6190941" cy="461665"/>
          </a:xfrm>
          <a:prstGeom prst="callout1">
            <a:avLst>
              <a:gd name="adj1" fmla="val 413"/>
              <a:gd name="adj2" fmla="val 116"/>
              <a:gd name="adj3" fmla="val 100428"/>
              <a:gd name="adj4" fmla="val 131"/>
            </a:avLst>
          </a:prstGeom>
          <a:noFill/>
          <a:ln w="6350">
            <a:solidFill>
              <a:schemeClr val="bg1"/>
            </a:solidFill>
          </a:ln>
        </p:spPr>
        <p:txBody>
          <a:bodyPr wrap="square" lIns="0" anchor="ctr" anchorCtr="0">
            <a:spAutoFit/>
          </a:bodyPr>
          <a:lstStyle>
            <a:lvl1pPr marL="169863" indent="0">
              <a:lnSpc>
                <a:spcPct val="100000"/>
              </a:lnSpc>
              <a:buFont typeface="Arial" panose="020B0604020202020204" pitchFamily="34" charset="0"/>
              <a:buChar char="​"/>
              <a:tabLst/>
              <a:defRPr sz="1800">
                <a:solidFill>
                  <a:schemeClr val="bg1"/>
                </a:solidFill>
                <a:latin typeface="+mj-lt"/>
              </a:defRPr>
            </a:lvl1pPr>
            <a:lvl2pPr marL="169863" indent="0">
              <a:spcBef>
                <a:spcPts val="0"/>
              </a:spcBef>
              <a:buFont typeface="AppD Sans Light" panose="00000400000000000000" pitchFamily="2" charset="0"/>
              <a:buNone/>
              <a:tabLst/>
              <a:defRPr sz="1200">
                <a:solidFill>
                  <a:schemeClr val="bg1"/>
                </a:solidFill>
              </a:defRPr>
            </a:lvl2pPr>
            <a:lvl3pPr marL="522288" indent="-177800">
              <a:spcBef>
                <a:spcPts val="0"/>
              </a:spcBef>
              <a:tabLst/>
              <a:defRPr sz="1000">
                <a:solidFill>
                  <a:schemeClr val="bg1"/>
                </a:solidFill>
              </a:defRPr>
            </a:lvl3pPr>
            <a:lvl4pPr>
              <a:buNone/>
              <a:defRPr sz="2000"/>
            </a:lvl4pPr>
            <a:lvl5pPr>
              <a:defRPr sz="1600"/>
            </a:lvl5pPr>
          </a:lstStyle>
          <a:p>
            <a:pPr lvl="0"/>
            <a:r>
              <a:rPr lang="en-US"/>
              <a:t>Add your content title</a:t>
            </a:r>
          </a:p>
          <a:p>
            <a:pPr lvl="1"/>
            <a:r>
              <a:rPr lang="en-US"/>
              <a:t>Add your content text.</a:t>
            </a:r>
          </a:p>
        </p:txBody>
      </p:sp>
      <p:sp>
        <p:nvSpPr>
          <p:cNvPr id="45" name="Text Placeholder 38">
            <a:extLst>
              <a:ext uri="{FF2B5EF4-FFF2-40B4-BE49-F238E27FC236}">
                <a16:creationId xmlns:a16="http://schemas.microsoft.com/office/drawing/2014/main" id="{9B625ABB-3316-4485-87A4-17F86B14A22C}"/>
              </a:ext>
            </a:extLst>
          </p:cNvPr>
          <p:cNvSpPr>
            <a:spLocks noGrp="1"/>
          </p:cNvSpPr>
          <p:nvPr>
            <p:ph type="body" sz="quarter" idx="18"/>
          </p:nvPr>
        </p:nvSpPr>
        <p:spPr>
          <a:xfrm>
            <a:off x="940038" y="2339984"/>
            <a:ext cx="10253175" cy="2178032"/>
          </a:xfrm>
        </p:spPr>
        <p:txBody>
          <a:bodyPr anchor="ctr">
            <a:noAutofit/>
          </a:bodyPr>
          <a:lstStyle>
            <a:lvl1pPr>
              <a:lnSpc>
                <a:spcPct val="80000"/>
              </a:lnSpc>
              <a:buNone/>
              <a:defRPr sz="8800">
                <a:solidFill>
                  <a:schemeClr val="bg1"/>
                </a:solidFill>
              </a:defRPr>
            </a:lvl1pPr>
            <a:lvl2pPr marL="112713" indent="0">
              <a:buNone/>
              <a:defRPr>
                <a:solidFill>
                  <a:schemeClr val="bg1"/>
                </a:solidFill>
              </a:defRPr>
            </a:lvl2pPr>
            <a:lvl3pPr marL="344487" indent="0">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p:txBody>
      </p:sp>
      <p:sp>
        <p:nvSpPr>
          <p:cNvPr id="118" name="TextBox 117">
            <a:extLst>
              <a:ext uri="{FF2B5EF4-FFF2-40B4-BE49-F238E27FC236}">
                <a16:creationId xmlns:a16="http://schemas.microsoft.com/office/drawing/2014/main" id="{D0982169-BFA0-4ABD-A64D-30B8362E34F6}"/>
              </a:ext>
            </a:extLst>
          </p:cNvPr>
          <p:cNvSpPr txBox="1"/>
          <p:nvPr userDrawn="1"/>
        </p:nvSpPr>
        <p:spPr>
          <a:xfrm>
            <a:off x="11437792" y="6414737"/>
            <a:ext cx="327344" cy="278918"/>
          </a:xfrm>
          <a:prstGeom prst="rect">
            <a:avLst/>
          </a:prstGeom>
        </p:spPr>
        <p:txBody>
          <a:bodyPr vert="horz" wrap="square" lIns="91440" tIns="45720" rIns="91440" bIns="45720" rtlCol="0" anchor="ctr">
            <a:normAutofit/>
          </a:bodyPr>
          <a:lstStyle/>
          <a:p>
            <a:pPr algn="l"/>
            <a:fld id="{311237F8-2929-CB49-9823-AD2518862D1D}" type="slidenum">
              <a:rPr lang="en-US" sz="700" b="0" i="0" smtClean="0">
                <a:solidFill>
                  <a:schemeClr val="bg2">
                    <a:lumMod val="90000"/>
                    <a:alpha val="46000"/>
                  </a:schemeClr>
                </a:solidFill>
                <a:latin typeface="AppD Sans" panose="00000500000000000000" pitchFamily="2" charset="0"/>
                <a:cs typeface="Arial" panose="020B0604020202020204" pitchFamily="34" charset="0"/>
              </a:rPr>
              <a:pPr algn="l"/>
              <a:t>‹#›</a:t>
            </a:fld>
            <a:endParaRPr lang="en-US" sz="700" b="0" i="0">
              <a:solidFill>
                <a:schemeClr val="bg2">
                  <a:lumMod val="90000"/>
                  <a:alpha val="46000"/>
                </a:schemeClr>
              </a:solidFill>
              <a:latin typeface="AppD Sans" panose="00000500000000000000" pitchFamily="2" charset="0"/>
              <a:cs typeface="Arial" panose="020B0604020202020204" pitchFamily="34" charset="0"/>
            </a:endParaRPr>
          </a:p>
        </p:txBody>
      </p:sp>
      <p:sp>
        <p:nvSpPr>
          <p:cNvPr id="119" name="Rectangle 118">
            <a:extLst>
              <a:ext uri="{FF2B5EF4-FFF2-40B4-BE49-F238E27FC236}">
                <a16:creationId xmlns:a16="http://schemas.microsoft.com/office/drawing/2014/main" id="{9D047E6E-E350-415A-B508-1D677237CE12}"/>
              </a:ext>
            </a:extLst>
          </p:cNvPr>
          <p:cNvSpPr/>
          <p:nvPr userDrawn="1"/>
        </p:nvSpPr>
        <p:spPr>
          <a:xfrm>
            <a:off x="2564248" y="6454170"/>
            <a:ext cx="1482523" cy="200055"/>
          </a:xfrm>
          <a:prstGeom prst="rect">
            <a:avLst/>
          </a:prstGeom>
        </p:spPr>
        <p:txBody>
          <a:bodyPr wrap="none">
            <a:spAutoFit/>
          </a:bodyPr>
          <a:lstStyle/>
          <a:p>
            <a:pPr algn="l"/>
            <a:r>
              <a:rPr lang="en-US" sz="700" b="0" i="0" kern="1200" spc="20">
                <a:solidFill>
                  <a:schemeClr val="bg2">
                    <a:lumMod val="90000"/>
                    <a:alpha val="46000"/>
                  </a:schemeClr>
                </a:solidFill>
                <a:effectLst/>
                <a:latin typeface="AppD Sans" panose="00000500000000000000" pitchFamily="2" charset="0"/>
                <a:ea typeface="+mn-ea"/>
                <a:cs typeface="Arial" panose="020B0604020202020204" pitchFamily="34" charset="0"/>
              </a:rPr>
              <a:t>AppDynamics</a:t>
            </a:r>
            <a:r>
              <a:rPr lang="en-US" sz="700" b="0" i="0" kern="1200" spc="20" baseline="0">
                <a:solidFill>
                  <a:schemeClr val="bg2">
                    <a:lumMod val="90000"/>
                    <a:alpha val="46000"/>
                  </a:schemeClr>
                </a:solidFill>
                <a:effectLst/>
                <a:latin typeface="AppD Sans" panose="00000500000000000000" pitchFamily="2" charset="0"/>
                <a:ea typeface="+mn-ea"/>
                <a:cs typeface="Arial" panose="020B0604020202020204" pitchFamily="34" charset="0"/>
              </a:rPr>
              <a:t> is part of Cisco</a:t>
            </a:r>
            <a:r>
              <a:rPr lang="en-US" sz="700" b="0" i="0" kern="1200" baseline="0">
                <a:solidFill>
                  <a:schemeClr val="bg2">
                    <a:lumMod val="90000"/>
                    <a:alpha val="46000"/>
                  </a:schemeClr>
                </a:solidFill>
                <a:effectLst/>
                <a:latin typeface="AppD Sans" panose="00000500000000000000" pitchFamily="2" charset="0"/>
                <a:ea typeface="+mn-ea"/>
                <a:cs typeface="Arial" panose="020B0604020202020204" pitchFamily="34" charset="0"/>
              </a:rPr>
              <a:t>.</a:t>
            </a:r>
            <a:endParaRPr lang="en-US" sz="1600">
              <a:solidFill>
                <a:schemeClr val="bg2">
                  <a:lumMod val="90000"/>
                  <a:alpha val="46000"/>
                </a:schemeClr>
              </a:solidFill>
            </a:endParaRPr>
          </a:p>
        </p:txBody>
      </p:sp>
      <p:cxnSp>
        <p:nvCxnSpPr>
          <p:cNvPr id="120" name="Straight Connector 119">
            <a:extLst>
              <a:ext uri="{FF2B5EF4-FFF2-40B4-BE49-F238E27FC236}">
                <a16:creationId xmlns:a16="http://schemas.microsoft.com/office/drawing/2014/main" id="{4308D251-5B89-432A-B32A-6FD10769EF83}"/>
              </a:ext>
            </a:extLst>
          </p:cNvPr>
          <p:cNvCxnSpPr>
            <a:cxnSpLocks/>
          </p:cNvCxnSpPr>
          <p:nvPr userDrawn="1"/>
        </p:nvCxnSpPr>
        <p:spPr>
          <a:xfrm>
            <a:off x="1771509" y="6426009"/>
            <a:ext cx="0" cy="256377"/>
          </a:xfrm>
          <a:prstGeom prst="line">
            <a:avLst/>
          </a:prstGeom>
          <a:ln>
            <a:solidFill>
              <a:schemeClr val="bg1">
                <a:lumMod val="75000"/>
                <a:alpha val="46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B44C8EA-5098-4B32-868E-D5311C1C08B2}"/>
              </a:ext>
            </a:extLst>
          </p:cNvPr>
          <p:cNvCxnSpPr>
            <a:cxnSpLocks/>
          </p:cNvCxnSpPr>
          <p:nvPr userDrawn="1"/>
        </p:nvCxnSpPr>
        <p:spPr>
          <a:xfrm>
            <a:off x="4168825" y="6426009"/>
            <a:ext cx="0" cy="256377"/>
          </a:xfrm>
          <a:prstGeom prst="line">
            <a:avLst/>
          </a:prstGeom>
          <a:ln>
            <a:solidFill>
              <a:schemeClr val="bg1">
                <a:lumMod val="75000"/>
                <a:alpha val="46000"/>
              </a:schemeClr>
            </a:solidFill>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2B840AB1-0398-4F4F-BFEB-0236E40C02E5}"/>
              </a:ext>
            </a:extLst>
          </p:cNvPr>
          <p:cNvSpPr/>
          <p:nvPr userDrawn="1"/>
        </p:nvSpPr>
        <p:spPr>
          <a:xfrm>
            <a:off x="4302180" y="6454170"/>
            <a:ext cx="5250881" cy="200055"/>
          </a:xfrm>
          <a:prstGeom prst="rect">
            <a:avLst/>
          </a:prstGeom>
        </p:spPr>
        <p:txBody>
          <a:bodyPr wrap="none">
            <a:spAutoFit/>
          </a:bodyPr>
          <a:lstStyle/>
          <a:p>
            <a:pPr marL="0" marR="0" lvl="0" indent="0" algn="l" defTabSz="412647" rtl="0" eaLnBrk="1" fontAlgn="auto" latinLnBrk="0" hangingPunct="1">
              <a:lnSpc>
                <a:spcPct val="100000"/>
              </a:lnSpc>
              <a:spcBef>
                <a:spcPts val="0"/>
              </a:spcBef>
              <a:spcAft>
                <a:spcPts val="0"/>
              </a:spcAft>
              <a:buClrTx/>
              <a:buSzTx/>
              <a:buFontTx/>
              <a:buNone/>
              <a:tabLst/>
              <a:defRPr/>
            </a:pPr>
            <a:r>
              <a:rPr lang="en-US" sz="700" b="0" i="0" kern="1000" spc="60" baseline="0">
                <a:solidFill>
                  <a:schemeClr val="bg2">
                    <a:lumMod val="90000"/>
                    <a:alpha val="46000"/>
                  </a:schemeClr>
                </a:solidFill>
                <a:effectLst/>
                <a:latin typeface="AppD Sans" panose="00000500000000000000" pitchFamily="2" charset="0"/>
                <a:ea typeface="+mn-ea"/>
                <a:cs typeface="Arial" panose="020B0604020202020204" pitchFamily="34" charset="0"/>
              </a:rPr>
              <a:t>© 2020 Cisco and/or its affiliates. All rights reserved. APPDYNAMICS CONFIDENTIAL AND PROPRIETARY</a:t>
            </a:r>
          </a:p>
        </p:txBody>
      </p:sp>
      <p:grpSp>
        <p:nvGrpSpPr>
          <p:cNvPr id="123" name="Graphic 4">
            <a:extLst>
              <a:ext uri="{FF2B5EF4-FFF2-40B4-BE49-F238E27FC236}">
                <a16:creationId xmlns:a16="http://schemas.microsoft.com/office/drawing/2014/main" id="{4B3DBFB0-AD76-4B66-B9F5-4004C141BAAE}"/>
              </a:ext>
            </a:extLst>
          </p:cNvPr>
          <p:cNvGrpSpPr/>
          <p:nvPr userDrawn="1"/>
        </p:nvGrpSpPr>
        <p:grpSpPr>
          <a:xfrm>
            <a:off x="456882" y="6487048"/>
            <a:ext cx="1022732" cy="133908"/>
            <a:chOff x="1190923" y="-1184359"/>
            <a:chExt cx="8582025" cy="1123950"/>
          </a:xfrm>
          <a:solidFill>
            <a:schemeClr val="tx1">
              <a:lumMod val="10000"/>
              <a:lumOff val="90000"/>
              <a:alpha val="46000"/>
            </a:schemeClr>
          </a:solidFill>
        </p:grpSpPr>
        <p:sp>
          <p:nvSpPr>
            <p:cNvPr id="124" name="Freeform: Shape 123">
              <a:extLst>
                <a:ext uri="{FF2B5EF4-FFF2-40B4-BE49-F238E27FC236}">
                  <a16:creationId xmlns:a16="http://schemas.microsoft.com/office/drawing/2014/main" id="{536A852A-154C-4601-B9FA-8E65CBAD374F}"/>
                </a:ext>
              </a:extLst>
            </p:cNvPr>
            <p:cNvSpPr/>
            <p:nvPr/>
          </p:nvSpPr>
          <p:spPr>
            <a:xfrm>
              <a:off x="1190923" y="-1184359"/>
              <a:ext cx="1022032" cy="1122711"/>
            </a:xfrm>
            <a:custGeom>
              <a:avLst/>
              <a:gdLst>
                <a:gd name="connsiteX0" fmla="*/ 297371 w 1022032"/>
                <a:gd name="connsiteY0" fmla="*/ 656558 h 1122711"/>
                <a:gd name="connsiteX1" fmla="*/ 142780 w 1022032"/>
                <a:gd name="connsiteY1" fmla="*/ 309467 h 1122711"/>
                <a:gd name="connsiteX2" fmla="*/ 0 w 1022032"/>
                <a:gd name="connsiteY2" fmla="*/ 614363 h 1122711"/>
                <a:gd name="connsiteX3" fmla="*/ 397288 w 1022032"/>
                <a:gd name="connsiteY3" fmla="*/ 1011650 h 1122711"/>
                <a:gd name="connsiteX4" fmla="*/ 453676 w 1022032"/>
                <a:gd name="connsiteY4" fmla="*/ 1007650 h 1122711"/>
                <a:gd name="connsiteX5" fmla="*/ 299466 w 1022032"/>
                <a:gd name="connsiteY5" fmla="*/ 661416 h 1122711"/>
                <a:gd name="connsiteX6" fmla="*/ 297371 w 1022032"/>
                <a:gd name="connsiteY6" fmla="*/ 656558 h 1122711"/>
                <a:gd name="connsiteX7" fmla="*/ 397288 w 1022032"/>
                <a:gd name="connsiteY7" fmla="*/ 0 h 1122711"/>
                <a:gd name="connsiteX8" fmla="*/ 250317 w 1022032"/>
                <a:gd name="connsiteY8" fmla="*/ 17717 h 1122711"/>
                <a:gd name="connsiteX9" fmla="*/ 340805 w 1022032"/>
                <a:gd name="connsiteY9" fmla="*/ 221171 h 1122711"/>
                <a:gd name="connsiteX10" fmla="*/ 397288 w 1022032"/>
                <a:gd name="connsiteY10" fmla="*/ 217170 h 1122711"/>
                <a:gd name="connsiteX11" fmla="*/ 794480 w 1022032"/>
                <a:gd name="connsiteY11" fmla="*/ 614363 h 1122711"/>
                <a:gd name="connsiteX12" fmla="*/ 651701 w 1022032"/>
                <a:gd name="connsiteY12" fmla="*/ 919353 h 1122711"/>
                <a:gd name="connsiteX13" fmla="*/ 742188 w 1022032"/>
                <a:gd name="connsiteY13" fmla="*/ 1122712 h 1122711"/>
                <a:gd name="connsiteX14" fmla="*/ 1011650 w 1022032"/>
                <a:gd name="connsiteY14" fmla="*/ 614363 h 1122711"/>
                <a:gd name="connsiteX15" fmla="*/ 397288 w 1022032"/>
                <a:gd name="connsiteY15" fmla="*/ 0 h 1122711"/>
                <a:gd name="connsiteX16" fmla="*/ 1014603 w 1022032"/>
                <a:gd name="connsiteY16" fmla="*/ 1032415 h 1122711"/>
                <a:gd name="connsiteX17" fmla="*/ 1004030 w 1022032"/>
                <a:gd name="connsiteY17" fmla="*/ 1058799 h 1122711"/>
                <a:gd name="connsiteX18" fmla="*/ 993458 w 1022032"/>
                <a:gd name="connsiteY18" fmla="*/ 1032415 h 1122711"/>
                <a:gd name="connsiteX19" fmla="*/ 986028 w 1022032"/>
                <a:gd name="connsiteY19" fmla="*/ 1032415 h 1122711"/>
                <a:gd name="connsiteX20" fmla="*/ 986028 w 1022032"/>
                <a:gd name="connsiteY20" fmla="*/ 1072610 h 1122711"/>
                <a:gd name="connsiteX21" fmla="*/ 993172 w 1022032"/>
                <a:gd name="connsiteY21" fmla="*/ 1072610 h 1122711"/>
                <a:gd name="connsiteX22" fmla="*/ 993172 w 1022032"/>
                <a:gd name="connsiteY22" fmla="*/ 1047179 h 1122711"/>
                <a:gd name="connsiteX23" fmla="*/ 1001935 w 1022032"/>
                <a:gd name="connsiteY23" fmla="*/ 1068896 h 1122711"/>
                <a:gd name="connsiteX24" fmla="*/ 1006126 w 1022032"/>
                <a:gd name="connsiteY24" fmla="*/ 1068896 h 1122711"/>
                <a:gd name="connsiteX25" fmla="*/ 1014889 w 1022032"/>
                <a:gd name="connsiteY25" fmla="*/ 1047179 h 1122711"/>
                <a:gd name="connsiteX26" fmla="*/ 1014889 w 1022032"/>
                <a:gd name="connsiteY26" fmla="*/ 1072610 h 1122711"/>
                <a:gd name="connsiteX27" fmla="*/ 1022033 w 1022032"/>
                <a:gd name="connsiteY27" fmla="*/ 1072610 h 1122711"/>
                <a:gd name="connsiteX28" fmla="*/ 1022033 w 1022032"/>
                <a:gd name="connsiteY28" fmla="*/ 1032415 h 1122711"/>
                <a:gd name="connsiteX29" fmla="*/ 1014603 w 1022032"/>
                <a:gd name="connsiteY29" fmla="*/ 1032415 h 1122711"/>
                <a:gd name="connsiteX30" fmla="*/ 950500 w 1022032"/>
                <a:gd name="connsiteY30" fmla="*/ 1038415 h 1122711"/>
                <a:gd name="connsiteX31" fmla="*/ 961073 w 1022032"/>
                <a:gd name="connsiteY31" fmla="*/ 1038415 h 1122711"/>
                <a:gd name="connsiteX32" fmla="*/ 961073 w 1022032"/>
                <a:gd name="connsiteY32" fmla="*/ 1072515 h 1122711"/>
                <a:gd name="connsiteX33" fmla="*/ 968216 w 1022032"/>
                <a:gd name="connsiteY33" fmla="*/ 1072515 h 1122711"/>
                <a:gd name="connsiteX34" fmla="*/ 968216 w 1022032"/>
                <a:gd name="connsiteY34" fmla="*/ 1038415 h 1122711"/>
                <a:gd name="connsiteX35" fmla="*/ 978789 w 1022032"/>
                <a:gd name="connsiteY35" fmla="*/ 1038415 h 1122711"/>
                <a:gd name="connsiteX36" fmla="*/ 978789 w 1022032"/>
                <a:gd name="connsiteY36" fmla="*/ 1032415 h 1122711"/>
                <a:gd name="connsiteX37" fmla="*/ 950595 w 1022032"/>
                <a:gd name="connsiteY37" fmla="*/ 1032415 h 1122711"/>
                <a:gd name="connsiteX38" fmla="*/ 950595 w 1022032"/>
                <a:gd name="connsiteY38" fmla="*/ 1038415 h 112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22032" h="1122711">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grpFill/>
            <a:ln w="9525" cap="flat">
              <a:noFill/>
              <a:prstDash val="solid"/>
              <a:miter/>
            </a:ln>
          </p:spPr>
          <p:txBody>
            <a:bodyPr rtlCol="0" anchor="ctr"/>
            <a:lstStyle/>
            <a:p>
              <a:endParaRPr lang="en-US"/>
            </a:p>
          </p:txBody>
        </p:sp>
        <p:grpSp>
          <p:nvGrpSpPr>
            <p:cNvPr id="125" name="Graphic 4">
              <a:extLst>
                <a:ext uri="{FF2B5EF4-FFF2-40B4-BE49-F238E27FC236}">
                  <a16:creationId xmlns:a16="http://schemas.microsoft.com/office/drawing/2014/main" id="{63C3FD89-2572-4F36-8D36-D3EDB5EE2FD3}"/>
                </a:ext>
              </a:extLst>
            </p:cNvPr>
            <p:cNvGrpSpPr/>
            <p:nvPr/>
          </p:nvGrpSpPr>
          <p:grpSpPr>
            <a:xfrm>
              <a:off x="2653581" y="-921659"/>
              <a:ext cx="7122803" cy="597330"/>
              <a:chOff x="2653581" y="-921659"/>
              <a:chExt cx="7122803" cy="597330"/>
            </a:xfrm>
            <a:grpFill/>
          </p:grpSpPr>
          <p:sp>
            <p:nvSpPr>
              <p:cNvPr id="126" name="Freeform: Shape 125">
                <a:extLst>
                  <a:ext uri="{FF2B5EF4-FFF2-40B4-BE49-F238E27FC236}">
                    <a16:creationId xmlns:a16="http://schemas.microsoft.com/office/drawing/2014/main" id="{DF3683C6-DF03-4B02-B4D6-27C946A71A28}"/>
                  </a:ext>
                </a:extLst>
              </p:cNvPr>
              <p:cNvSpPr/>
              <p:nvPr/>
            </p:nvSpPr>
            <p:spPr>
              <a:xfrm>
                <a:off x="2653581"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4 w 621506"/>
                  <a:gd name="connsiteY4" fmla="*/ 0 h 563498"/>
                  <a:gd name="connsiteX5" fmla="*/ 368713 w 621506"/>
                  <a:gd name="connsiteY5" fmla="*/ 0 h 563498"/>
                  <a:gd name="connsiteX6" fmla="*/ 621506 w 621506"/>
                  <a:gd name="connsiteY6" fmla="*/ 563499 h 563498"/>
                  <a:gd name="connsiteX7" fmla="*/ 505587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D202C72D-0E41-4BE8-95EF-630457678847}"/>
                  </a:ext>
                </a:extLst>
              </p:cNvPr>
              <p:cNvSpPr/>
              <p:nvPr/>
            </p:nvSpPr>
            <p:spPr>
              <a:xfrm>
                <a:off x="3442347"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5A10BA0D-7D79-4A67-8A8C-5700195346D4}"/>
                  </a:ext>
                </a:extLst>
              </p:cNvPr>
              <p:cNvSpPr/>
              <p:nvPr/>
            </p:nvSpPr>
            <p:spPr>
              <a:xfrm>
                <a:off x="4100810"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2882836-141E-4D65-9D77-FDB8E3F22DEA}"/>
                  </a:ext>
                </a:extLst>
              </p:cNvPr>
              <p:cNvSpPr/>
              <p:nvPr/>
            </p:nvSpPr>
            <p:spPr>
              <a:xfrm>
                <a:off x="4759369" y="-902323"/>
                <a:ext cx="503157" cy="563498"/>
              </a:xfrm>
              <a:custGeom>
                <a:avLst/>
                <a:gdLst>
                  <a:gd name="connsiteX0" fmla="*/ 503110 w 503157"/>
                  <a:gd name="connsiteY0" fmla="*/ 276892 h 563498"/>
                  <a:gd name="connsiteX1" fmla="*/ 221361 w 503157"/>
                  <a:gd name="connsiteY1" fmla="*/ 563499 h 563498"/>
                  <a:gd name="connsiteX2" fmla="*/ 0 w 503157"/>
                  <a:gd name="connsiteY2" fmla="*/ 563499 h 563498"/>
                  <a:gd name="connsiteX3" fmla="*/ 0 w 503157"/>
                  <a:gd name="connsiteY3" fmla="*/ 0 h 563498"/>
                  <a:gd name="connsiteX4" fmla="*/ 221361 w 503157"/>
                  <a:gd name="connsiteY4" fmla="*/ 0 h 563498"/>
                  <a:gd name="connsiteX5" fmla="*/ 503110 w 503157"/>
                  <a:gd name="connsiteY5" fmla="*/ 276892 h 563498"/>
                  <a:gd name="connsiteX6" fmla="*/ 105442 w 503157"/>
                  <a:gd name="connsiteY6" fmla="*/ 461296 h 563498"/>
                  <a:gd name="connsiteX7" fmla="*/ 221361 w 503157"/>
                  <a:gd name="connsiteY7" fmla="*/ 461296 h 563498"/>
                  <a:gd name="connsiteX8" fmla="*/ 397669 w 503157"/>
                  <a:gd name="connsiteY8" fmla="*/ 276130 h 563498"/>
                  <a:gd name="connsiteX9" fmla="*/ 221361 w 503157"/>
                  <a:gd name="connsiteY9" fmla="*/ 100679 h 563498"/>
                  <a:gd name="connsiteX10" fmla="*/ 105442 w 503157"/>
                  <a:gd name="connsiteY10" fmla="*/ 100679 h 563498"/>
                  <a:gd name="connsiteX11" fmla="*/ 105442 w 503157"/>
                  <a:gd name="connsiteY11" fmla="*/ 461296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157" h="563498">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1A648A1A-3B43-40D3-8816-C5665A19B948}"/>
                  </a:ext>
                </a:extLst>
              </p:cNvPr>
              <p:cNvSpPr/>
              <p:nvPr/>
            </p:nvSpPr>
            <p:spPr>
              <a:xfrm>
                <a:off x="5362206" y="-902323"/>
                <a:ext cx="547497" cy="563594"/>
              </a:xfrm>
              <a:custGeom>
                <a:avLst/>
                <a:gdLst>
                  <a:gd name="connsiteX0" fmla="*/ 269748 w 547497"/>
                  <a:gd name="connsiteY0" fmla="*/ 232696 h 563594"/>
                  <a:gd name="connsiteX1" fmla="*/ 419481 w 547497"/>
                  <a:gd name="connsiteY1" fmla="*/ 0 h 563594"/>
                  <a:gd name="connsiteX2" fmla="*/ 547497 w 547497"/>
                  <a:gd name="connsiteY2" fmla="*/ 0 h 563594"/>
                  <a:gd name="connsiteX3" fmla="*/ 547497 w 547497"/>
                  <a:gd name="connsiteY3" fmla="*/ 4858 h 563594"/>
                  <a:gd name="connsiteX4" fmla="*/ 322897 w 547497"/>
                  <a:gd name="connsiteY4" fmla="*/ 330898 h 563594"/>
                  <a:gd name="connsiteX5" fmla="*/ 322897 w 547497"/>
                  <a:gd name="connsiteY5" fmla="*/ 502730 h 563594"/>
                  <a:gd name="connsiteX6" fmla="*/ 262033 w 547497"/>
                  <a:gd name="connsiteY6" fmla="*/ 563594 h 563594"/>
                  <a:gd name="connsiteX7" fmla="*/ 216599 w 547497"/>
                  <a:gd name="connsiteY7" fmla="*/ 563594 h 563594"/>
                  <a:gd name="connsiteX8" fmla="*/ 216599 w 547497"/>
                  <a:gd name="connsiteY8" fmla="*/ 330898 h 563594"/>
                  <a:gd name="connsiteX9" fmla="*/ 0 w 547497"/>
                  <a:gd name="connsiteY9" fmla="*/ 4858 h 563594"/>
                  <a:gd name="connsiteX10" fmla="*/ 0 w 547497"/>
                  <a:gd name="connsiteY10" fmla="*/ 0 h 563594"/>
                  <a:gd name="connsiteX11" fmla="*/ 126397 w 547497"/>
                  <a:gd name="connsiteY11" fmla="*/ 0 h 563594"/>
                  <a:gd name="connsiteX12" fmla="*/ 269748 w 547497"/>
                  <a:gd name="connsiteY12" fmla="*/ 232696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7497" h="563594">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4166BBEA-DC27-4BD8-BBD9-51E0A5F71C8D}"/>
                  </a:ext>
                </a:extLst>
              </p:cNvPr>
              <p:cNvSpPr/>
              <p:nvPr/>
            </p:nvSpPr>
            <p:spPr>
              <a:xfrm>
                <a:off x="6066865" y="-902323"/>
                <a:ext cx="491966" cy="563498"/>
              </a:xfrm>
              <a:custGeom>
                <a:avLst/>
                <a:gdLst>
                  <a:gd name="connsiteX0" fmla="*/ 385667 w 491966"/>
                  <a:gd name="connsiteY0" fmla="*/ 379190 h 563498"/>
                  <a:gd name="connsiteX1" fmla="*/ 385667 w 491966"/>
                  <a:gd name="connsiteY1" fmla="*/ 60865 h 563498"/>
                  <a:gd name="connsiteX2" fmla="*/ 446532 w 491966"/>
                  <a:gd name="connsiteY2" fmla="*/ 0 h 563498"/>
                  <a:gd name="connsiteX3" fmla="*/ 491966 w 491966"/>
                  <a:gd name="connsiteY3" fmla="*/ 0 h 563498"/>
                  <a:gd name="connsiteX4" fmla="*/ 491966 w 491966"/>
                  <a:gd name="connsiteY4" fmla="*/ 563499 h 563498"/>
                  <a:gd name="connsiteX5" fmla="*/ 405765 w 491966"/>
                  <a:gd name="connsiteY5" fmla="*/ 563499 h 563498"/>
                  <a:gd name="connsiteX6" fmla="*/ 106299 w 491966"/>
                  <a:gd name="connsiteY6" fmla="*/ 188309 h 563498"/>
                  <a:gd name="connsiteX7" fmla="*/ 106299 w 491966"/>
                  <a:gd name="connsiteY7" fmla="*/ 502634 h 563498"/>
                  <a:gd name="connsiteX8" fmla="*/ 45434 w 491966"/>
                  <a:gd name="connsiteY8" fmla="*/ 563499 h 563498"/>
                  <a:gd name="connsiteX9" fmla="*/ 0 w 491966"/>
                  <a:gd name="connsiteY9" fmla="*/ 563499 h 563498"/>
                  <a:gd name="connsiteX10" fmla="*/ 0 w 491966"/>
                  <a:gd name="connsiteY10" fmla="*/ 0 h 563498"/>
                  <a:gd name="connsiteX11" fmla="*/ 86106 w 491966"/>
                  <a:gd name="connsiteY11" fmla="*/ 0 h 563498"/>
                  <a:gd name="connsiteX12" fmla="*/ 385667 w 491966"/>
                  <a:gd name="connsiteY12" fmla="*/ 379190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966" h="563498">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B0EF0F0-E854-40E8-A0E7-D4CEF49E0004}"/>
                  </a:ext>
                </a:extLst>
              </p:cNvPr>
              <p:cNvSpPr/>
              <p:nvPr/>
            </p:nvSpPr>
            <p:spPr>
              <a:xfrm>
                <a:off x="6726186"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3 w 621506"/>
                  <a:gd name="connsiteY4" fmla="*/ 0 h 563498"/>
                  <a:gd name="connsiteX5" fmla="*/ 368713 w 621506"/>
                  <a:gd name="connsiteY5" fmla="*/ 0 h 563498"/>
                  <a:gd name="connsiteX6" fmla="*/ 621506 w 621506"/>
                  <a:gd name="connsiteY6" fmla="*/ 563499 h 563498"/>
                  <a:gd name="connsiteX7" fmla="*/ 505492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E156B81E-EEDD-4162-8477-0EFD7EC00C52}"/>
                  </a:ext>
                </a:extLst>
              </p:cNvPr>
              <p:cNvSpPr/>
              <p:nvPr/>
            </p:nvSpPr>
            <p:spPr>
              <a:xfrm>
                <a:off x="7514951" y="-901466"/>
                <a:ext cx="596550" cy="563594"/>
              </a:xfrm>
              <a:custGeom>
                <a:avLst/>
                <a:gdLst>
                  <a:gd name="connsiteX0" fmla="*/ 490347 w 596550"/>
                  <a:gd name="connsiteY0" fmla="*/ 154495 h 563594"/>
                  <a:gd name="connsiteX1" fmla="*/ 306800 w 596550"/>
                  <a:gd name="connsiteY1" fmla="*/ 399193 h 563594"/>
                  <a:gd name="connsiteX2" fmla="*/ 285845 w 596550"/>
                  <a:gd name="connsiteY2" fmla="*/ 399193 h 563594"/>
                  <a:gd name="connsiteX3" fmla="*/ 106299 w 596550"/>
                  <a:gd name="connsiteY3" fmla="*/ 153734 h 563594"/>
                  <a:gd name="connsiteX4" fmla="*/ 106299 w 596550"/>
                  <a:gd name="connsiteY4" fmla="*/ 502730 h 563594"/>
                  <a:gd name="connsiteX5" fmla="*/ 45434 w 596550"/>
                  <a:gd name="connsiteY5" fmla="*/ 563594 h 563594"/>
                  <a:gd name="connsiteX6" fmla="*/ 0 w 596550"/>
                  <a:gd name="connsiteY6" fmla="*/ 563594 h 563594"/>
                  <a:gd name="connsiteX7" fmla="*/ 0 w 596550"/>
                  <a:gd name="connsiteY7" fmla="*/ 0 h 563594"/>
                  <a:gd name="connsiteX8" fmla="*/ 122396 w 596550"/>
                  <a:gd name="connsiteY8" fmla="*/ 0 h 563594"/>
                  <a:gd name="connsiteX9" fmla="*/ 298704 w 596550"/>
                  <a:gd name="connsiteY9" fmla="*/ 242316 h 563594"/>
                  <a:gd name="connsiteX10" fmla="*/ 475012 w 596550"/>
                  <a:gd name="connsiteY10" fmla="*/ 0 h 563594"/>
                  <a:gd name="connsiteX11" fmla="*/ 596551 w 596550"/>
                  <a:gd name="connsiteY11" fmla="*/ 0 h 563594"/>
                  <a:gd name="connsiteX12" fmla="*/ 596551 w 596550"/>
                  <a:gd name="connsiteY12" fmla="*/ 502730 h 563594"/>
                  <a:gd name="connsiteX13" fmla="*/ 535686 w 596550"/>
                  <a:gd name="connsiteY13" fmla="*/ 563594 h 563594"/>
                  <a:gd name="connsiteX14" fmla="*/ 490251 w 596550"/>
                  <a:gd name="connsiteY14" fmla="*/ 563594 h 563594"/>
                  <a:gd name="connsiteX15" fmla="*/ 490251 w 596550"/>
                  <a:gd name="connsiteY15" fmla="*/ 154495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6550" h="563594">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AE3BA2B-CDEF-43B8-8E45-AB7ED80C535A}"/>
                  </a:ext>
                </a:extLst>
              </p:cNvPr>
              <p:cNvSpPr/>
              <p:nvPr/>
            </p:nvSpPr>
            <p:spPr>
              <a:xfrm>
                <a:off x="8349912" y="-902323"/>
                <a:ext cx="105537" cy="563594"/>
              </a:xfrm>
              <a:custGeom>
                <a:avLst/>
                <a:gdLst>
                  <a:gd name="connsiteX0" fmla="*/ 0 w 105537"/>
                  <a:gd name="connsiteY0" fmla="*/ 563499 h 563594"/>
                  <a:gd name="connsiteX1" fmla="*/ 0 w 105537"/>
                  <a:gd name="connsiteY1" fmla="*/ 60865 h 563594"/>
                  <a:gd name="connsiteX2" fmla="*/ 60865 w 105537"/>
                  <a:gd name="connsiteY2" fmla="*/ 0 h 563594"/>
                  <a:gd name="connsiteX3" fmla="*/ 105537 w 105537"/>
                  <a:gd name="connsiteY3" fmla="*/ 0 h 563594"/>
                  <a:gd name="connsiteX4" fmla="*/ 105537 w 105537"/>
                  <a:gd name="connsiteY4" fmla="*/ 502730 h 563594"/>
                  <a:gd name="connsiteX5" fmla="*/ 44672 w 105537"/>
                  <a:gd name="connsiteY5" fmla="*/ 563594 h 563594"/>
                  <a:gd name="connsiteX6" fmla="*/ 0 w 105537"/>
                  <a:gd name="connsiteY6" fmla="*/ 563594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37" h="563594">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9947F089-234B-47EC-8AFA-C5F722D9CBF0}"/>
                  </a:ext>
                </a:extLst>
              </p:cNvPr>
              <p:cNvSpPr/>
              <p:nvPr/>
            </p:nvSpPr>
            <p:spPr>
              <a:xfrm>
                <a:off x="8648326" y="-913563"/>
                <a:ext cx="512830" cy="587692"/>
              </a:xfrm>
              <a:custGeom>
                <a:avLst/>
                <a:gdLst>
                  <a:gd name="connsiteX0" fmla="*/ 512831 w 512830"/>
                  <a:gd name="connsiteY0" fmla="*/ 503968 h 587692"/>
                  <a:gd name="connsiteX1" fmla="*/ 298708 w 512830"/>
                  <a:gd name="connsiteY1" fmla="*/ 587693 h 587692"/>
                  <a:gd name="connsiteX2" fmla="*/ 5 w 512830"/>
                  <a:gd name="connsiteY2" fmla="*/ 297085 h 587692"/>
                  <a:gd name="connsiteX3" fmla="*/ 298708 w 512830"/>
                  <a:gd name="connsiteY3" fmla="*/ 0 h 587692"/>
                  <a:gd name="connsiteX4" fmla="*/ 505592 w 512830"/>
                  <a:gd name="connsiteY4" fmla="*/ 86106 h 587692"/>
                  <a:gd name="connsiteX5" fmla="*/ 434726 w 512830"/>
                  <a:gd name="connsiteY5" fmla="*/ 154496 h 587692"/>
                  <a:gd name="connsiteX6" fmla="*/ 298708 w 512830"/>
                  <a:gd name="connsiteY6" fmla="*/ 101346 h 587692"/>
                  <a:gd name="connsiteX7" fmla="*/ 104684 w 512830"/>
                  <a:gd name="connsiteY7" fmla="*/ 296990 h 587692"/>
                  <a:gd name="connsiteX8" fmla="*/ 298708 w 512830"/>
                  <a:gd name="connsiteY8" fmla="*/ 487775 h 587692"/>
                  <a:gd name="connsiteX9" fmla="*/ 440345 w 512830"/>
                  <a:gd name="connsiteY9" fmla="*/ 430625 h 587692"/>
                  <a:gd name="connsiteX10" fmla="*/ 512831 w 512830"/>
                  <a:gd name="connsiteY10" fmla="*/ 503968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830" h="587692">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F1C6BC8-3622-4BD6-B19A-B7964BFC9574}"/>
                  </a:ext>
                </a:extLst>
              </p:cNvPr>
              <p:cNvSpPr/>
              <p:nvPr/>
            </p:nvSpPr>
            <p:spPr>
              <a:xfrm>
                <a:off x="9293840" y="-921659"/>
                <a:ext cx="482545" cy="597330"/>
              </a:xfrm>
              <a:custGeom>
                <a:avLst/>
                <a:gdLst>
                  <a:gd name="connsiteX0" fmla="*/ 382524 w 482545"/>
                  <a:gd name="connsiteY0" fmla="*/ 156591 h 597330"/>
                  <a:gd name="connsiteX1" fmla="*/ 249460 w 482545"/>
                  <a:gd name="connsiteY1" fmla="*/ 92678 h 597330"/>
                  <a:gd name="connsiteX2" fmla="*/ 132112 w 482545"/>
                  <a:gd name="connsiteY2" fmla="*/ 166497 h 597330"/>
                  <a:gd name="connsiteX3" fmla="*/ 257080 w 482545"/>
                  <a:gd name="connsiteY3" fmla="*/ 238411 h 597330"/>
                  <a:gd name="connsiteX4" fmla="*/ 482536 w 482545"/>
                  <a:gd name="connsiteY4" fmla="*/ 419862 h 597330"/>
                  <a:gd name="connsiteX5" fmla="*/ 244316 w 482545"/>
                  <a:gd name="connsiteY5" fmla="*/ 597313 h 597330"/>
                  <a:gd name="connsiteX6" fmla="*/ 0 w 482545"/>
                  <a:gd name="connsiteY6" fmla="*/ 456724 h 597330"/>
                  <a:gd name="connsiteX7" fmla="*/ 88963 w 482545"/>
                  <a:gd name="connsiteY7" fmla="*/ 411575 h 597330"/>
                  <a:gd name="connsiteX8" fmla="*/ 246793 w 482545"/>
                  <a:gd name="connsiteY8" fmla="*/ 504254 h 597330"/>
                  <a:gd name="connsiteX9" fmla="*/ 377094 w 482545"/>
                  <a:gd name="connsiteY9" fmla="*/ 418910 h 597330"/>
                  <a:gd name="connsiteX10" fmla="*/ 247459 w 482545"/>
                  <a:gd name="connsiteY10" fmla="*/ 334899 h 597330"/>
                  <a:gd name="connsiteX11" fmla="*/ 27527 w 482545"/>
                  <a:gd name="connsiteY11" fmla="*/ 162306 h 597330"/>
                  <a:gd name="connsiteX12" fmla="*/ 247079 w 482545"/>
                  <a:gd name="connsiteY12" fmla="*/ 0 h 597330"/>
                  <a:gd name="connsiteX13" fmla="*/ 467487 w 482545"/>
                  <a:gd name="connsiteY13" fmla="*/ 113824 h 597330"/>
                  <a:gd name="connsiteX14" fmla="*/ 382524 w 482545"/>
                  <a:gd name="connsiteY14" fmla="*/ 156591 h 5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545" h="59733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grpFill/>
              <a:ln w="9525" cap="flat">
                <a:noFill/>
                <a:prstDash val="solid"/>
                <a:miter/>
              </a:ln>
            </p:spPr>
            <p:txBody>
              <a:bodyPr rtlCol="0" anchor="ctr"/>
              <a:lstStyle/>
              <a:p>
                <a:endParaRPr lang="en-US"/>
              </a:p>
            </p:txBody>
          </p:sp>
        </p:grpSp>
      </p:grpSp>
      <p:grpSp>
        <p:nvGrpSpPr>
          <p:cNvPr id="137" name="Graphic 3">
            <a:extLst>
              <a:ext uri="{FF2B5EF4-FFF2-40B4-BE49-F238E27FC236}">
                <a16:creationId xmlns:a16="http://schemas.microsoft.com/office/drawing/2014/main" id="{F75A033E-73B6-4F72-9875-5DE6C4117F22}"/>
              </a:ext>
            </a:extLst>
          </p:cNvPr>
          <p:cNvGrpSpPr/>
          <p:nvPr userDrawn="1"/>
        </p:nvGrpSpPr>
        <p:grpSpPr>
          <a:xfrm>
            <a:off x="2088170" y="6466231"/>
            <a:ext cx="333213" cy="175847"/>
            <a:chOff x="3189287" y="1895475"/>
            <a:chExt cx="5810250" cy="3067050"/>
          </a:xfrm>
          <a:solidFill>
            <a:schemeClr val="tx1">
              <a:lumMod val="10000"/>
              <a:lumOff val="90000"/>
              <a:alpha val="46000"/>
            </a:schemeClr>
          </a:solidFill>
        </p:grpSpPr>
        <p:sp>
          <p:nvSpPr>
            <p:cNvPr id="138" name="Freeform: Shape 137">
              <a:extLst>
                <a:ext uri="{FF2B5EF4-FFF2-40B4-BE49-F238E27FC236}">
                  <a16:creationId xmlns:a16="http://schemas.microsoft.com/office/drawing/2014/main" id="{4FAD98B7-FBCF-4771-8C95-8331F6D69B7D}"/>
                </a:ext>
              </a:extLst>
            </p:cNvPr>
            <p:cNvSpPr/>
            <p:nvPr/>
          </p:nvSpPr>
          <p:spPr>
            <a:xfrm>
              <a:off x="4832254" y="3930110"/>
              <a:ext cx="254888" cy="1009554"/>
            </a:xfrm>
            <a:custGeom>
              <a:avLst/>
              <a:gdLst>
                <a:gd name="connsiteX0" fmla="*/ 0 w 254888"/>
                <a:gd name="connsiteY0" fmla="*/ 0 h 1009554"/>
                <a:gd name="connsiteX1" fmla="*/ 254889 w 254888"/>
                <a:gd name="connsiteY1" fmla="*/ 0 h 1009554"/>
                <a:gd name="connsiteX2" fmla="*/ 254889 w 254888"/>
                <a:gd name="connsiteY2" fmla="*/ 1009555 h 1009554"/>
                <a:gd name="connsiteX3" fmla="*/ 0 w 254888"/>
                <a:gd name="connsiteY3" fmla="*/ 1009555 h 1009554"/>
              </a:gdLst>
              <a:ahLst/>
              <a:cxnLst>
                <a:cxn ang="0">
                  <a:pos x="connsiteX0" y="connsiteY0"/>
                </a:cxn>
                <a:cxn ang="0">
                  <a:pos x="connsiteX1" y="connsiteY1"/>
                </a:cxn>
                <a:cxn ang="0">
                  <a:pos x="connsiteX2" y="connsiteY2"/>
                </a:cxn>
                <a:cxn ang="0">
                  <a:pos x="connsiteX3" y="connsiteY3"/>
                </a:cxn>
              </a:cxnLst>
              <a:rect l="l" t="t" r="r" b="b"/>
              <a:pathLst>
                <a:path w="254888" h="1009554">
                  <a:moveTo>
                    <a:pt x="0" y="0"/>
                  </a:moveTo>
                  <a:lnTo>
                    <a:pt x="254889" y="0"/>
                  </a:lnTo>
                  <a:lnTo>
                    <a:pt x="254889" y="1009555"/>
                  </a:lnTo>
                  <a:lnTo>
                    <a:pt x="0" y="1009555"/>
                  </a:ln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3F6552C-B8BC-4F5D-9FCE-93AF65732393}"/>
                </a:ext>
              </a:extLst>
            </p:cNvPr>
            <p:cNvSpPr/>
            <p:nvPr/>
          </p:nvSpPr>
          <p:spPr>
            <a:xfrm>
              <a:off x="6371208" y="3912298"/>
              <a:ext cx="770191" cy="1045368"/>
            </a:xfrm>
            <a:custGeom>
              <a:avLst/>
              <a:gdLst>
                <a:gd name="connsiteX0" fmla="*/ 770192 w 770191"/>
                <a:gd name="connsiteY0" fmla="*/ 307086 h 1045368"/>
                <a:gd name="connsiteX1" fmla="*/ 555784 w 770191"/>
                <a:gd name="connsiteY1" fmla="*/ 253270 h 1045368"/>
                <a:gd name="connsiteX2" fmla="*/ 276701 w 770191"/>
                <a:gd name="connsiteY2" fmla="*/ 522446 h 1045368"/>
                <a:gd name="connsiteX3" fmla="*/ 555784 w 770191"/>
                <a:gd name="connsiteY3" fmla="*/ 792004 h 1045368"/>
                <a:gd name="connsiteX4" fmla="*/ 770192 w 770191"/>
                <a:gd name="connsiteY4" fmla="*/ 738473 h 1045368"/>
                <a:gd name="connsiteX5" fmla="*/ 770192 w 770191"/>
                <a:gd name="connsiteY5" fmla="*/ 1009459 h 1045368"/>
                <a:gd name="connsiteX6" fmla="*/ 538163 w 770191"/>
                <a:gd name="connsiteY6" fmla="*/ 1045369 h 1045368"/>
                <a:gd name="connsiteX7" fmla="*/ 0 w 770191"/>
                <a:gd name="connsiteY7" fmla="*/ 522446 h 1045368"/>
                <a:gd name="connsiteX8" fmla="*/ 538163 w 770191"/>
                <a:gd name="connsiteY8" fmla="*/ 0 h 1045368"/>
                <a:gd name="connsiteX9" fmla="*/ 770192 w 770191"/>
                <a:gd name="connsiteY9" fmla="*/ 36195 h 1045368"/>
                <a:gd name="connsiteX10" fmla="*/ 770192 w 77019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191" h="1045368">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27F6825-DB5C-40C6-9718-0ED962749A56}"/>
                </a:ext>
              </a:extLst>
            </p:cNvPr>
            <p:cNvSpPr/>
            <p:nvPr/>
          </p:nvSpPr>
          <p:spPr>
            <a:xfrm>
              <a:off x="3712304" y="3912298"/>
              <a:ext cx="770381" cy="1045368"/>
            </a:xfrm>
            <a:custGeom>
              <a:avLst/>
              <a:gdLst>
                <a:gd name="connsiteX0" fmla="*/ 770382 w 770381"/>
                <a:gd name="connsiteY0" fmla="*/ 307086 h 1045368"/>
                <a:gd name="connsiteX1" fmla="*/ 555974 w 770381"/>
                <a:gd name="connsiteY1" fmla="*/ 253270 h 1045368"/>
                <a:gd name="connsiteX2" fmla="*/ 276892 w 770381"/>
                <a:gd name="connsiteY2" fmla="*/ 522446 h 1045368"/>
                <a:gd name="connsiteX3" fmla="*/ 555974 w 770381"/>
                <a:gd name="connsiteY3" fmla="*/ 792004 h 1045368"/>
                <a:gd name="connsiteX4" fmla="*/ 770382 w 770381"/>
                <a:gd name="connsiteY4" fmla="*/ 738473 h 1045368"/>
                <a:gd name="connsiteX5" fmla="*/ 770382 w 770381"/>
                <a:gd name="connsiteY5" fmla="*/ 1009459 h 1045368"/>
                <a:gd name="connsiteX6" fmla="*/ 537591 w 770381"/>
                <a:gd name="connsiteY6" fmla="*/ 1045369 h 1045368"/>
                <a:gd name="connsiteX7" fmla="*/ 0 w 770381"/>
                <a:gd name="connsiteY7" fmla="*/ 522446 h 1045368"/>
                <a:gd name="connsiteX8" fmla="*/ 537591 w 770381"/>
                <a:gd name="connsiteY8" fmla="*/ 0 h 1045368"/>
                <a:gd name="connsiteX9" fmla="*/ 770382 w 770381"/>
                <a:gd name="connsiteY9" fmla="*/ 36195 h 1045368"/>
                <a:gd name="connsiteX10" fmla="*/ 770382 w 77038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381" h="1045368">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B5C646C7-7F38-4FA5-A7E4-C4639B9923CC}"/>
                </a:ext>
              </a:extLst>
            </p:cNvPr>
            <p:cNvSpPr/>
            <p:nvPr/>
          </p:nvSpPr>
          <p:spPr>
            <a:xfrm>
              <a:off x="7409719" y="3912298"/>
              <a:ext cx="1066323" cy="1045368"/>
            </a:xfrm>
            <a:custGeom>
              <a:avLst/>
              <a:gdLst>
                <a:gd name="connsiteX0" fmla="*/ 532829 w 1066323"/>
                <a:gd name="connsiteY0" fmla="*/ 257080 h 1045368"/>
                <a:gd name="connsiteX1" fmla="*/ 269558 w 1066323"/>
                <a:gd name="connsiteY1" fmla="*/ 522446 h 1045368"/>
                <a:gd name="connsiteX2" fmla="*/ 532829 w 1066323"/>
                <a:gd name="connsiteY2" fmla="*/ 788099 h 1045368"/>
                <a:gd name="connsiteX3" fmla="*/ 796576 w 1066323"/>
                <a:gd name="connsiteY3" fmla="*/ 522446 h 1045368"/>
                <a:gd name="connsiteX4" fmla="*/ 532829 w 1066323"/>
                <a:gd name="connsiteY4" fmla="*/ 257080 h 1045368"/>
                <a:gd name="connsiteX5" fmla="*/ 1066324 w 1066323"/>
                <a:gd name="connsiteY5" fmla="*/ 522446 h 1045368"/>
                <a:gd name="connsiteX6" fmla="*/ 532924 w 1066323"/>
                <a:gd name="connsiteY6" fmla="*/ 1045369 h 1045368"/>
                <a:gd name="connsiteX7" fmla="*/ 0 w 1066323"/>
                <a:gd name="connsiteY7" fmla="*/ 522446 h 1045368"/>
                <a:gd name="connsiteX8" fmla="*/ 532924 w 1066323"/>
                <a:gd name="connsiteY8" fmla="*/ 0 h 1045368"/>
                <a:gd name="connsiteX9" fmla="*/ 1066324 w 1066323"/>
                <a:gd name="connsiteY9" fmla="*/ 52244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323" h="1045368">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3A41A3B-DA06-4AA2-ADCC-7E5D3CF4BC74}"/>
                </a:ext>
              </a:extLst>
            </p:cNvPr>
            <p:cNvSpPr/>
            <p:nvPr/>
          </p:nvSpPr>
          <p:spPr>
            <a:xfrm>
              <a:off x="5429090" y="3911822"/>
              <a:ext cx="694943" cy="1045844"/>
            </a:xfrm>
            <a:custGeom>
              <a:avLst/>
              <a:gdLst>
                <a:gd name="connsiteX0" fmla="*/ 624173 w 694943"/>
                <a:gd name="connsiteY0" fmla="*/ 247650 h 1045844"/>
                <a:gd name="connsiteX1" fmla="*/ 425005 w 694943"/>
                <a:gd name="connsiteY1" fmla="*/ 217075 h 1045844"/>
                <a:gd name="connsiteX2" fmla="*/ 267462 w 694943"/>
                <a:gd name="connsiteY2" fmla="*/ 299656 h 1045844"/>
                <a:gd name="connsiteX3" fmla="*/ 384238 w 694943"/>
                <a:gd name="connsiteY3" fmla="*/ 395859 h 1045844"/>
                <a:gd name="connsiteX4" fmla="*/ 454724 w 694943"/>
                <a:gd name="connsiteY4" fmla="*/ 418147 h 1045844"/>
                <a:gd name="connsiteX5" fmla="*/ 694944 w 694943"/>
                <a:gd name="connsiteY5" fmla="*/ 707041 h 1045844"/>
                <a:gd name="connsiteX6" fmla="*/ 277463 w 694943"/>
                <a:gd name="connsiteY6" fmla="*/ 1045845 h 1045844"/>
                <a:gd name="connsiteX7" fmla="*/ 2572 w 694943"/>
                <a:gd name="connsiteY7" fmla="*/ 1018222 h 1045844"/>
                <a:gd name="connsiteX8" fmla="*/ 2572 w 694943"/>
                <a:gd name="connsiteY8" fmla="*/ 785813 h 1045844"/>
                <a:gd name="connsiteX9" fmla="*/ 242792 w 694943"/>
                <a:gd name="connsiteY9" fmla="*/ 823341 h 1045844"/>
                <a:gd name="connsiteX10" fmla="*/ 428244 w 694943"/>
                <a:gd name="connsiteY10" fmla="*/ 729044 h 1045844"/>
                <a:gd name="connsiteX11" fmla="*/ 314325 w 694943"/>
                <a:gd name="connsiteY11" fmla="*/ 628555 h 1045844"/>
                <a:gd name="connsiteX12" fmla="*/ 260033 w 694943"/>
                <a:gd name="connsiteY12" fmla="*/ 610933 h 1045844"/>
                <a:gd name="connsiteX13" fmla="*/ 0 w 694943"/>
                <a:gd name="connsiteY13" fmla="*/ 315659 h 1045844"/>
                <a:gd name="connsiteX14" fmla="*/ 376238 w 694943"/>
                <a:gd name="connsiteY14" fmla="*/ 0 h 1045844"/>
                <a:gd name="connsiteX15" fmla="*/ 624269 w 694943"/>
                <a:gd name="connsiteY15" fmla="*/ 31909 h 1045844"/>
                <a:gd name="connsiteX16" fmla="*/ 624269 w 694943"/>
                <a:gd name="connsiteY16" fmla="*/ 247650 h 1045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4943" h="1045844">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B519EE3-0019-4B4C-A5CF-E122AA8A8F2E}"/>
                </a:ext>
              </a:extLst>
            </p:cNvPr>
            <p:cNvSpPr/>
            <p:nvPr/>
          </p:nvSpPr>
          <p:spPr>
            <a:xfrm>
              <a:off x="3189287" y="2719292"/>
              <a:ext cx="252698" cy="517302"/>
            </a:xfrm>
            <a:custGeom>
              <a:avLst/>
              <a:gdLst>
                <a:gd name="connsiteX0" fmla="*/ 252698 w 252698"/>
                <a:gd name="connsiteY0" fmla="*/ 126016 h 517302"/>
                <a:gd name="connsiteX1" fmla="*/ 126397 w 252698"/>
                <a:gd name="connsiteY1" fmla="*/ 0 h 517302"/>
                <a:gd name="connsiteX2" fmla="*/ 0 w 252698"/>
                <a:gd name="connsiteY2" fmla="*/ 126016 h 517302"/>
                <a:gd name="connsiteX3" fmla="*/ 0 w 252698"/>
                <a:gd name="connsiteY3" fmla="*/ 390906 h 517302"/>
                <a:gd name="connsiteX4" fmla="*/ 126397 w 252698"/>
                <a:gd name="connsiteY4" fmla="*/ 517303 h 517302"/>
                <a:gd name="connsiteX5" fmla="*/ 252698 w 252698"/>
                <a:gd name="connsiteY5" fmla="*/ 390906 h 517302"/>
                <a:gd name="connsiteX6" fmla="*/ 252698 w 252698"/>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698" h="517302">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1128A852-C46B-4EDD-AD8A-C1C5A15237C5}"/>
                </a:ext>
              </a:extLst>
            </p:cNvPr>
            <p:cNvSpPr/>
            <p:nvPr/>
          </p:nvSpPr>
          <p:spPr>
            <a:xfrm>
              <a:off x="3883945" y="2371343"/>
              <a:ext cx="252983" cy="865251"/>
            </a:xfrm>
            <a:custGeom>
              <a:avLst/>
              <a:gdLst>
                <a:gd name="connsiteX0" fmla="*/ 252984 w 252983"/>
                <a:gd name="connsiteY0" fmla="*/ 126016 h 865251"/>
                <a:gd name="connsiteX1" fmla="*/ 126397 w 252983"/>
                <a:gd name="connsiteY1" fmla="*/ 0 h 865251"/>
                <a:gd name="connsiteX2" fmla="*/ 0 w 252983"/>
                <a:gd name="connsiteY2" fmla="*/ 126016 h 865251"/>
                <a:gd name="connsiteX3" fmla="*/ 0 w 252983"/>
                <a:gd name="connsiteY3" fmla="*/ 738854 h 865251"/>
                <a:gd name="connsiteX4" fmla="*/ 126397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38AE90F-0257-4EDA-9BD0-AF96B16655BC}"/>
                </a:ext>
              </a:extLst>
            </p:cNvPr>
            <p:cNvSpPr/>
            <p:nvPr/>
          </p:nvSpPr>
          <p:spPr>
            <a:xfrm>
              <a:off x="4578508" y="1895475"/>
              <a:ext cx="253079" cy="1593056"/>
            </a:xfrm>
            <a:custGeom>
              <a:avLst/>
              <a:gdLst>
                <a:gd name="connsiteX0" fmla="*/ 253079 w 253079"/>
                <a:gd name="connsiteY0" fmla="*/ 126016 h 1593056"/>
                <a:gd name="connsiteX1" fmla="*/ 126873 w 253079"/>
                <a:gd name="connsiteY1" fmla="*/ 0 h 1593056"/>
                <a:gd name="connsiteX2" fmla="*/ 0 w 253079"/>
                <a:gd name="connsiteY2" fmla="*/ 126016 h 1593056"/>
                <a:gd name="connsiteX3" fmla="*/ 0 w 253079"/>
                <a:gd name="connsiteY3" fmla="*/ 1466469 h 1593056"/>
                <a:gd name="connsiteX4" fmla="*/ 126873 w 253079"/>
                <a:gd name="connsiteY4" fmla="*/ 1593056 h 1593056"/>
                <a:gd name="connsiteX5" fmla="*/ 253079 w 253079"/>
                <a:gd name="connsiteY5" fmla="*/ 1466469 h 1593056"/>
                <a:gd name="connsiteX6" fmla="*/ 253079 w 253079"/>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9" h="1593056">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676F720-4AD3-484A-95FC-FC73109B23C2}"/>
                </a:ext>
              </a:extLst>
            </p:cNvPr>
            <p:cNvSpPr/>
            <p:nvPr/>
          </p:nvSpPr>
          <p:spPr>
            <a:xfrm>
              <a:off x="5273452" y="2371343"/>
              <a:ext cx="252983" cy="865251"/>
            </a:xfrm>
            <a:custGeom>
              <a:avLst/>
              <a:gdLst>
                <a:gd name="connsiteX0" fmla="*/ 252984 w 252983"/>
                <a:gd name="connsiteY0" fmla="*/ 126016 h 865251"/>
                <a:gd name="connsiteX1" fmla="*/ 126683 w 252983"/>
                <a:gd name="connsiteY1" fmla="*/ 0 h 865251"/>
                <a:gd name="connsiteX2" fmla="*/ 0 w 252983"/>
                <a:gd name="connsiteY2" fmla="*/ 126016 h 865251"/>
                <a:gd name="connsiteX3" fmla="*/ 0 w 252983"/>
                <a:gd name="connsiteY3" fmla="*/ 738854 h 865251"/>
                <a:gd name="connsiteX4" fmla="*/ 126683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FB95A43C-6900-4E2B-B0A2-B11FF6392B21}"/>
                </a:ext>
              </a:extLst>
            </p:cNvPr>
            <p:cNvSpPr/>
            <p:nvPr/>
          </p:nvSpPr>
          <p:spPr>
            <a:xfrm>
              <a:off x="5968110" y="2719292"/>
              <a:ext cx="252412" cy="517302"/>
            </a:xfrm>
            <a:custGeom>
              <a:avLst/>
              <a:gdLst>
                <a:gd name="connsiteX0" fmla="*/ 252413 w 252412"/>
                <a:gd name="connsiteY0" fmla="*/ 126016 h 517302"/>
                <a:gd name="connsiteX1" fmla="*/ 126683 w 252412"/>
                <a:gd name="connsiteY1" fmla="*/ 0 h 517302"/>
                <a:gd name="connsiteX2" fmla="*/ 0 w 252412"/>
                <a:gd name="connsiteY2" fmla="*/ 126016 h 517302"/>
                <a:gd name="connsiteX3" fmla="*/ 0 w 252412"/>
                <a:gd name="connsiteY3" fmla="*/ 390906 h 517302"/>
                <a:gd name="connsiteX4" fmla="*/ 126683 w 252412"/>
                <a:gd name="connsiteY4" fmla="*/ 517303 h 517302"/>
                <a:gd name="connsiteX5" fmla="*/ 252413 w 252412"/>
                <a:gd name="connsiteY5" fmla="*/ 390906 h 517302"/>
                <a:gd name="connsiteX6" fmla="*/ 252413 w 252412"/>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412" h="517302">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327018A-AFE4-4EE8-8FE6-6F49F42CC0BF}"/>
                </a:ext>
              </a:extLst>
            </p:cNvPr>
            <p:cNvSpPr/>
            <p:nvPr/>
          </p:nvSpPr>
          <p:spPr>
            <a:xfrm>
              <a:off x="6663530" y="2371343"/>
              <a:ext cx="251936" cy="865251"/>
            </a:xfrm>
            <a:custGeom>
              <a:avLst/>
              <a:gdLst>
                <a:gd name="connsiteX0" fmla="*/ 251936 w 251936"/>
                <a:gd name="connsiteY0" fmla="*/ 126016 h 865251"/>
                <a:gd name="connsiteX1" fmla="*/ 125635 w 251936"/>
                <a:gd name="connsiteY1" fmla="*/ 0 h 865251"/>
                <a:gd name="connsiteX2" fmla="*/ 0 w 251936"/>
                <a:gd name="connsiteY2" fmla="*/ 126016 h 865251"/>
                <a:gd name="connsiteX3" fmla="*/ 0 w 251936"/>
                <a:gd name="connsiteY3" fmla="*/ 738854 h 865251"/>
                <a:gd name="connsiteX4" fmla="*/ 125635 w 251936"/>
                <a:gd name="connsiteY4" fmla="*/ 865251 h 865251"/>
                <a:gd name="connsiteX5" fmla="*/ 251936 w 251936"/>
                <a:gd name="connsiteY5" fmla="*/ 738854 h 865251"/>
                <a:gd name="connsiteX6" fmla="*/ 251936 w 251936"/>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865251">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4BBD6EC3-79BC-415D-9C9D-2C727EF3EA5C}"/>
                </a:ext>
              </a:extLst>
            </p:cNvPr>
            <p:cNvSpPr/>
            <p:nvPr/>
          </p:nvSpPr>
          <p:spPr>
            <a:xfrm>
              <a:off x="7358379" y="1895475"/>
              <a:ext cx="251936" cy="1593056"/>
            </a:xfrm>
            <a:custGeom>
              <a:avLst/>
              <a:gdLst>
                <a:gd name="connsiteX0" fmla="*/ 251936 w 251936"/>
                <a:gd name="connsiteY0" fmla="*/ 126016 h 1593056"/>
                <a:gd name="connsiteX1" fmla="*/ 126016 w 251936"/>
                <a:gd name="connsiteY1" fmla="*/ 0 h 1593056"/>
                <a:gd name="connsiteX2" fmla="*/ 0 w 251936"/>
                <a:gd name="connsiteY2" fmla="*/ 126016 h 1593056"/>
                <a:gd name="connsiteX3" fmla="*/ 0 w 251936"/>
                <a:gd name="connsiteY3" fmla="*/ 1466469 h 1593056"/>
                <a:gd name="connsiteX4" fmla="*/ 126016 w 251936"/>
                <a:gd name="connsiteY4" fmla="*/ 1593056 h 1593056"/>
                <a:gd name="connsiteX5" fmla="*/ 251936 w 251936"/>
                <a:gd name="connsiteY5" fmla="*/ 1466469 h 1593056"/>
                <a:gd name="connsiteX6" fmla="*/ 251936 w 251936"/>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1593056">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F4BB8AD-4998-402F-83EF-B3AFCD236D5E}"/>
                </a:ext>
              </a:extLst>
            </p:cNvPr>
            <p:cNvSpPr/>
            <p:nvPr/>
          </p:nvSpPr>
          <p:spPr>
            <a:xfrm>
              <a:off x="8051609" y="2371343"/>
              <a:ext cx="254221" cy="865251"/>
            </a:xfrm>
            <a:custGeom>
              <a:avLst/>
              <a:gdLst>
                <a:gd name="connsiteX0" fmla="*/ 254222 w 254221"/>
                <a:gd name="connsiteY0" fmla="*/ 126016 h 865251"/>
                <a:gd name="connsiteX1" fmla="*/ 126397 w 254221"/>
                <a:gd name="connsiteY1" fmla="*/ 0 h 865251"/>
                <a:gd name="connsiteX2" fmla="*/ 0 w 254221"/>
                <a:gd name="connsiteY2" fmla="*/ 126016 h 865251"/>
                <a:gd name="connsiteX3" fmla="*/ 0 w 254221"/>
                <a:gd name="connsiteY3" fmla="*/ 738854 h 865251"/>
                <a:gd name="connsiteX4" fmla="*/ 126397 w 254221"/>
                <a:gd name="connsiteY4" fmla="*/ 865251 h 865251"/>
                <a:gd name="connsiteX5" fmla="*/ 254222 w 254221"/>
                <a:gd name="connsiteY5" fmla="*/ 738854 h 865251"/>
                <a:gd name="connsiteX6" fmla="*/ 254222 w 254221"/>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221" h="865251">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F7F2713-0DFA-4168-A7FA-84CFAE509CAD}"/>
                </a:ext>
              </a:extLst>
            </p:cNvPr>
            <p:cNvSpPr/>
            <p:nvPr/>
          </p:nvSpPr>
          <p:spPr>
            <a:xfrm>
              <a:off x="8747029" y="2719292"/>
              <a:ext cx="252221" cy="517302"/>
            </a:xfrm>
            <a:custGeom>
              <a:avLst/>
              <a:gdLst>
                <a:gd name="connsiteX0" fmla="*/ 252222 w 252221"/>
                <a:gd name="connsiteY0" fmla="*/ 126016 h 517302"/>
                <a:gd name="connsiteX1" fmla="*/ 126206 w 252221"/>
                <a:gd name="connsiteY1" fmla="*/ 0 h 517302"/>
                <a:gd name="connsiteX2" fmla="*/ 0 w 252221"/>
                <a:gd name="connsiteY2" fmla="*/ 126016 h 517302"/>
                <a:gd name="connsiteX3" fmla="*/ 0 w 252221"/>
                <a:gd name="connsiteY3" fmla="*/ 390906 h 517302"/>
                <a:gd name="connsiteX4" fmla="*/ 126206 w 252221"/>
                <a:gd name="connsiteY4" fmla="*/ 517303 h 517302"/>
                <a:gd name="connsiteX5" fmla="*/ 252222 w 252221"/>
                <a:gd name="connsiteY5" fmla="*/ 390906 h 517302"/>
                <a:gd name="connsiteX6" fmla="*/ 252222 w 252221"/>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221" h="517302">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9B2647A-EA49-45CB-A857-1FE4B69289EC}"/>
                </a:ext>
              </a:extLst>
            </p:cNvPr>
            <p:cNvSpPr/>
            <p:nvPr/>
          </p:nvSpPr>
          <p:spPr>
            <a:xfrm>
              <a:off x="8744552" y="4806696"/>
              <a:ext cx="109252" cy="132968"/>
            </a:xfrm>
            <a:custGeom>
              <a:avLst/>
              <a:gdLst>
                <a:gd name="connsiteX0" fmla="*/ 109252 w 109252"/>
                <a:gd name="connsiteY0" fmla="*/ 0 h 132968"/>
                <a:gd name="connsiteX1" fmla="*/ 109252 w 109252"/>
                <a:gd name="connsiteY1" fmla="*/ 15811 h 132968"/>
                <a:gd name="connsiteX2" fmla="*/ 63627 w 109252"/>
                <a:gd name="connsiteY2" fmla="*/ 15811 h 132968"/>
                <a:gd name="connsiteX3" fmla="*/ 63627 w 109252"/>
                <a:gd name="connsiteY3" fmla="*/ 132969 h 132968"/>
                <a:gd name="connsiteX4" fmla="*/ 45244 w 109252"/>
                <a:gd name="connsiteY4" fmla="*/ 132969 h 132968"/>
                <a:gd name="connsiteX5" fmla="*/ 45244 w 109252"/>
                <a:gd name="connsiteY5" fmla="*/ 15811 h 132968"/>
                <a:gd name="connsiteX6" fmla="*/ 0 w 109252"/>
                <a:gd name="connsiteY6" fmla="*/ 15811 h 132968"/>
                <a:gd name="connsiteX7" fmla="*/ 0 w 109252"/>
                <a:gd name="connsiteY7" fmla="*/ 0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52" h="132968">
                  <a:moveTo>
                    <a:pt x="109252" y="0"/>
                  </a:moveTo>
                  <a:lnTo>
                    <a:pt x="109252" y="15811"/>
                  </a:lnTo>
                  <a:lnTo>
                    <a:pt x="63627" y="15811"/>
                  </a:lnTo>
                  <a:lnTo>
                    <a:pt x="63627" y="132969"/>
                  </a:lnTo>
                  <a:lnTo>
                    <a:pt x="45244" y="132969"/>
                  </a:lnTo>
                  <a:lnTo>
                    <a:pt x="45244" y="15811"/>
                  </a:lnTo>
                  <a:lnTo>
                    <a:pt x="0" y="15811"/>
                  </a:lnTo>
                  <a:lnTo>
                    <a:pt x="0" y="0"/>
                  </a:ln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EC46ECC1-D9D3-4416-9C0E-E5C9FAE6EAB3}"/>
                </a:ext>
              </a:extLst>
            </p:cNvPr>
            <p:cNvSpPr/>
            <p:nvPr/>
          </p:nvSpPr>
          <p:spPr>
            <a:xfrm>
              <a:off x="8862948" y="4806696"/>
              <a:ext cx="136207" cy="132968"/>
            </a:xfrm>
            <a:custGeom>
              <a:avLst/>
              <a:gdLst>
                <a:gd name="connsiteX0" fmla="*/ 0 w 136207"/>
                <a:gd name="connsiteY0" fmla="*/ 0 h 132968"/>
                <a:gd name="connsiteX1" fmla="*/ 28670 w 136207"/>
                <a:gd name="connsiteY1" fmla="*/ 0 h 132968"/>
                <a:gd name="connsiteX2" fmla="*/ 68771 w 136207"/>
                <a:gd name="connsiteY2" fmla="*/ 109061 h 132968"/>
                <a:gd name="connsiteX3" fmla="*/ 69247 w 136207"/>
                <a:gd name="connsiteY3" fmla="*/ 109061 h 132968"/>
                <a:gd name="connsiteX4" fmla="*/ 107633 w 136207"/>
                <a:gd name="connsiteY4" fmla="*/ 0 h 132968"/>
                <a:gd name="connsiteX5" fmla="*/ 136208 w 136207"/>
                <a:gd name="connsiteY5" fmla="*/ 0 h 132968"/>
                <a:gd name="connsiteX6" fmla="*/ 136208 w 136207"/>
                <a:gd name="connsiteY6" fmla="*/ 132969 h 132968"/>
                <a:gd name="connsiteX7" fmla="*/ 117063 w 136207"/>
                <a:gd name="connsiteY7" fmla="*/ 132969 h 132968"/>
                <a:gd name="connsiteX8" fmla="*/ 117063 w 136207"/>
                <a:gd name="connsiteY8" fmla="*/ 23908 h 132968"/>
                <a:gd name="connsiteX9" fmla="*/ 116491 w 136207"/>
                <a:gd name="connsiteY9" fmla="*/ 23908 h 132968"/>
                <a:gd name="connsiteX10" fmla="*/ 76295 w 136207"/>
                <a:gd name="connsiteY10" fmla="*/ 132969 h 132968"/>
                <a:gd name="connsiteX11" fmla="*/ 58674 w 136207"/>
                <a:gd name="connsiteY11" fmla="*/ 132969 h 132968"/>
                <a:gd name="connsiteX12" fmla="*/ 19336 w 136207"/>
                <a:gd name="connsiteY12" fmla="*/ 23908 h 132968"/>
                <a:gd name="connsiteX13" fmla="*/ 18669 w 136207"/>
                <a:gd name="connsiteY13" fmla="*/ 23908 h 132968"/>
                <a:gd name="connsiteX14" fmla="*/ 18669 w 136207"/>
                <a:gd name="connsiteY14" fmla="*/ 132969 h 132968"/>
                <a:gd name="connsiteX15" fmla="*/ 0 w 136207"/>
                <a:gd name="connsiteY15" fmla="*/ 132969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207" h="132968">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71597180"/>
      </p:ext>
    </p:extLst>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userDrawn="1">
  <p:cSld name="Closing Slide">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9DC3B04-8BF0-C5C1-8CBE-E05194BF2D7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038771" y="2921000"/>
            <a:ext cx="2114461" cy="874949"/>
          </a:xfrm>
          <a:prstGeom prst="rect">
            <a:avLst/>
          </a:prstGeom>
        </p:spPr>
      </p:pic>
    </p:spTree>
    <p:extLst>
      <p:ext uri="{BB962C8B-B14F-4D97-AF65-F5344CB8AC3E}">
        <p14:creationId xmlns:p14="http://schemas.microsoft.com/office/powerpoint/2010/main" val="3011753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and Subtitle and Bullet">
    <p:spTree>
      <p:nvGrpSpPr>
        <p:cNvPr id="1" name=""/>
        <p:cNvGrpSpPr/>
        <p:nvPr/>
      </p:nvGrpSpPr>
      <p:grpSpPr>
        <a:xfrm>
          <a:off x="0" y="0"/>
          <a:ext cx="0" cy="0"/>
          <a:chOff x="0" y="0"/>
          <a:chExt cx="0" cy="0"/>
        </a:xfrm>
      </p:grpSpPr>
      <p:sp>
        <p:nvSpPr>
          <p:cNvPr id="9" name="Content Placeholder 4"/>
          <p:cNvSpPr>
            <a:spLocks noGrp="1"/>
          </p:cNvSpPr>
          <p:nvPr>
            <p:ph sz="quarter" idx="11" hasCustomPrompt="1"/>
          </p:nvPr>
        </p:nvSpPr>
        <p:spPr>
          <a:xfrm>
            <a:off x="591996" y="1597152"/>
            <a:ext cx="11009376" cy="4523232"/>
          </a:xfrm>
          <a:prstGeom prst="rect">
            <a:avLst/>
          </a:prstGeom>
        </p:spPr>
        <p:txBody>
          <a:bodyPr/>
          <a:lstStyle>
            <a:lvl1pPr marL="226478" indent="-226478" algn="l" defTabSz="912261" rtl="0" eaLnBrk="1" fontAlgn="base" hangingPunct="1">
              <a:lnSpc>
                <a:spcPct val="95000"/>
              </a:lnSpc>
              <a:spcBef>
                <a:spcPts val="1468"/>
              </a:spcBef>
              <a:spcAft>
                <a:spcPct val="0"/>
              </a:spcAft>
              <a:buClr>
                <a:schemeClr val="tx1"/>
              </a:buClr>
              <a:buSzPct val="80000"/>
              <a:buFont typeface="Arial"/>
              <a:buChar char="•"/>
              <a:defRPr lang="en-US" sz="2667" b="0" i="0" kern="1200" dirty="0">
                <a:solidFill>
                  <a:schemeClr val="tx1"/>
                </a:solidFill>
                <a:latin typeface="+mn-lt"/>
                <a:ea typeface="CiscoSansTT Thin" charset="0"/>
                <a:cs typeface="CiscoSansTT Thin" charset="0"/>
              </a:defRPr>
            </a:lvl1pPr>
            <a:lvl2pPr marL="455073" indent="-228594" algn="l" defTabSz="912261" rtl="0" eaLnBrk="1" fontAlgn="base" hangingPunct="1">
              <a:lnSpc>
                <a:spcPct val="95000"/>
              </a:lnSpc>
              <a:spcBef>
                <a:spcPts val="800"/>
              </a:spcBef>
              <a:spcAft>
                <a:spcPct val="0"/>
              </a:spcAft>
              <a:buClr>
                <a:schemeClr val="tx1"/>
              </a:buClr>
              <a:buSzPct val="80000"/>
              <a:buFont typeface="Arial"/>
              <a:buChar char="•"/>
              <a:defRPr lang="en-US" sz="2400" b="0" i="0" kern="1200" dirty="0">
                <a:solidFill>
                  <a:schemeClr val="tx1"/>
                </a:solidFill>
                <a:latin typeface="+mn-lt"/>
                <a:ea typeface="CiscoSansTT Thin" charset="0"/>
                <a:cs typeface="CiscoSansTT Thin" charset="0"/>
              </a:defRPr>
            </a:lvl2pPr>
            <a:lvl3pPr marL="681550" indent="-226478" algn="l" defTabSz="912261" rtl="0" eaLnBrk="1" fontAlgn="base" hangingPunct="1">
              <a:lnSpc>
                <a:spcPct val="95000"/>
              </a:lnSpc>
              <a:spcBef>
                <a:spcPts val="800"/>
              </a:spcBef>
              <a:spcAft>
                <a:spcPct val="0"/>
              </a:spcAft>
              <a:buClr>
                <a:schemeClr val="tx1"/>
              </a:buClr>
              <a:buSzPct val="80000"/>
              <a:buFont typeface="Arial"/>
              <a:buChar char="•"/>
              <a:defRPr lang="en-US" sz="2133" b="0" i="0" kern="1200" dirty="0">
                <a:solidFill>
                  <a:schemeClr val="tx1"/>
                </a:solidFill>
                <a:latin typeface="+mn-lt"/>
                <a:ea typeface="CiscoSansTT Thin" charset="0"/>
                <a:cs typeface="CiscoSansTT Thin" charset="0"/>
              </a:defRPr>
            </a:lvl3pPr>
            <a:lvl4pPr marL="670967" indent="-226478" algn="l" defTabSz="912261" rtl="0" eaLnBrk="1" fontAlgn="base" hangingPunct="1">
              <a:lnSpc>
                <a:spcPct val="95000"/>
              </a:lnSpc>
              <a:spcAft>
                <a:spcPct val="0"/>
              </a:spcAft>
              <a:buClr>
                <a:schemeClr val="tx1"/>
              </a:buClr>
              <a:buSzPct val="80000"/>
              <a:buFont typeface="Arial"/>
              <a:buChar char="•"/>
              <a:defRPr lang="en-US" sz="2667" b="0" i="0" kern="1200" dirty="0">
                <a:solidFill>
                  <a:schemeClr val="tx1"/>
                </a:solidFill>
                <a:latin typeface="CiscoSansTT Light" panose="020B0503020201020303" pitchFamily="34" charset="0"/>
                <a:ea typeface="CiscoSansTT Thin" charset="0"/>
                <a:cs typeface="CiscoSansTT Thin" charset="0"/>
              </a:defRPr>
            </a:lvl4pPr>
          </a:lstStyle>
          <a:p>
            <a:pPr marL="228594" lvl="0" indent="-228594" algn="l" defTabSz="912261" rtl="0" eaLnBrk="1" fontAlgn="base" hangingPunct="1">
              <a:lnSpc>
                <a:spcPct val="95000"/>
              </a:lnSpc>
              <a:spcBef>
                <a:spcPts val="1480"/>
              </a:spcBef>
              <a:spcAft>
                <a:spcPct val="0"/>
              </a:spcAft>
              <a:buClr>
                <a:schemeClr val="tx1"/>
              </a:buClr>
              <a:buSzPct val="80000"/>
              <a:buFont typeface="Arial"/>
              <a:buChar char="•"/>
            </a:pPr>
            <a:r>
              <a:rPr lang="en-US"/>
              <a:t>Click to edit Master text styles</a:t>
            </a:r>
          </a:p>
          <a:p>
            <a:pPr lvl="1"/>
            <a:r>
              <a:rPr lang="en-US"/>
              <a:t>Second level</a:t>
            </a:r>
          </a:p>
          <a:p>
            <a:pPr lvl="2"/>
            <a:r>
              <a:rPr lang="en-US"/>
              <a:t>Third level</a:t>
            </a:r>
          </a:p>
        </p:txBody>
      </p:sp>
      <p:sp>
        <p:nvSpPr>
          <p:cNvPr id="10" name="Text Placeholder 5"/>
          <p:cNvSpPr>
            <a:spLocks noGrp="1"/>
          </p:cNvSpPr>
          <p:nvPr>
            <p:ph type="body" sz="quarter" idx="12"/>
          </p:nvPr>
        </p:nvSpPr>
        <p:spPr>
          <a:xfrm>
            <a:off x="591996" y="1145211"/>
            <a:ext cx="11021483" cy="508000"/>
          </a:xfrm>
          <a:prstGeom prst="rect">
            <a:avLst/>
          </a:prstGeom>
        </p:spPr>
        <p:txBody>
          <a:bodyPr/>
          <a:lstStyle>
            <a:lvl1pPr marL="2380" indent="0">
              <a:buNone/>
              <a:defRPr lang="en-US" sz="2400" kern="1200" dirty="0" smtClean="0">
                <a:solidFill>
                  <a:schemeClr val="bg1"/>
                </a:solidFill>
                <a:latin typeface="+mj-lt"/>
                <a:ea typeface="+mn-ea"/>
                <a:cs typeface="+mn-cs"/>
                <a:sym typeface="Arial" pitchFamily="34" charset="0"/>
              </a:defRPr>
            </a:lvl1pPr>
          </a:lstStyle>
          <a:p>
            <a:pPr lvl="0"/>
            <a:r>
              <a:rPr lang="en-GB"/>
              <a:t>Click to edit Master text styles</a:t>
            </a:r>
          </a:p>
        </p:txBody>
      </p:sp>
      <p:sp>
        <p:nvSpPr>
          <p:cNvPr id="12" name="Rectangle 4">
            <a:extLst>
              <a:ext uri="{FF2B5EF4-FFF2-40B4-BE49-F238E27FC236}">
                <a16:creationId xmlns:a16="http://schemas.microsoft.com/office/drawing/2014/main" id="{79FF3755-5B46-084B-9D91-687FCAE49698}"/>
              </a:ext>
            </a:extLst>
          </p:cNvPr>
          <p:cNvSpPr>
            <a:spLocks noChangeArrowheads="1"/>
          </p:cNvSpPr>
          <p:nvPr userDrawn="1"/>
        </p:nvSpPr>
        <p:spPr bwMode="black">
          <a:xfrm>
            <a:off x="7799900" y="6595873"/>
            <a:ext cx="3392613" cy="206025"/>
          </a:xfrm>
          <a:prstGeom prst="rect">
            <a:avLst/>
          </a:prstGeom>
          <a:noFill/>
          <a:ln w="9525">
            <a:noFill/>
            <a:miter lim="800000"/>
            <a:headEnd/>
            <a:tailEnd/>
          </a:ln>
          <a:effectLst/>
        </p:spPr>
        <p:txBody>
          <a:bodyPr wrap="square" lIns="82115" tIns="41056" rIns="82115" bIns="41056" anchor="b">
            <a:spAutoFit/>
          </a:bodyPr>
          <a:lstStyle/>
          <a:p>
            <a:pPr marL="0" marR="0" lvl="0" indent="0" algn="r" defTabSz="814305"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
        <p:nvSpPr>
          <p:cNvPr id="3" name="Title 2">
            <a:extLst>
              <a:ext uri="{FF2B5EF4-FFF2-40B4-BE49-F238E27FC236}">
                <a16:creationId xmlns:a16="http://schemas.microsoft.com/office/drawing/2014/main" id="{14F9E7BB-AA2E-DBA2-F122-CD70B5138444}"/>
              </a:ext>
            </a:extLst>
          </p:cNvPr>
          <p:cNvSpPr>
            <a:spLocks noGrp="1"/>
          </p:cNvSpPr>
          <p:nvPr>
            <p:ph type="title"/>
          </p:nvPr>
        </p:nvSpPr>
        <p:spPr>
          <a:xfrm>
            <a:off x="838200" y="366185"/>
            <a:ext cx="10515600" cy="132503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71539602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11160200" y="6507857"/>
            <a:ext cx="479555" cy="366183"/>
          </a:xfrm>
          <a:prstGeom prst="rect">
            <a:avLst/>
          </a:prstGeom>
        </p:spPr>
        <p:txBody>
          <a:bodyPr vert="horz" lIns="91440" tIns="45720" rIns="91440" bIns="45720" rtlCol="0" anchor="ctr"/>
          <a:lstStyle>
            <a:lvl1pPr algn="r">
              <a:defRPr lang="en-US" sz="800" kern="1200" smtClean="0">
                <a:solidFill>
                  <a:schemeClr val="tx1"/>
                </a:solidFill>
                <a:latin typeface="+mn-lt"/>
                <a:ea typeface="+mn-ea"/>
                <a:cs typeface="CiscoSans Thin"/>
              </a:defRPr>
            </a:lvl1pPr>
          </a:lstStyle>
          <a:p>
            <a:fld id="{96A97DD0-5BE7-4856-A2A9-C42C6688E607}" type="slidenum">
              <a:rPr lang="en-US" smtClean="0"/>
              <a:pPr/>
              <a:t>‹#›</a:t>
            </a:fld>
            <a:endParaRPr lang="en-US"/>
          </a:p>
        </p:txBody>
      </p:sp>
      <p:sp>
        <p:nvSpPr>
          <p:cNvPr id="7" name="Rectangle 4">
            <a:extLst>
              <a:ext uri="{FF2B5EF4-FFF2-40B4-BE49-F238E27FC236}">
                <a16:creationId xmlns:a16="http://schemas.microsoft.com/office/drawing/2014/main" id="{B08A0162-956C-224E-ADBF-0DF0AFBE953D}"/>
              </a:ext>
            </a:extLst>
          </p:cNvPr>
          <p:cNvSpPr>
            <a:spLocks noChangeArrowheads="1"/>
          </p:cNvSpPr>
          <p:nvPr userDrawn="1"/>
        </p:nvSpPr>
        <p:spPr bwMode="black">
          <a:xfrm>
            <a:off x="7799900" y="6595873"/>
            <a:ext cx="3392613" cy="206025"/>
          </a:xfrm>
          <a:prstGeom prst="rect">
            <a:avLst/>
          </a:prstGeom>
          <a:noFill/>
          <a:ln w="9525">
            <a:noFill/>
            <a:miter lim="800000"/>
            <a:headEnd/>
            <a:tailEnd/>
          </a:ln>
          <a:effectLst/>
        </p:spPr>
        <p:txBody>
          <a:bodyPr wrap="square" lIns="82115" tIns="41056" rIns="82115" bIns="41056" anchor="b">
            <a:spAutoFit/>
          </a:bodyPr>
          <a:lstStyle/>
          <a:p>
            <a:pPr marL="0" marR="0" lvl="0" indent="0" algn="r" defTabSz="814305"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ＭＳ Ｐゴシック" charset="0"/>
                <a:cs typeface="CiscoSansTT Light" panose="020B0503020201020303" pitchFamily="34" charset="0"/>
              </a:rPr>
              <a:t>© 2023  Cisco and/or its affiliates. All rights reserved.   Cisco Public</a:t>
            </a:r>
          </a:p>
        </p:txBody>
      </p:sp>
    </p:spTree>
    <p:extLst>
      <p:ext uri="{BB962C8B-B14F-4D97-AF65-F5344CB8AC3E}">
        <p14:creationId xmlns:p14="http://schemas.microsoft.com/office/powerpoint/2010/main" val="276220676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userDrawn="1">
  <p:cSld name="Title Midnight Lef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6785C5E-2445-D49C-B99D-2DDFA7B6FF2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0577" y="323898"/>
            <a:ext cx="3550971" cy="640199"/>
          </a:xfrm>
          <a:prstGeom prst="rect">
            <a:avLst/>
          </a:prstGeom>
        </p:spPr>
      </p:pic>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28013" y="3200817"/>
            <a:ext cx="10962553" cy="1504200"/>
          </a:xfrm>
          <a:prstGeom prst="rect">
            <a:avLst/>
          </a:prstGeom>
          <a:noFill/>
        </p:spPr>
        <p:txBody>
          <a:bodyPr lIns="0" tIns="0" rIns="0" bIns="0" anchor="b" anchorCtr="0"/>
          <a:lstStyle>
            <a:lvl1pPr marL="0" indent="0" algn="l">
              <a:lnSpc>
                <a:spcPct val="90000"/>
              </a:lnSpc>
              <a:buFont typeface="Arial" panose="020B0604020202020204" pitchFamily="34" charset="0"/>
              <a:buNone/>
              <a:defRPr sz="5400" b="0" i="0" spc="0" baseline="0">
                <a:solidFill>
                  <a:schemeClr val="tx1"/>
                </a:solidFill>
                <a:latin typeface="CiscoSansTT ExtraLight" panose="020B0303020201020303" pitchFamily="34" charset="0"/>
                <a:cs typeface="CiscoSansTT ExtraLight"/>
              </a:defRPr>
            </a:lvl1pPr>
          </a:lstStyle>
          <a:p>
            <a:r>
              <a:rPr lang="en-GB"/>
              <a:t>Presentation title </a:t>
            </a:r>
            <a:br>
              <a:rPr lang="en-GB"/>
            </a:br>
            <a:r>
              <a:rPr lang="en-GB"/>
              <a:t>goes here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28013" y="4807255"/>
            <a:ext cx="10962553" cy="398668"/>
          </a:xfrm>
          <a:prstGeom prst="rect">
            <a:avLst/>
          </a:prstGeom>
          <a:noFill/>
        </p:spPr>
        <p:txBody>
          <a:bodyPr lIns="0" tIns="0" rIns="0" bIns="0"/>
          <a:lstStyle>
            <a:lvl1pPr marL="0" indent="0" algn="l">
              <a:buFont typeface="Arial" panose="020B0604020202020204" pitchFamily="34" charset="0"/>
              <a:buNone/>
              <a:defRPr sz="2000" b="0" i="0" baseline="0">
                <a:solidFill>
                  <a:schemeClr val="tx1"/>
                </a:solidFill>
                <a:latin typeface="CiscoSansTT Light" panose="020B0503020201020303" pitchFamily="34" charset="0"/>
                <a:cs typeface="CiscoSansTT Light" panose="020B0503020201020303" pitchFamily="34" charset="0"/>
              </a:defRPr>
            </a:lvl1pPr>
            <a:lvl2pPr marL="406361" indent="0">
              <a:buNone/>
              <a:defRPr/>
            </a:lvl2pPr>
            <a:lvl3pPr marL="569848" indent="0">
              <a:buNone/>
              <a:defRPr/>
            </a:lvl3pPr>
            <a:lvl4pPr marL="688903" indent="0">
              <a:buNone/>
              <a:defRPr/>
            </a:lvl4pPr>
            <a:lvl5pPr marL="801601" indent="0">
              <a:buNone/>
              <a:defRPr/>
            </a:lvl5pPr>
          </a:lstStyle>
          <a:p>
            <a:pPr lvl="0"/>
            <a:r>
              <a:rPr lang="en-GB"/>
              <a:t>Subtitle goes here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28013" y="5314226"/>
            <a:ext cx="10962553" cy="807177"/>
          </a:xfrm>
          <a:prstGeom prst="rect">
            <a:avLst/>
          </a:prstGeom>
          <a:noFill/>
        </p:spPr>
        <p:txBody>
          <a:bodyPr lIns="0" tIns="0" rIns="0" bIns="0" anchor="t" anchorCtr="0">
            <a:noAutofit/>
          </a:bodyPr>
          <a:lstStyle>
            <a:lvl1pPr marL="0" indent="0" algn="l">
              <a:lnSpc>
                <a:spcPct val="100000"/>
              </a:lnSpc>
              <a:spcBef>
                <a:spcPts val="0"/>
              </a:spcBef>
              <a:spcAft>
                <a:spcPts val="1600"/>
              </a:spcAft>
              <a:buNone/>
              <a:defRPr sz="1300" b="0" i="0">
                <a:solidFill>
                  <a:schemeClr val="tx1"/>
                </a:solidFill>
                <a:latin typeface="CiscoSansTT Light" panose="020B0503020201020303" pitchFamily="34" charset="0"/>
                <a:cs typeface="CiscoSansTT Light" panose="020B0503020201020303" pitchFamily="34" charset="0"/>
              </a:defRPr>
            </a:lvl1pPr>
            <a:lvl2pPr marL="457127" indent="0" algn="ctr">
              <a:buNone/>
              <a:defRPr>
                <a:solidFill>
                  <a:schemeClr val="tx1">
                    <a:tint val="75000"/>
                  </a:schemeClr>
                </a:solidFill>
              </a:defRPr>
            </a:lvl2pPr>
            <a:lvl3pPr marL="914264" indent="0" algn="ctr">
              <a:buNone/>
              <a:defRPr>
                <a:solidFill>
                  <a:schemeClr val="tx1">
                    <a:tint val="75000"/>
                  </a:schemeClr>
                </a:solidFill>
              </a:defRPr>
            </a:lvl3pPr>
            <a:lvl4pPr marL="1371392" indent="0" algn="ctr">
              <a:buNone/>
              <a:defRPr>
                <a:solidFill>
                  <a:schemeClr val="tx1">
                    <a:tint val="75000"/>
                  </a:schemeClr>
                </a:solidFill>
              </a:defRPr>
            </a:lvl4pPr>
            <a:lvl5pPr marL="1828528" indent="0" algn="ctr">
              <a:buNone/>
              <a:defRPr>
                <a:solidFill>
                  <a:schemeClr val="tx1">
                    <a:tint val="75000"/>
                  </a:schemeClr>
                </a:solidFill>
              </a:defRPr>
            </a:lvl5pPr>
            <a:lvl6pPr marL="2285654" indent="0" algn="ctr">
              <a:buNone/>
              <a:defRPr>
                <a:solidFill>
                  <a:schemeClr val="tx1">
                    <a:tint val="75000"/>
                  </a:schemeClr>
                </a:solidFill>
              </a:defRPr>
            </a:lvl6pPr>
            <a:lvl7pPr marL="2742790" indent="0" algn="ctr">
              <a:buNone/>
              <a:defRPr>
                <a:solidFill>
                  <a:schemeClr val="tx1">
                    <a:tint val="75000"/>
                  </a:schemeClr>
                </a:solidFill>
              </a:defRPr>
            </a:lvl7pPr>
            <a:lvl8pPr marL="3199920" indent="0" algn="ctr">
              <a:buNone/>
              <a:defRPr>
                <a:solidFill>
                  <a:schemeClr val="tx1">
                    <a:tint val="75000"/>
                  </a:schemeClr>
                </a:solidFill>
              </a:defRPr>
            </a:lvl8pPr>
            <a:lvl9pPr marL="3657055" indent="0" algn="ctr">
              <a:buNone/>
              <a:defRPr>
                <a:solidFill>
                  <a:schemeClr val="tx1">
                    <a:tint val="75000"/>
                  </a:schemeClr>
                </a:solidFill>
              </a:defRPr>
            </a:lvl9pPr>
          </a:lstStyle>
          <a:p>
            <a:r>
              <a:rPr lang="en-GB"/>
              <a:t>Speaker name, Speaker title </a:t>
            </a:r>
            <a:br>
              <a:rPr lang="en-GB"/>
            </a:br>
            <a:r>
              <a:rPr lang="en-GB"/>
              <a:t>Department</a:t>
            </a:r>
          </a:p>
          <a:p>
            <a:r>
              <a:rPr lang="en-GB"/>
              <a:t>Date</a:t>
            </a:r>
            <a:endParaRPr lang="en-US"/>
          </a:p>
        </p:txBody>
      </p:sp>
    </p:spTree>
    <p:extLst>
      <p:ext uri="{BB962C8B-B14F-4D97-AF65-F5344CB8AC3E}">
        <p14:creationId xmlns:p14="http://schemas.microsoft.com/office/powerpoint/2010/main" val="37836562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1_Title_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51508CB-B711-4546-B516-304CBFE02561}"/>
              </a:ext>
            </a:extLst>
          </p:cNvPr>
          <p:cNvSpPr>
            <a:spLocks noGrp="1"/>
          </p:cNvSpPr>
          <p:nvPr>
            <p:ph type="title" hasCustomPrompt="1"/>
          </p:nvPr>
        </p:nvSpPr>
        <p:spPr>
          <a:xfrm>
            <a:off x="590312" y="585217"/>
            <a:ext cx="10995949" cy="399131"/>
          </a:xfrm>
          <a:prstGeom prst="rect">
            <a:avLst/>
          </a:prstGeom>
        </p:spPr>
        <p:txBody>
          <a:bodyPr vert="horz" lIns="91440" tIns="45720" rIns="91440" bIns="45720" rtlCol="0" anchor="t" anchorCtr="0">
            <a:noAutofit/>
          </a:bodyPr>
          <a:lstStyle>
            <a:lvl1pPr algn="l">
              <a:defRPr/>
            </a:lvl1pPr>
          </a:lstStyle>
          <a:p>
            <a:pPr lvl="0"/>
            <a:r>
              <a:rPr lang="en-US"/>
              <a:t>Title, </a:t>
            </a:r>
            <a:r>
              <a:rPr lang="en-US" err="1"/>
              <a:t>AppD</a:t>
            </a:r>
            <a:r>
              <a:rPr lang="en-US"/>
              <a:t> Regular, 32pt, 1 line</a:t>
            </a:r>
          </a:p>
        </p:txBody>
      </p:sp>
    </p:spTree>
    <p:extLst>
      <p:ext uri="{BB962C8B-B14F-4D97-AF65-F5344CB8AC3E}">
        <p14:creationId xmlns:p14="http://schemas.microsoft.com/office/powerpoint/2010/main" val="1465533849"/>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B_Title &amp; Content">
    <p:spTree>
      <p:nvGrpSpPr>
        <p:cNvPr id="1" name=""/>
        <p:cNvGrpSpPr/>
        <p:nvPr/>
      </p:nvGrpSpPr>
      <p:grpSpPr>
        <a:xfrm>
          <a:off x="0" y="0"/>
          <a:ext cx="0" cy="0"/>
          <a:chOff x="0" y="0"/>
          <a:chExt cx="0" cy="0"/>
        </a:xfrm>
      </p:grpSpPr>
      <p:pic>
        <p:nvPicPr>
          <p:cNvPr id="4" name="Picture 5" descr="AppDy_Logo_White_RGB.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09600" y="6673851"/>
            <a:ext cx="1219200"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274749"/>
            <a:ext cx="10972800" cy="603511"/>
          </a:xfrm>
        </p:spPr>
        <p:txBody>
          <a:bodyPr anchor="t"/>
          <a:lstStyle>
            <a:lvl1pPr algn="l">
              <a:defRPr lang="en-US" sz="2400" b="0" kern="1200" dirty="0" smtClean="0">
                <a:solidFill>
                  <a:srgbClr val="414242"/>
                </a:solidFill>
                <a:latin typeface="+mj-lt"/>
                <a:ea typeface="+mj-ea"/>
                <a:cs typeface="+mj-cs"/>
              </a:defRPr>
            </a:lvl1pPr>
          </a:lstStyle>
          <a:p>
            <a:r>
              <a:rPr lang="en-US"/>
              <a:t>Click to edit Master title style</a:t>
            </a:r>
          </a:p>
        </p:txBody>
      </p:sp>
      <p:sp>
        <p:nvSpPr>
          <p:cNvPr id="3" name="Content Placeholder 2"/>
          <p:cNvSpPr>
            <a:spLocks noGrp="1"/>
          </p:cNvSpPr>
          <p:nvPr>
            <p:ph idx="1"/>
          </p:nvPr>
        </p:nvSpPr>
        <p:spPr>
          <a:xfrm>
            <a:off x="632775" y="1145364"/>
            <a:ext cx="10972800" cy="5159800"/>
          </a:xfrm>
        </p:spPr>
        <p:txBody>
          <a:bodyPr>
            <a:normAutofit/>
          </a:bodyPr>
          <a:lstStyle>
            <a:lvl1pPr marL="0" indent="0">
              <a:buNone/>
              <a:defRPr sz="1500">
                <a:solidFill>
                  <a:srgbClr val="414242"/>
                </a:solidFill>
              </a:defRPr>
            </a:lvl1pPr>
            <a:lvl2pPr marL="428552" indent="-171422">
              <a:defRPr sz="1400">
                <a:solidFill>
                  <a:srgbClr val="414242"/>
                </a:solidFill>
              </a:defRPr>
            </a:lvl2pPr>
            <a:lvl3pPr marL="599970" indent="-171422">
              <a:defRPr sz="1200">
                <a:solidFill>
                  <a:srgbClr val="414242"/>
                </a:solidFill>
              </a:defRPr>
            </a:lvl3pPr>
            <a:lvl4pPr>
              <a:defRPr sz="1100">
                <a:solidFill>
                  <a:srgbClr val="414242"/>
                </a:solidFill>
              </a:defRPr>
            </a:lvl4pPr>
            <a:lvl5pPr>
              <a:defRPr sz="1100">
                <a:solidFill>
                  <a:srgbClr val="414242"/>
                </a:solidFill>
              </a:defRPr>
            </a:lvl5pPr>
          </a:lstStyle>
          <a:p>
            <a:pPr lvl="0"/>
            <a:r>
              <a:rPr lang="en-US"/>
              <a:t>Click to edit Master text styles</a:t>
            </a:r>
          </a:p>
        </p:txBody>
      </p:sp>
      <p:sp>
        <p:nvSpPr>
          <p:cNvPr id="7" name="Footer Placeholder 10"/>
          <p:cNvSpPr>
            <a:spLocks noGrp="1"/>
          </p:cNvSpPr>
          <p:nvPr>
            <p:ph type="ftr" sz="quarter" idx="10"/>
          </p:nvPr>
        </p:nvSpPr>
        <p:spPr>
          <a:xfrm>
            <a:off x="7189788" y="6518276"/>
            <a:ext cx="3860800" cy="365125"/>
          </a:xfrm>
        </p:spPr>
        <p:txBody>
          <a:bodyPr wrap="square" numCol="1" anchorCtr="0" compatLnSpc="1">
            <a:prstTxWarp prst="textNoShape">
              <a:avLst/>
            </a:prstTxWarp>
          </a:bodyPr>
          <a:lstStyle>
            <a:lvl1pPr algn="r" fontAlgn="base">
              <a:spcBef>
                <a:spcPct val="0"/>
              </a:spcBef>
              <a:spcAft>
                <a:spcPct val="0"/>
              </a:spcAft>
              <a:defRPr sz="500">
                <a:solidFill>
                  <a:srgbClr val="B5B5B5"/>
                </a:solidFill>
                <a:latin typeface="Arial" charset="0"/>
                <a:ea typeface="ＭＳ Ｐゴシック" charset="-128"/>
              </a:defRPr>
            </a:lvl1pPr>
          </a:lstStyle>
          <a:p>
            <a:pPr>
              <a:defRPr/>
            </a:pPr>
            <a:r>
              <a:rPr lang="en-US" altLang="x-none"/>
              <a:t>Copyright © 2014 AppDynamics. All rights reserved.</a:t>
            </a:r>
          </a:p>
        </p:txBody>
      </p:sp>
      <p:sp>
        <p:nvSpPr>
          <p:cNvPr id="8" name="Slide Number Placeholder 11"/>
          <p:cNvSpPr>
            <a:spLocks noGrp="1"/>
          </p:cNvSpPr>
          <p:nvPr>
            <p:ph type="sldNum" sz="quarter" idx="11"/>
          </p:nvPr>
        </p:nvSpPr>
        <p:spPr>
          <a:xfrm>
            <a:off x="11050590" y="6518276"/>
            <a:ext cx="531812"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z="500" smtClean="0">
                <a:solidFill>
                  <a:srgbClr val="B5B5B5"/>
                </a:solidFill>
                <a:latin typeface="Arial" charset="0"/>
              </a:defRPr>
            </a:lvl1pPr>
          </a:lstStyle>
          <a:p>
            <a:pPr>
              <a:defRPr/>
            </a:pPr>
            <a:fld id="{0D43886A-17DE-F742-8097-22BD608095E7}" type="slidenum">
              <a:rPr lang="en-US" altLang="x-none"/>
              <a:pPr>
                <a:defRPr/>
              </a:pPr>
              <a:t>‹#›</a:t>
            </a:fld>
            <a:endParaRPr lang="en-US" altLang="x-none"/>
          </a:p>
        </p:txBody>
      </p:sp>
    </p:spTree>
    <p:extLst>
      <p:ext uri="{BB962C8B-B14F-4D97-AF65-F5344CB8AC3E}">
        <p14:creationId xmlns:p14="http://schemas.microsoft.com/office/powerpoint/2010/main" val="2308878711"/>
      </p:ext>
    </p:extLst>
  </p:cSld>
  <p:clrMapOvr>
    <a:masterClrMapping/>
  </p:clrMapOvr>
  <p:transition spd="slow">
    <p:wip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matchingName="Title Only">
  <p:cSld name="Title Only">
    <p:spTree>
      <p:nvGrpSpPr>
        <p:cNvPr id="1" name="Shape 33"/>
        <p:cNvGrpSpPr/>
        <p:nvPr/>
      </p:nvGrpSpPr>
      <p:grpSpPr>
        <a:xfrm>
          <a:off x="0" y="0"/>
          <a:ext cx="0" cy="0"/>
          <a:chOff x="0" y="0"/>
          <a:chExt cx="0" cy="0"/>
        </a:xfrm>
      </p:grpSpPr>
      <p:sp>
        <p:nvSpPr>
          <p:cNvPr id="35" name="Google Shape;35;p27"/>
          <p:cNvSpPr txBox="1">
            <a:spLocks noGrp="1"/>
          </p:cNvSpPr>
          <p:nvPr>
            <p:ph type="title"/>
          </p:nvPr>
        </p:nvSpPr>
        <p:spPr>
          <a:xfrm>
            <a:off x="495300" y="109725"/>
            <a:ext cx="11201400" cy="9144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rgbClr val="CA2B01"/>
              </a:buClr>
              <a:buSzPts val="3200"/>
              <a:buFont typeface="Montserrat SemiBold"/>
              <a:buNone/>
              <a:defRPr>
                <a:solidFill>
                  <a:srgbClr val="CA2B0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7"/>
          <p:cNvSpPr txBox="1">
            <a:spLocks noGrp="1"/>
          </p:cNvSpPr>
          <p:nvPr>
            <p:ph type="subTitle" idx="1"/>
          </p:nvPr>
        </p:nvSpPr>
        <p:spPr>
          <a:xfrm>
            <a:off x="494190" y="1332204"/>
            <a:ext cx="11188223" cy="385576"/>
          </a:xfrm>
          <a:prstGeom prst="rect">
            <a:avLst/>
          </a:prstGeom>
          <a:noFill/>
          <a:ln>
            <a:noFill/>
          </a:ln>
        </p:spPr>
        <p:txBody>
          <a:bodyPr spcFirstLastPara="1" wrap="square" lIns="0" tIns="0" rIns="0" bIns="0" anchor="t" anchorCtr="0">
            <a:spAutoFit/>
          </a:bodyPr>
          <a:lstStyle>
            <a:lvl1pPr lvl="0" algn="l">
              <a:lnSpc>
                <a:spcPct val="96000"/>
              </a:lnSpc>
              <a:spcBef>
                <a:spcPts val="900"/>
              </a:spcBef>
              <a:spcAft>
                <a:spcPts val="0"/>
              </a:spcAft>
              <a:buClr>
                <a:schemeClr val="accent1"/>
              </a:buClr>
              <a:buSzPts val="1800"/>
              <a:buFont typeface="Arial"/>
              <a:buNone/>
              <a:defRPr sz="1800">
                <a:solidFill>
                  <a:schemeClr val="dk1"/>
                </a:solidFill>
                <a:latin typeface="Montserrat SemiBold"/>
                <a:ea typeface="Montserrat SemiBold"/>
                <a:cs typeface="Montserrat SemiBold"/>
                <a:sym typeface="Montserrat SemiBold"/>
              </a:defRPr>
            </a:lvl1pPr>
            <a:lvl2pPr lvl="1" algn="ctr">
              <a:lnSpc>
                <a:spcPct val="102000"/>
              </a:lnSpc>
              <a:spcBef>
                <a:spcPts val="0"/>
              </a:spcBef>
              <a:spcAft>
                <a:spcPts val="0"/>
              </a:spcAft>
              <a:buSzPts val="2000"/>
              <a:buNone/>
              <a:defRPr sz="2000"/>
            </a:lvl2pPr>
            <a:lvl3pPr lvl="2" algn="ctr">
              <a:lnSpc>
                <a:spcPct val="102000"/>
              </a:lnSpc>
              <a:spcBef>
                <a:spcPts val="800"/>
              </a:spcBef>
              <a:spcAft>
                <a:spcPts val="0"/>
              </a:spcAft>
              <a:buSzPts val="1800"/>
              <a:buNone/>
              <a:defRPr sz="1800"/>
            </a:lvl3pPr>
            <a:lvl4pPr lvl="3" algn="ctr">
              <a:lnSpc>
                <a:spcPct val="102000"/>
              </a:lnSpc>
              <a:spcBef>
                <a:spcPts val="900"/>
              </a:spcBef>
              <a:spcAft>
                <a:spcPts val="0"/>
              </a:spcAft>
              <a:buSzPts val="1600"/>
              <a:buNone/>
              <a:defRPr sz="1600"/>
            </a:lvl4pPr>
            <a:lvl5pPr lvl="4" algn="ctr">
              <a:lnSpc>
                <a:spcPct val="102000"/>
              </a:lnSpc>
              <a:spcBef>
                <a:spcPts val="900"/>
              </a:spcBef>
              <a:spcAft>
                <a:spcPts val="0"/>
              </a:spcAft>
              <a:buSzPts val="1600"/>
              <a:buNone/>
              <a:defRPr sz="1600"/>
            </a:lvl5pPr>
            <a:lvl6pPr lvl="5" algn="ctr">
              <a:lnSpc>
                <a:spcPct val="102000"/>
              </a:lnSpc>
              <a:spcBef>
                <a:spcPts val="900"/>
              </a:spcBef>
              <a:spcAft>
                <a:spcPts val="0"/>
              </a:spcAft>
              <a:buClr>
                <a:schemeClr val="dk1"/>
              </a:buClr>
              <a:buSzPts val="1600"/>
              <a:buNone/>
              <a:defRPr sz="1600"/>
            </a:lvl6pPr>
            <a:lvl7pPr lvl="6" algn="ctr">
              <a:lnSpc>
                <a:spcPct val="90000"/>
              </a:lnSpc>
              <a:spcBef>
                <a:spcPts val="9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59131857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p:cSld name="1_General_Cover">
    <p:bg>
      <p:bgPr>
        <a:solidFill>
          <a:schemeClr val="tx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329455F-2BEF-A949-8BCE-15183C7AAFE7}"/>
              </a:ext>
            </a:extLst>
          </p:cNvPr>
          <p:cNvGrpSpPr/>
          <p:nvPr userDrawn="1"/>
        </p:nvGrpSpPr>
        <p:grpSpPr>
          <a:xfrm>
            <a:off x="4999273" y="3664"/>
            <a:ext cx="7192729" cy="6854337"/>
            <a:chOff x="4999272" y="3663"/>
            <a:chExt cx="7192729" cy="6854337"/>
          </a:xfrm>
          <a:solidFill>
            <a:srgbClr val="A5A5A5">
              <a:alpha val="6000"/>
            </a:srgbClr>
          </a:solidFill>
        </p:grpSpPr>
        <p:pic>
          <p:nvPicPr>
            <p:cNvPr id="15" name="Graphic 14">
              <a:extLst>
                <a:ext uri="{FF2B5EF4-FFF2-40B4-BE49-F238E27FC236}">
                  <a16:creationId xmlns:a16="http://schemas.microsoft.com/office/drawing/2014/main" id="{BD40F2F0-B31E-4A49-A607-C8A7E22D2F2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6666" b="23629"/>
            <a:stretch/>
          </p:blipFill>
          <p:spPr>
            <a:xfrm>
              <a:off x="7749099" y="1600200"/>
              <a:ext cx="4442902" cy="5257800"/>
            </a:xfrm>
            <a:prstGeom prst="rect">
              <a:avLst/>
            </a:prstGeom>
          </p:spPr>
        </p:pic>
        <p:pic>
          <p:nvPicPr>
            <p:cNvPr id="16" name="Graphic 15">
              <a:extLst>
                <a:ext uri="{FF2B5EF4-FFF2-40B4-BE49-F238E27FC236}">
                  <a16:creationId xmlns:a16="http://schemas.microsoft.com/office/drawing/2014/main" id="{635E9D9F-B755-934D-820E-1C9778D8B6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999272" y="3663"/>
              <a:ext cx="4752340" cy="6854337"/>
            </a:xfrm>
            <a:prstGeom prst="rect">
              <a:avLst/>
            </a:prstGeom>
          </p:spPr>
        </p:pic>
      </p:grpSp>
      <p:sp>
        <p:nvSpPr>
          <p:cNvPr id="12" name="Text Placeholder 6">
            <a:extLst>
              <a:ext uri="{FF2B5EF4-FFF2-40B4-BE49-F238E27FC236}">
                <a16:creationId xmlns:a16="http://schemas.microsoft.com/office/drawing/2014/main" id="{1F43EB51-64B5-A44C-8FDD-37E9C7791370}"/>
              </a:ext>
            </a:extLst>
          </p:cNvPr>
          <p:cNvSpPr>
            <a:spLocks noGrp="1"/>
          </p:cNvSpPr>
          <p:nvPr>
            <p:ph type="body" sz="quarter" idx="15" hasCustomPrompt="1"/>
          </p:nvPr>
        </p:nvSpPr>
        <p:spPr>
          <a:xfrm>
            <a:off x="596900" y="0"/>
            <a:ext cx="8242300" cy="3200400"/>
          </a:xfrm>
          <a:prstGeom prst="rect">
            <a:avLst/>
          </a:prstGeom>
        </p:spPr>
        <p:txBody>
          <a:bodyPr lIns="0" rIns="0" anchor="b"/>
          <a:lstStyle>
            <a:lvl1pPr marL="0" indent="0">
              <a:lnSpc>
                <a:spcPct val="100000"/>
              </a:lnSpc>
              <a:buFont typeface="Arial" panose="020B0604020202020204" pitchFamily="34" charset="0"/>
              <a:buNone/>
              <a:defRPr sz="5498" b="0" i="0">
                <a:solidFill>
                  <a:schemeClr val="bg1"/>
                </a:solidFill>
                <a:latin typeface="AppD Sans" pitchFamily="2" charset="77"/>
              </a:defRPr>
            </a:lvl1pPr>
            <a:lvl2pPr marL="0" indent="0">
              <a:buNone/>
              <a:defRPr sz="3599">
                <a:solidFill>
                  <a:schemeClr val="tx2"/>
                </a:solidFill>
              </a:defRPr>
            </a:lvl2pPr>
            <a:lvl3pPr marL="0" indent="0">
              <a:buNone/>
              <a:defRPr sz="3599">
                <a:solidFill>
                  <a:schemeClr val="tx2"/>
                </a:solidFill>
              </a:defRPr>
            </a:lvl3pPr>
            <a:lvl4pPr marL="0" indent="0">
              <a:buNone/>
              <a:defRPr sz="3599">
                <a:solidFill>
                  <a:schemeClr val="tx2"/>
                </a:solidFill>
              </a:defRPr>
            </a:lvl4pPr>
            <a:lvl5pPr marL="0" indent="0">
              <a:buNone/>
              <a:defRPr sz="3599">
                <a:solidFill>
                  <a:schemeClr val="tx2"/>
                </a:solidFill>
              </a:defRPr>
            </a:lvl5pPr>
          </a:lstStyle>
          <a:p>
            <a:pPr lvl="0"/>
            <a:r>
              <a:rPr lang="en-US"/>
              <a:t>Title of presentation. Sentence case. 55pt. </a:t>
            </a:r>
            <a:r>
              <a:rPr lang="en-US" err="1"/>
              <a:t>AppD</a:t>
            </a:r>
            <a:r>
              <a:rPr lang="en-US"/>
              <a:t> Sans Regular.</a:t>
            </a:r>
          </a:p>
        </p:txBody>
      </p:sp>
      <p:sp>
        <p:nvSpPr>
          <p:cNvPr id="13" name="Text Placeholder 33">
            <a:extLst>
              <a:ext uri="{FF2B5EF4-FFF2-40B4-BE49-F238E27FC236}">
                <a16:creationId xmlns:a16="http://schemas.microsoft.com/office/drawing/2014/main" id="{96C6E84F-EAAA-094D-B774-069202763907}"/>
              </a:ext>
            </a:extLst>
          </p:cNvPr>
          <p:cNvSpPr>
            <a:spLocks noGrp="1"/>
          </p:cNvSpPr>
          <p:nvPr>
            <p:ph type="body" sz="quarter" idx="14" hasCustomPrompt="1"/>
          </p:nvPr>
        </p:nvSpPr>
        <p:spPr>
          <a:xfrm>
            <a:off x="596900" y="3354420"/>
            <a:ext cx="8242300" cy="436484"/>
          </a:xfrm>
          <a:prstGeom prst="rect">
            <a:avLst/>
          </a:prstGeom>
        </p:spPr>
        <p:txBody>
          <a:bodyPr lIns="0" rIns="0">
            <a:noAutofit/>
          </a:bodyPr>
          <a:lstStyle>
            <a:lvl1pPr marL="60307" indent="0">
              <a:spcBef>
                <a:spcPts val="0"/>
              </a:spcBef>
              <a:buNone/>
              <a:tabLst/>
              <a:defRPr sz="2199" b="0" i="0" baseline="0">
                <a:solidFill>
                  <a:schemeClr val="accent3"/>
                </a:solidFill>
                <a:latin typeface="AppD Sans Light" pitchFamily="2" charset="77"/>
              </a:defRPr>
            </a:lvl1pPr>
            <a:lvl2pPr marL="456784" indent="0">
              <a:buNone/>
              <a:defRPr sz="1798"/>
            </a:lvl2pPr>
            <a:lvl3pPr marL="913570" indent="0">
              <a:buNone/>
              <a:defRPr sz="1798"/>
            </a:lvl3pPr>
            <a:lvl4pPr marL="1370354" indent="0">
              <a:buNone/>
              <a:defRPr sz="1798"/>
            </a:lvl4pPr>
            <a:lvl5pPr marL="1827140" indent="0">
              <a:buNone/>
              <a:defRPr sz="1798"/>
            </a:lvl5pPr>
          </a:lstStyle>
          <a:p>
            <a:pPr lvl="0"/>
            <a:r>
              <a:rPr lang="en-US"/>
              <a:t>Sub Header Here</a:t>
            </a:r>
          </a:p>
        </p:txBody>
      </p:sp>
      <p:pic>
        <p:nvPicPr>
          <p:cNvPr id="10" name="Picture 7">
            <a:extLst>
              <a:ext uri="{FF2B5EF4-FFF2-40B4-BE49-F238E27FC236}">
                <a16:creationId xmlns:a16="http://schemas.microsoft.com/office/drawing/2014/main" id="{40F36A55-C8FC-3F45-B11B-0F668FD8B1A9}"/>
              </a:ext>
            </a:extLst>
          </p:cNvPr>
          <p:cNvPicPr>
            <a:picLocks noChangeAspect="1"/>
          </p:cNvPicPr>
          <p:nvPr userDrawn="1"/>
        </p:nvPicPr>
        <p:blipFill>
          <a:blip r:embed="rId6">
            <a:lum bright="100000"/>
            <a:extLst>
              <a:ext uri="{96DAC541-7B7A-43D3-8B79-37D633B846F1}">
                <asvg:svgBlip xmlns:asvg="http://schemas.microsoft.com/office/drawing/2016/SVG/main" r:embed="rId7"/>
              </a:ext>
            </a:extLst>
          </a:blip>
          <a:srcRect/>
          <a:stretch/>
        </p:blipFill>
        <p:spPr>
          <a:xfrm>
            <a:off x="596900" y="5834406"/>
            <a:ext cx="2725034" cy="497548"/>
          </a:xfrm>
          <a:prstGeom prst="rect">
            <a:avLst/>
          </a:prstGeom>
        </p:spPr>
      </p:pic>
      <p:sp>
        <p:nvSpPr>
          <p:cNvPr id="9" name="TextBox 8">
            <a:extLst>
              <a:ext uri="{FF2B5EF4-FFF2-40B4-BE49-F238E27FC236}">
                <a16:creationId xmlns:a16="http://schemas.microsoft.com/office/drawing/2014/main" id="{70FF970E-515D-B544-BB78-8C6F7A76A892}"/>
              </a:ext>
            </a:extLst>
          </p:cNvPr>
          <p:cNvSpPr txBox="1"/>
          <p:nvPr userDrawn="1"/>
        </p:nvSpPr>
        <p:spPr>
          <a:xfrm>
            <a:off x="13026452" y="1783830"/>
            <a:ext cx="0" cy="0"/>
          </a:xfrm>
          <a:prstGeom prst="rect">
            <a:avLst/>
          </a:prstGeom>
        </p:spPr>
        <p:txBody>
          <a:bodyPr vert="horz" wrap="none" lIns="91416" tIns="45708" rIns="91416" bIns="45708" rtlCol="0" anchor="t" anchorCtr="0">
            <a:noAutofit/>
          </a:bodyPr>
          <a:lstStyle/>
          <a:p>
            <a:pPr algn="l"/>
            <a:endParaRPr lang="en-US" sz="1799" b="0" i="0">
              <a:solidFill>
                <a:schemeClr val="accent1"/>
              </a:solidFill>
              <a:latin typeface="AppD Sans Light" pitchFamily="2" charset="77"/>
            </a:endParaRPr>
          </a:p>
        </p:txBody>
      </p:sp>
      <p:sp>
        <p:nvSpPr>
          <p:cNvPr id="11" name="Text Placeholder 33">
            <a:extLst>
              <a:ext uri="{FF2B5EF4-FFF2-40B4-BE49-F238E27FC236}">
                <a16:creationId xmlns:a16="http://schemas.microsoft.com/office/drawing/2014/main" id="{82C72980-2C5D-EF44-8093-0199B64B365A}"/>
              </a:ext>
            </a:extLst>
          </p:cNvPr>
          <p:cNvSpPr>
            <a:spLocks noGrp="1"/>
          </p:cNvSpPr>
          <p:nvPr>
            <p:ph type="body" sz="quarter" idx="16" hasCustomPrompt="1"/>
          </p:nvPr>
        </p:nvSpPr>
        <p:spPr>
          <a:xfrm>
            <a:off x="596900" y="4477164"/>
            <a:ext cx="8242300" cy="436484"/>
          </a:xfrm>
          <a:prstGeom prst="rect">
            <a:avLst/>
          </a:prstGeom>
        </p:spPr>
        <p:txBody>
          <a:bodyPr lIns="0" rIns="0">
            <a:noAutofit/>
          </a:bodyPr>
          <a:lstStyle>
            <a:lvl1pPr marL="60307" indent="0">
              <a:spcBef>
                <a:spcPts val="0"/>
              </a:spcBef>
              <a:buNone/>
              <a:tabLst/>
              <a:defRPr sz="1799" b="0" i="1" baseline="0">
                <a:solidFill>
                  <a:schemeClr val="accent1"/>
                </a:solidFill>
                <a:latin typeface="AppD Sans Light" pitchFamily="2" charset="77"/>
              </a:defRPr>
            </a:lvl1pPr>
            <a:lvl2pPr marL="456784" indent="0">
              <a:buNone/>
              <a:defRPr sz="1798"/>
            </a:lvl2pPr>
            <a:lvl3pPr marL="913570" indent="0">
              <a:buNone/>
              <a:defRPr sz="1798"/>
            </a:lvl3pPr>
            <a:lvl4pPr marL="1370354" indent="0">
              <a:buNone/>
              <a:defRPr sz="1798"/>
            </a:lvl4pPr>
            <a:lvl5pPr marL="1827140" indent="0">
              <a:buNone/>
              <a:defRPr sz="1798"/>
            </a:lvl5pPr>
          </a:lstStyle>
          <a:p>
            <a:pPr lvl="0"/>
            <a:r>
              <a:rPr lang="en-US"/>
              <a:t>Speaker Name Here</a:t>
            </a:r>
          </a:p>
        </p:txBody>
      </p:sp>
    </p:spTree>
    <p:extLst>
      <p:ext uri="{BB962C8B-B14F-4D97-AF65-F5344CB8AC3E}">
        <p14:creationId xmlns:p14="http://schemas.microsoft.com/office/powerpoint/2010/main" val="2826232157"/>
      </p:ext>
    </p:extLst>
  </p:cSld>
  <p:clrMapOvr>
    <a:masterClrMapping/>
  </p:clrMapOvr>
  <p:extLst>
    <p:ext uri="{DCECCB84-F9BA-43D5-87BE-67443E8EF086}">
      <p15:sldGuideLst xmlns:p15="http://schemas.microsoft.com/office/powerpoint/2012/main">
        <p15:guide id="1" pos="479">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2_General_Cover">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329455F-2BEF-A949-8BCE-15183C7AAFE7}"/>
              </a:ext>
            </a:extLst>
          </p:cNvPr>
          <p:cNvGrpSpPr/>
          <p:nvPr userDrawn="1"/>
        </p:nvGrpSpPr>
        <p:grpSpPr>
          <a:xfrm>
            <a:off x="4999273" y="3664"/>
            <a:ext cx="7192729" cy="6854337"/>
            <a:chOff x="4999272" y="3663"/>
            <a:chExt cx="7192729" cy="6854337"/>
          </a:xfrm>
          <a:solidFill>
            <a:srgbClr val="DBDBDB">
              <a:alpha val="7000"/>
            </a:srgbClr>
          </a:solidFill>
        </p:grpSpPr>
        <p:pic>
          <p:nvPicPr>
            <p:cNvPr id="15" name="Graphic 14">
              <a:extLst>
                <a:ext uri="{FF2B5EF4-FFF2-40B4-BE49-F238E27FC236}">
                  <a16:creationId xmlns:a16="http://schemas.microsoft.com/office/drawing/2014/main" id="{BD40F2F0-B31E-4A49-A607-C8A7E22D2F2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6666" b="23629"/>
            <a:stretch/>
          </p:blipFill>
          <p:spPr>
            <a:xfrm>
              <a:off x="7749099" y="1600200"/>
              <a:ext cx="4442902" cy="5257800"/>
            </a:xfrm>
            <a:prstGeom prst="rect">
              <a:avLst/>
            </a:prstGeom>
          </p:spPr>
        </p:pic>
        <p:pic>
          <p:nvPicPr>
            <p:cNvPr id="16" name="Graphic 15">
              <a:extLst>
                <a:ext uri="{FF2B5EF4-FFF2-40B4-BE49-F238E27FC236}">
                  <a16:creationId xmlns:a16="http://schemas.microsoft.com/office/drawing/2014/main" id="{635E9D9F-B755-934D-820E-1C9778D8B6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999272" y="3663"/>
              <a:ext cx="4752340" cy="6854337"/>
            </a:xfrm>
            <a:prstGeom prst="rect">
              <a:avLst/>
            </a:prstGeom>
          </p:spPr>
        </p:pic>
      </p:grpSp>
      <p:sp>
        <p:nvSpPr>
          <p:cNvPr id="9" name="TextBox 8">
            <a:extLst>
              <a:ext uri="{FF2B5EF4-FFF2-40B4-BE49-F238E27FC236}">
                <a16:creationId xmlns:a16="http://schemas.microsoft.com/office/drawing/2014/main" id="{70FF970E-515D-B544-BB78-8C6F7A76A892}"/>
              </a:ext>
            </a:extLst>
          </p:cNvPr>
          <p:cNvSpPr txBox="1"/>
          <p:nvPr userDrawn="1"/>
        </p:nvSpPr>
        <p:spPr>
          <a:xfrm>
            <a:off x="13026452" y="1783830"/>
            <a:ext cx="0" cy="0"/>
          </a:xfrm>
          <a:prstGeom prst="rect">
            <a:avLst/>
          </a:prstGeom>
        </p:spPr>
        <p:txBody>
          <a:bodyPr vert="horz" wrap="none" lIns="91416" tIns="45708" rIns="91416" bIns="45708" rtlCol="0" anchor="t" anchorCtr="0">
            <a:noAutofit/>
          </a:bodyPr>
          <a:lstStyle/>
          <a:p>
            <a:pPr algn="l"/>
            <a:endParaRPr lang="en-US" sz="1799" b="0" i="0">
              <a:solidFill>
                <a:schemeClr val="accent1"/>
              </a:solidFill>
              <a:latin typeface="AppD Sans Light" pitchFamily="2" charset="77"/>
            </a:endParaRPr>
          </a:p>
        </p:txBody>
      </p:sp>
      <p:sp>
        <p:nvSpPr>
          <p:cNvPr id="11" name="Text Placeholder 6">
            <a:extLst>
              <a:ext uri="{FF2B5EF4-FFF2-40B4-BE49-F238E27FC236}">
                <a16:creationId xmlns:a16="http://schemas.microsoft.com/office/drawing/2014/main" id="{54A90801-C58E-654D-9BBA-304A50810AFC}"/>
              </a:ext>
            </a:extLst>
          </p:cNvPr>
          <p:cNvSpPr>
            <a:spLocks noGrp="1"/>
          </p:cNvSpPr>
          <p:nvPr>
            <p:ph type="body" sz="quarter" idx="15" hasCustomPrompt="1"/>
          </p:nvPr>
        </p:nvSpPr>
        <p:spPr>
          <a:xfrm>
            <a:off x="596900" y="0"/>
            <a:ext cx="8242300" cy="3200400"/>
          </a:xfrm>
          <a:prstGeom prst="rect">
            <a:avLst/>
          </a:prstGeom>
        </p:spPr>
        <p:txBody>
          <a:bodyPr lIns="0" rIns="0" anchor="b"/>
          <a:lstStyle>
            <a:lvl1pPr marL="0" indent="0">
              <a:lnSpc>
                <a:spcPct val="100000"/>
              </a:lnSpc>
              <a:buFont typeface="Arial" panose="020B0604020202020204" pitchFamily="34" charset="0"/>
              <a:buNone/>
              <a:defRPr sz="5498" b="0" i="0">
                <a:solidFill>
                  <a:schemeClr val="bg1"/>
                </a:solidFill>
                <a:latin typeface="AppD Sans" pitchFamily="2" charset="77"/>
              </a:defRPr>
            </a:lvl1pPr>
            <a:lvl2pPr marL="0" indent="0">
              <a:buNone/>
              <a:defRPr sz="3599">
                <a:solidFill>
                  <a:schemeClr val="tx2"/>
                </a:solidFill>
              </a:defRPr>
            </a:lvl2pPr>
            <a:lvl3pPr marL="0" indent="0">
              <a:buNone/>
              <a:defRPr sz="3599">
                <a:solidFill>
                  <a:schemeClr val="tx2"/>
                </a:solidFill>
              </a:defRPr>
            </a:lvl3pPr>
            <a:lvl4pPr marL="0" indent="0">
              <a:buNone/>
              <a:defRPr sz="3599">
                <a:solidFill>
                  <a:schemeClr val="tx2"/>
                </a:solidFill>
              </a:defRPr>
            </a:lvl4pPr>
            <a:lvl5pPr marL="0" indent="0">
              <a:buNone/>
              <a:defRPr sz="3599">
                <a:solidFill>
                  <a:schemeClr val="tx2"/>
                </a:solidFill>
              </a:defRPr>
            </a:lvl5pPr>
          </a:lstStyle>
          <a:p>
            <a:pPr lvl="0"/>
            <a:r>
              <a:rPr lang="en-US"/>
              <a:t>Title of presentation. Sentence case. 55pt. </a:t>
            </a:r>
            <a:r>
              <a:rPr lang="en-US" err="1"/>
              <a:t>AppD</a:t>
            </a:r>
            <a:r>
              <a:rPr lang="en-US"/>
              <a:t> Sans Regular.</a:t>
            </a:r>
          </a:p>
        </p:txBody>
      </p:sp>
      <p:sp>
        <p:nvSpPr>
          <p:cNvPr id="14" name="Text Placeholder 33">
            <a:extLst>
              <a:ext uri="{FF2B5EF4-FFF2-40B4-BE49-F238E27FC236}">
                <a16:creationId xmlns:a16="http://schemas.microsoft.com/office/drawing/2014/main" id="{450F5B3E-E5FE-3B4D-8A9D-42A7F5F851DA}"/>
              </a:ext>
            </a:extLst>
          </p:cNvPr>
          <p:cNvSpPr>
            <a:spLocks noGrp="1"/>
          </p:cNvSpPr>
          <p:nvPr>
            <p:ph type="body" sz="quarter" idx="14" hasCustomPrompt="1"/>
          </p:nvPr>
        </p:nvSpPr>
        <p:spPr>
          <a:xfrm>
            <a:off x="596900" y="3354420"/>
            <a:ext cx="8242300" cy="436484"/>
          </a:xfrm>
          <a:prstGeom prst="rect">
            <a:avLst/>
          </a:prstGeom>
        </p:spPr>
        <p:txBody>
          <a:bodyPr lIns="0" rIns="0">
            <a:noAutofit/>
          </a:bodyPr>
          <a:lstStyle>
            <a:lvl1pPr marL="60307" indent="0">
              <a:spcBef>
                <a:spcPts val="0"/>
              </a:spcBef>
              <a:buNone/>
              <a:tabLst/>
              <a:defRPr sz="2199" b="0" i="0" baseline="0">
                <a:solidFill>
                  <a:schemeClr val="tx1">
                    <a:lumMod val="40000"/>
                    <a:lumOff val="60000"/>
                  </a:schemeClr>
                </a:solidFill>
                <a:latin typeface="AppD Sans Light" pitchFamily="2" charset="77"/>
              </a:defRPr>
            </a:lvl1pPr>
            <a:lvl2pPr marL="456784" indent="0">
              <a:buNone/>
              <a:defRPr sz="1798"/>
            </a:lvl2pPr>
            <a:lvl3pPr marL="913570" indent="0">
              <a:buNone/>
              <a:defRPr sz="1798"/>
            </a:lvl3pPr>
            <a:lvl4pPr marL="1370354" indent="0">
              <a:buNone/>
              <a:defRPr sz="1798"/>
            </a:lvl4pPr>
            <a:lvl5pPr marL="1827140" indent="0">
              <a:buNone/>
              <a:defRPr sz="1798"/>
            </a:lvl5pPr>
          </a:lstStyle>
          <a:p>
            <a:pPr lvl="0"/>
            <a:r>
              <a:rPr lang="en-US"/>
              <a:t>Sub Header Here</a:t>
            </a:r>
          </a:p>
        </p:txBody>
      </p:sp>
      <p:sp>
        <p:nvSpPr>
          <p:cNvPr id="19" name="Text Placeholder 33">
            <a:extLst>
              <a:ext uri="{FF2B5EF4-FFF2-40B4-BE49-F238E27FC236}">
                <a16:creationId xmlns:a16="http://schemas.microsoft.com/office/drawing/2014/main" id="{6FE18996-70B4-F749-AEEC-F5E699987855}"/>
              </a:ext>
            </a:extLst>
          </p:cNvPr>
          <p:cNvSpPr>
            <a:spLocks noGrp="1"/>
          </p:cNvSpPr>
          <p:nvPr>
            <p:ph type="body" sz="quarter" idx="16" hasCustomPrompt="1"/>
          </p:nvPr>
        </p:nvSpPr>
        <p:spPr>
          <a:xfrm>
            <a:off x="596900" y="4477164"/>
            <a:ext cx="8242300" cy="436484"/>
          </a:xfrm>
          <a:prstGeom prst="rect">
            <a:avLst/>
          </a:prstGeom>
        </p:spPr>
        <p:txBody>
          <a:bodyPr lIns="0" rIns="0">
            <a:noAutofit/>
          </a:bodyPr>
          <a:lstStyle>
            <a:lvl1pPr marL="60307" indent="0">
              <a:spcBef>
                <a:spcPts val="0"/>
              </a:spcBef>
              <a:buNone/>
              <a:tabLst/>
              <a:defRPr sz="1799" b="0" i="1" baseline="0">
                <a:solidFill>
                  <a:schemeClr val="tx2"/>
                </a:solidFill>
                <a:latin typeface="AppD Sans Light" pitchFamily="2" charset="77"/>
              </a:defRPr>
            </a:lvl1pPr>
            <a:lvl2pPr marL="456784" indent="0">
              <a:buNone/>
              <a:defRPr sz="1798"/>
            </a:lvl2pPr>
            <a:lvl3pPr marL="913570" indent="0">
              <a:buNone/>
              <a:defRPr sz="1798"/>
            </a:lvl3pPr>
            <a:lvl4pPr marL="1370354" indent="0">
              <a:buNone/>
              <a:defRPr sz="1798"/>
            </a:lvl4pPr>
            <a:lvl5pPr marL="1827140" indent="0">
              <a:buNone/>
              <a:defRPr sz="1798"/>
            </a:lvl5pPr>
          </a:lstStyle>
          <a:p>
            <a:pPr lvl="0"/>
            <a:r>
              <a:rPr lang="en-US"/>
              <a:t>Speaker Name Here</a:t>
            </a:r>
          </a:p>
        </p:txBody>
      </p:sp>
      <p:pic>
        <p:nvPicPr>
          <p:cNvPr id="20" name="Picture 7">
            <a:extLst>
              <a:ext uri="{FF2B5EF4-FFF2-40B4-BE49-F238E27FC236}">
                <a16:creationId xmlns:a16="http://schemas.microsoft.com/office/drawing/2014/main" id="{FC5D6037-4A36-184A-8AF5-284B8825EF6F}"/>
              </a:ext>
            </a:extLst>
          </p:cNvPr>
          <p:cNvPicPr>
            <a:picLocks noChangeAspect="1"/>
          </p:cNvPicPr>
          <p:nvPr userDrawn="1"/>
        </p:nvPicPr>
        <p:blipFill>
          <a:blip r:embed="rId6">
            <a:lum bright="100000"/>
            <a:extLst>
              <a:ext uri="{96DAC541-7B7A-43D3-8B79-37D633B846F1}">
                <asvg:svgBlip xmlns:asvg="http://schemas.microsoft.com/office/drawing/2016/SVG/main" r:embed="rId7"/>
              </a:ext>
            </a:extLst>
          </a:blip>
          <a:srcRect/>
          <a:stretch/>
        </p:blipFill>
        <p:spPr>
          <a:xfrm>
            <a:off x="596900" y="5834406"/>
            <a:ext cx="2725034" cy="497548"/>
          </a:xfrm>
          <a:prstGeom prst="rect">
            <a:avLst/>
          </a:prstGeom>
        </p:spPr>
      </p:pic>
    </p:spTree>
    <p:extLst>
      <p:ext uri="{BB962C8B-B14F-4D97-AF65-F5344CB8AC3E}">
        <p14:creationId xmlns:p14="http://schemas.microsoft.com/office/powerpoint/2010/main" val="3125827791"/>
      </p:ext>
    </p:extLst>
  </p:cSld>
  <p:clrMapOvr>
    <a:masterClrMapping/>
  </p:clrMapOvr>
  <p:extLst>
    <p:ext uri="{DCECCB84-F9BA-43D5-87BE-67443E8EF086}">
      <p15:sldGuideLst xmlns:p15="http://schemas.microsoft.com/office/powerpoint/2012/main">
        <p15:guide id="1" pos="479">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Notice">
    <p:bg>
      <p:bgPr>
        <a:solidFill>
          <a:schemeClr val="tx2"/>
        </a:solidFill>
        <a:effectLst/>
      </p:bgPr>
    </p:bg>
    <p:spTree>
      <p:nvGrpSpPr>
        <p:cNvPr id="1" name=""/>
        <p:cNvGrpSpPr/>
        <p:nvPr/>
      </p:nvGrpSpPr>
      <p:grpSpPr>
        <a:xfrm>
          <a:off x="0" y="0"/>
          <a:ext cx="0" cy="0"/>
          <a:chOff x="0" y="0"/>
          <a:chExt cx="0" cy="0"/>
        </a:xfrm>
      </p:grpSpPr>
      <p:sp>
        <p:nvSpPr>
          <p:cNvPr id="18" name="Google Shape;1025;p100">
            <a:extLst>
              <a:ext uri="{FF2B5EF4-FFF2-40B4-BE49-F238E27FC236}">
                <a16:creationId xmlns:a16="http://schemas.microsoft.com/office/drawing/2014/main" id="{33DC55E4-8A28-2043-BC94-AB95A2121B67}"/>
              </a:ext>
            </a:extLst>
          </p:cNvPr>
          <p:cNvSpPr txBox="1">
            <a:spLocks/>
          </p:cNvSpPr>
          <p:nvPr userDrawn="1"/>
        </p:nvSpPr>
        <p:spPr>
          <a:xfrm>
            <a:off x="1105896" y="1993500"/>
            <a:ext cx="10506118" cy="502969"/>
          </a:xfrm>
          <a:prstGeom prst="rect">
            <a:avLst/>
          </a:prstGeom>
        </p:spPr>
        <p:txBody>
          <a:bodyPr spcFirstLastPara="1" vert="horz" wrap="square" lIns="91353" tIns="45664" rIns="91353" bIns="45664" rtlCol="0" anchor="ctr" anchorCtr="0">
            <a:noAutofit/>
          </a:bodyPr>
          <a:lstStyle>
            <a:lvl1pPr marL="7938" indent="-7938" algn="ctr" defTabSz="914126" rtl="0" eaLnBrk="1" latinLnBrk="0" hangingPunct="1">
              <a:lnSpc>
                <a:spcPct val="90000"/>
              </a:lnSpc>
              <a:spcBef>
                <a:spcPct val="0"/>
              </a:spcBef>
              <a:buNone/>
              <a:tabLst/>
              <a:defRPr sz="3200" b="0" i="0" kern="1200">
                <a:solidFill>
                  <a:schemeClr val="tx2"/>
                </a:solidFill>
                <a:latin typeface="AppD Sans" pitchFamily="2" charset="77"/>
                <a:ea typeface="+mj-ea"/>
                <a:cs typeface="+mj-cs"/>
              </a:defRPr>
            </a:lvl1pPr>
          </a:lstStyle>
          <a:p>
            <a:pPr algn="l">
              <a:spcBef>
                <a:spcPts val="0"/>
              </a:spcBef>
              <a:buClr>
                <a:schemeClr val="dk1"/>
              </a:buClr>
              <a:buSzPts val="4600"/>
            </a:pPr>
            <a:r>
              <a:rPr lang="en-US" sz="3199">
                <a:solidFill>
                  <a:schemeClr val="accent3"/>
                </a:solidFill>
                <a:latin typeface="AppD Sans" charset="0"/>
                <a:ea typeface="AppD Sans" charset="0"/>
                <a:cs typeface="AppD Sans" charset="0"/>
                <a:sym typeface="Open Sans"/>
              </a:rPr>
              <a:t>Notice</a:t>
            </a:r>
          </a:p>
          <a:p>
            <a:pPr algn="l">
              <a:spcBef>
                <a:spcPts val="0"/>
              </a:spcBef>
            </a:pPr>
            <a:endParaRPr lang="en-US" sz="3199">
              <a:solidFill>
                <a:schemeClr val="accent3"/>
              </a:solidFill>
              <a:latin typeface="AppD Sans" charset="0"/>
              <a:ea typeface="AppD Sans" charset="0"/>
              <a:cs typeface="AppD Sans" charset="0"/>
            </a:endParaRPr>
          </a:p>
        </p:txBody>
      </p:sp>
      <p:sp>
        <p:nvSpPr>
          <p:cNvPr id="19" name="Google Shape;1026;p100">
            <a:extLst>
              <a:ext uri="{FF2B5EF4-FFF2-40B4-BE49-F238E27FC236}">
                <a16:creationId xmlns:a16="http://schemas.microsoft.com/office/drawing/2014/main" id="{4CAC6E9E-BBBD-BA41-AA88-C30AB2D65C7B}"/>
              </a:ext>
            </a:extLst>
          </p:cNvPr>
          <p:cNvSpPr txBox="1">
            <a:spLocks/>
          </p:cNvSpPr>
          <p:nvPr userDrawn="1"/>
        </p:nvSpPr>
        <p:spPr>
          <a:xfrm>
            <a:off x="1105896" y="2820299"/>
            <a:ext cx="9977035" cy="2476737"/>
          </a:xfrm>
          <a:prstGeom prst="rect">
            <a:avLst/>
          </a:prstGeom>
        </p:spPr>
        <p:txBody>
          <a:bodyPr spcFirstLastPara="1" vert="horz" wrap="square" lIns="91353" tIns="45664" rIns="91353" bIns="45664" rtlCol="0" anchor="t" anchorCtr="0">
            <a:noAutofit/>
          </a:bodyPr>
          <a:lstStyle>
            <a:lvl1pPr marL="0" marR="0" indent="0" algn="l" defTabSz="914201" rtl="0" eaLnBrk="1" fontAlgn="auto" latinLnBrk="0" hangingPunct="1">
              <a:lnSpc>
                <a:spcPct val="100000"/>
              </a:lnSpc>
              <a:spcBef>
                <a:spcPts val="600"/>
              </a:spcBef>
              <a:spcAft>
                <a:spcPts val="0"/>
              </a:spcAft>
              <a:buClr>
                <a:schemeClr val="accent1"/>
              </a:buClr>
              <a:buSzPct val="120000"/>
              <a:buFont typeface="Arial" panose="020B0604020202020204" pitchFamily="34" charset="0"/>
              <a:buNone/>
              <a:tabLst/>
              <a:defRPr lang="en-US" sz="2000" b="0" i="0" kern="1200" dirty="0" smtClean="0">
                <a:solidFill>
                  <a:schemeClr val="tx2"/>
                </a:solidFill>
                <a:latin typeface="AppD Sans Light" pitchFamily="2" charset="77"/>
                <a:ea typeface="+mn-ea"/>
                <a:cs typeface="+mn-cs"/>
              </a:defRPr>
            </a:lvl1pPr>
            <a:lvl2pPr marL="0" marR="0" indent="0" algn="l" defTabSz="914201" rtl="0" eaLnBrk="1" fontAlgn="auto" latinLnBrk="0" hangingPunct="1">
              <a:lnSpc>
                <a:spcPct val="100000"/>
              </a:lnSpc>
              <a:spcBef>
                <a:spcPts val="600"/>
              </a:spcBef>
              <a:spcAft>
                <a:spcPts val="0"/>
              </a:spcAft>
              <a:buClr>
                <a:schemeClr val="accent1"/>
              </a:buClr>
              <a:buSzPct val="120000"/>
              <a:buFont typeface="Arial" panose="020B0604020202020204" pitchFamily="34" charset="0"/>
              <a:buChar char="•"/>
              <a:tabLst/>
              <a:defRPr sz="2000" b="0" i="0" kern="1200">
                <a:solidFill>
                  <a:schemeClr val="tx2"/>
                </a:solidFill>
                <a:latin typeface="AppD Sans Light" pitchFamily="2" charset="77"/>
                <a:ea typeface="+mn-ea"/>
                <a:cs typeface="+mn-cs"/>
              </a:defRPr>
            </a:lvl2pPr>
            <a:lvl3pPr marL="0" marR="0" indent="0" algn="l" defTabSz="914201" rtl="0" eaLnBrk="1" fontAlgn="auto" latinLnBrk="0" hangingPunct="1">
              <a:lnSpc>
                <a:spcPct val="100000"/>
              </a:lnSpc>
              <a:spcBef>
                <a:spcPts val="600"/>
              </a:spcBef>
              <a:spcAft>
                <a:spcPts val="0"/>
              </a:spcAft>
              <a:buClr>
                <a:schemeClr val="accent1"/>
              </a:buClr>
              <a:buSzPct val="120000"/>
              <a:buFont typeface="Arial" panose="020B0604020202020204" pitchFamily="34" charset="0"/>
              <a:buNone/>
              <a:tabLst/>
              <a:defRPr sz="2000" b="0" i="0" kern="1200">
                <a:solidFill>
                  <a:schemeClr val="tx2"/>
                </a:solidFill>
                <a:latin typeface="AppD Sans Light" pitchFamily="2" charset="77"/>
                <a:ea typeface="+mn-ea"/>
                <a:cs typeface="+mn-cs"/>
              </a:defRPr>
            </a:lvl3pPr>
            <a:lvl4pPr marL="0" marR="0" indent="0" algn="l" defTabSz="914201" rtl="0" eaLnBrk="1" fontAlgn="auto" latinLnBrk="0" hangingPunct="1">
              <a:lnSpc>
                <a:spcPct val="100000"/>
              </a:lnSpc>
              <a:spcBef>
                <a:spcPts val="600"/>
              </a:spcBef>
              <a:spcAft>
                <a:spcPts val="0"/>
              </a:spcAft>
              <a:buClr>
                <a:schemeClr val="accent1"/>
              </a:buClr>
              <a:buSzPct val="120000"/>
              <a:buFont typeface="Arial" panose="020B0604020202020204" pitchFamily="34" charset="0"/>
              <a:buNone/>
              <a:tabLst/>
              <a:defRPr sz="2000" b="0" i="0" kern="1200">
                <a:solidFill>
                  <a:schemeClr val="tx2"/>
                </a:solidFill>
                <a:latin typeface="AppD Sans Light" pitchFamily="2" charset="77"/>
                <a:ea typeface="+mn-ea"/>
                <a:cs typeface="+mn-cs"/>
              </a:defRPr>
            </a:lvl4pPr>
            <a:lvl5pPr marL="0" marR="0" indent="0" algn="l" defTabSz="914201" rtl="0" eaLnBrk="1" fontAlgn="auto" latinLnBrk="0" hangingPunct="1">
              <a:lnSpc>
                <a:spcPct val="100000"/>
              </a:lnSpc>
              <a:spcBef>
                <a:spcPts val="0"/>
              </a:spcBef>
              <a:spcAft>
                <a:spcPts val="0"/>
              </a:spcAft>
              <a:buClr>
                <a:schemeClr val="accent1"/>
              </a:buClr>
              <a:buSzPct val="120000"/>
              <a:buFont typeface="Arial" panose="020B0604020202020204" pitchFamily="34" charset="0"/>
              <a:buNone/>
              <a:tabLst/>
              <a:defRPr sz="1600" b="0" i="0" kern="1200">
                <a:solidFill>
                  <a:schemeClr val="tx2"/>
                </a:solidFill>
                <a:latin typeface="AppD Sans Light" pitchFamily="2" charset="77"/>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lnSpc>
                <a:spcPct val="110000"/>
              </a:lnSpc>
              <a:buClr>
                <a:schemeClr val="dk1"/>
              </a:buClr>
              <a:buSzPts val="1400"/>
            </a:pPr>
            <a:r>
              <a:rPr lang="en-US" sz="1400">
                <a:solidFill>
                  <a:schemeClr val="accent3"/>
                </a:solidFill>
                <a:latin typeface="AppD Sans" charset="0"/>
                <a:ea typeface="AppD Sans" charset="0"/>
                <a:cs typeface="AppD Sans" charset="0"/>
                <a:sym typeface="Open Sans"/>
              </a:rPr>
              <a:t>The information and materials included in this presentation (collectively, the “Materials”) are the confidential </a:t>
            </a:r>
            <a:br>
              <a:rPr lang="en-US" sz="1400">
                <a:solidFill>
                  <a:schemeClr val="accent3"/>
                </a:solidFill>
                <a:latin typeface="AppD Sans" charset="0"/>
                <a:ea typeface="AppD Sans" charset="0"/>
                <a:cs typeface="AppD Sans" charset="0"/>
                <a:sym typeface="Open Sans"/>
              </a:rPr>
            </a:br>
            <a:r>
              <a:rPr lang="en-US" sz="1400">
                <a:solidFill>
                  <a:schemeClr val="accent3"/>
                </a:solidFill>
                <a:latin typeface="AppD Sans" charset="0"/>
                <a:ea typeface="AppD Sans" charset="0"/>
                <a:cs typeface="AppD Sans" charset="0"/>
                <a:sym typeface="Open Sans"/>
              </a:rPr>
              <a:t>and proprietary information of AppDynamics LLC (the “Company”). No part of the Materials may be reproduced, distributed, communicated or displayed in any form or by any means, or used to make any derivative work, </a:t>
            </a:r>
            <a:br>
              <a:rPr lang="en-US" sz="1400">
                <a:solidFill>
                  <a:schemeClr val="accent3"/>
                </a:solidFill>
                <a:latin typeface="AppD Sans" charset="0"/>
                <a:ea typeface="AppD Sans" charset="0"/>
                <a:cs typeface="AppD Sans" charset="0"/>
                <a:sym typeface="Open Sans"/>
              </a:rPr>
            </a:br>
            <a:r>
              <a:rPr lang="en-US" sz="1400">
                <a:solidFill>
                  <a:schemeClr val="accent3"/>
                </a:solidFill>
                <a:latin typeface="AppD Sans" charset="0"/>
                <a:ea typeface="AppD Sans" charset="0"/>
                <a:cs typeface="AppD Sans" charset="0"/>
                <a:sym typeface="Open Sans"/>
              </a:rPr>
              <a:t>without prior written permission from the Company.  © 2021 AppDynamics LLC.  All rights reserved. </a:t>
            </a:r>
          </a:p>
          <a:p>
            <a:pPr>
              <a:lnSpc>
                <a:spcPct val="110000"/>
              </a:lnSpc>
              <a:buClr>
                <a:schemeClr val="dk1"/>
              </a:buClr>
              <a:buSzPts val="1400"/>
            </a:pPr>
            <a:br>
              <a:rPr lang="en-US" sz="1400">
                <a:solidFill>
                  <a:schemeClr val="accent3"/>
                </a:solidFill>
                <a:latin typeface="AppD Sans" charset="0"/>
                <a:ea typeface="AppD Sans" charset="0"/>
                <a:cs typeface="AppD Sans" charset="0"/>
                <a:sym typeface="Open Sans"/>
              </a:rPr>
            </a:br>
            <a:r>
              <a:rPr lang="en-US" sz="1400">
                <a:solidFill>
                  <a:schemeClr val="accent3"/>
                </a:solidFill>
                <a:latin typeface="AppD Sans" charset="0"/>
                <a:ea typeface="AppD Sans" charset="0"/>
                <a:cs typeface="AppD Sans" charset="0"/>
                <a:sym typeface="Open Sans"/>
              </a:rPr>
              <a:t>All third party trademarks, including names, logos and brands, referenced by the Company in this presentation are property of their respective owners.  All references to third party trademarks are for identification purposes only and shall be considered nominative fair use under trademark law.</a:t>
            </a:r>
            <a:endParaRPr lang="en-US" sz="1999">
              <a:solidFill>
                <a:schemeClr val="accent3"/>
              </a:solidFill>
              <a:latin typeface="AppD Sans" charset="0"/>
              <a:ea typeface="AppD Sans" charset="0"/>
              <a:cs typeface="AppD Sans" charset="0"/>
            </a:endParaRPr>
          </a:p>
        </p:txBody>
      </p:sp>
    </p:spTree>
    <p:extLst>
      <p:ext uri="{BB962C8B-B14F-4D97-AF65-F5344CB8AC3E}">
        <p14:creationId xmlns:p14="http://schemas.microsoft.com/office/powerpoint/2010/main" val="520378035"/>
      </p:ext>
    </p:extLst>
  </p:cSld>
  <p:clrMapOvr>
    <a:masterClrMapping/>
  </p:clrMapOvr>
  <p:extLst>
    <p:ext uri="{DCECCB84-F9BA-43D5-87BE-67443E8EF086}">
      <p15:sldGuideLst xmlns:p15="http://schemas.microsoft.com/office/powerpoint/2012/main">
        <p15:guide id="1" pos="47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_Break">
    <p:bg>
      <p:bgPr>
        <a:solidFill>
          <a:schemeClr val="bg2"/>
        </a:solidFill>
        <a:effectLst/>
      </p:bgPr>
    </p:bg>
    <p:spTree>
      <p:nvGrpSpPr>
        <p:cNvPr id="1" name=""/>
        <p:cNvGrpSpPr/>
        <p:nvPr/>
      </p:nvGrpSpPr>
      <p:grpSpPr>
        <a:xfrm>
          <a:off x="0" y="0"/>
          <a:ext cx="0" cy="0"/>
          <a:chOff x="0" y="0"/>
          <a:chExt cx="0" cy="0"/>
        </a:xfrm>
      </p:grpSpPr>
      <p:sp>
        <p:nvSpPr>
          <p:cNvPr id="44" name="Text Placeholder 10">
            <a:extLst>
              <a:ext uri="{FF2B5EF4-FFF2-40B4-BE49-F238E27FC236}">
                <a16:creationId xmlns:a16="http://schemas.microsoft.com/office/drawing/2014/main" id="{9F317E7C-2F19-4623-A3B0-F6DC1FE9C521}"/>
              </a:ext>
            </a:extLst>
          </p:cNvPr>
          <p:cNvSpPr>
            <a:spLocks noGrp="1"/>
          </p:cNvSpPr>
          <p:nvPr>
            <p:ph type="body" sz="quarter" idx="16" hasCustomPrompt="1"/>
          </p:nvPr>
        </p:nvSpPr>
        <p:spPr>
          <a:xfrm>
            <a:off x="940039" y="5067311"/>
            <a:ext cx="3068634" cy="461665"/>
          </a:xfrm>
          <a:prstGeom prst="callout1">
            <a:avLst>
              <a:gd name="adj1" fmla="val 413"/>
              <a:gd name="adj2" fmla="val 116"/>
              <a:gd name="adj3" fmla="val 100428"/>
              <a:gd name="adj4" fmla="val 131"/>
            </a:avLst>
          </a:prstGeom>
          <a:noFill/>
          <a:ln w="6350">
            <a:solidFill>
              <a:schemeClr val="bg2">
                <a:lumMod val="50000"/>
              </a:schemeClr>
            </a:solidFill>
          </a:ln>
        </p:spPr>
        <p:txBody>
          <a:bodyPr lIns="0" anchor="ctr" anchorCtr="0">
            <a:spAutoFit/>
          </a:bodyPr>
          <a:lstStyle>
            <a:lvl1pPr marL="169863" indent="0">
              <a:lnSpc>
                <a:spcPct val="100000"/>
              </a:lnSpc>
              <a:buFont typeface="Arial" panose="020B0604020202020204" pitchFamily="34" charset="0"/>
              <a:buChar char="​"/>
              <a:tabLst/>
              <a:defRPr sz="1800">
                <a:solidFill>
                  <a:schemeClr val="tx1"/>
                </a:solidFill>
                <a:latin typeface="+mj-lt"/>
              </a:defRPr>
            </a:lvl1pPr>
            <a:lvl2pPr marL="169863" indent="0">
              <a:spcBef>
                <a:spcPts val="0"/>
              </a:spcBef>
              <a:buFont typeface="AppD Sans Light" panose="00000400000000000000" pitchFamily="2" charset="0"/>
              <a:buNone/>
              <a:tabLst/>
              <a:defRPr sz="1200">
                <a:solidFill>
                  <a:schemeClr val="tx1"/>
                </a:solidFill>
              </a:defRPr>
            </a:lvl2pPr>
            <a:lvl3pPr marL="522288" indent="-177800">
              <a:spcBef>
                <a:spcPts val="0"/>
              </a:spcBef>
              <a:tabLst/>
              <a:defRPr sz="1000">
                <a:solidFill>
                  <a:schemeClr val="bg1"/>
                </a:solidFill>
              </a:defRPr>
            </a:lvl3pPr>
            <a:lvl4pPr>
              <a:buNone/>
              <a:defRPr sz="2000"/>
            </a:lvl4pPr>
            <a:lvl5pPr>
              <a:defRPr sz="1600"/>
            </a:lvl5pPr>
          </a:lstStyle>
          <a:p>
            <a:pPr lvl="0"/>
            <a:r>
              <a:rPr lang="en-US"/>
              <a:t>Add your content title</a:t>
            </a:r>
          </a:p>
          <a:p>
            <a:pPr lvl="1"/>
            <a:r>
              <a:rPr lang="en-US"/>
              <a:t>Add your content text.</a:t>
            </a:r>
          </a:p>
        </p:txBody>
      </p:sp>
      <p:sp>
        <p:nvSpPr>
          <p:cNvPr id="45" name="Text Placeholder 38">
            <a:extLst>
              <a:ext uri="{FF2B5EF4-FFF2-40B4-BE49-F238E27FC236}">
                <a16:creationId xmlns:a16="http://schemas.microsoft.com/office/drawing/2014/main" id="{9B625ABB-3316-4485-87A4-17F86B14A22C}"/>
              </a:ext>
            </a:extLst>
          </p:cNvPr>
          <p:cNvSpPr>
            <a:spLocks noGrp="1"/>
          </p:cNvSpPr>
          <p:nvPr>
            <p:ph type="body" sz="quarter" idx="18"/>
          </p:nvPr>
        </p:nvSpPr>
        <p:spPr>
          <a:xfrm>
            <a:off x="940039" y="1935902"/>
            <a:ext cx="7889509" cy="2986196"/>
          </a:xfrm>
        </p:spPr>
        <p:txBody>
          <a:bodyPr anchor="ctr">
            <a:noAutofit/>
          </a:bodyPr>
          <a:lstStyle>
            <a:lvl1pPr>
              <a:lnSpc>
                <a:spcPct val="90000"/>
              </a:lnSpc>
              <a:buNone/>
              <a:defRPr sz="8000">
                <a:solidFill>
                  <a:schemeClr val="tx1"/>
                </a:solidFill>
              </a:defRPr>
            </a:lvl1pPr>
            <a:lvl2pPr marL="112713" indent="0">
              <a:buNone/>
              <a:defRPr>
                <a:solidFill>
                  <a:schemeClr val="bg1"/>
                </a:solidFill>
              </a:defRPr>
            </a:lvl2pPr>
            <a:lvl3pPr marL="344487" indent="0">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p:txBody>
      </p:sp>
      <p:sp>
        <p:nvSpPr>
          <p:cNvPr id="57" name="Freeform: Shape 56">
            <a:extLst>
              <a:ext uri="{FF2B5EF4-FFF2-40B4-BE49-F238E27FC236}">
                <a16:creationId xmlns:a16="http://schemas.microsoft.com/office/drawing/2014/main" id="{9AD50A61-9264-45E4-BC3C-20523B524C78}"/>
              </a:ext>
            </a:extLst>
          </p:cNvPr>
          <p:cNvSpPr/>
          <p:nvPr userDrawn="1"/>
        </p:nvSpPr>
        <p:spPr>
          <a:xfrm>
            <a:off x="9527049" y="764741"/>
            <a:ext cx="2664953" cy="5328518"/>
          </a:xfrm>
          <a:custGeom>
            <a:avLst/>
            <a:gdLst>
              <a:gd name="connsiteX0" fmla="*/ 2664259 w 2664259"/>
              <a:gd name="connsiteY0" fmla="*/ 0 h 5328518"/>
              <a:gd name="connsiteX1" fmla="*/ 2664259 w 2664259"/>
              <a:gd name="connsiteY1" fmla="*/ 1323679 h 5328518"/>
              <a:gd name="connsiteX2" fmla="*/ 1323679 w 2664259"/>
              <a:gd name="connsiteY2" fmla="*/ 2664259 h 5328518"/>
              <a:gd name="connsiteX3" fmla="*/ 2664259 w 2664259"/>
              <a:gd name="connsiteY3" fmla="*/ 4004840 h 5328518"/>
              <a:gd name="connsiteX4" fmla="*/ 2664259 w 2664259"/>
              <a:gd name="connsiteY4" fmla="*/ 5328518 h 5328518"/>
              <a:gd name="connsiteX5" fmla="*/ 0 w 2664259"/>
              <a:gd name="connsiteY5" fmla="*/ 2664259 h 5328518"/>
              <a:gd name="connsiteX6" fmla="*/ 2664259 w 2664259"/>
              <a:gd name="connsiteY6" fmla="*/ 0 h 532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4259" h="5328518">
                <a:moveTo>
                  <a:pt x="2664259" y="0"/>
                </a:moveTo>
                <a:lnTo>
                  <a:pt x="2664259" y="1323679"/>
                </a:lnTo>
                <a:cubicBezTo>
                  <a:pt x="1923877" y="1323679"/>
                  <a:pt x="1323679" y="1923878"/>
                  <a:pt x="1323679" y="2664259"/>
                </a:cubicBezTo>
                <a:cubicBezTo>
                  <a:pt x="1323679" y="3404641"/>
                  <a:pt x="1923877" y="4004840"/>
                  <a:pt x="2664259" y="4004840"/>
                </a:cubicBezTo>
                <a:lnTo>
                  <a:pt x="2664259" y="5328518"/>
                </a:lnTo>
                <a:cubicBezTo>
                  <a:pt x="1192829" y="5328518"/>
                  <a:pt x="0" y="4135689"/>
                  <a:pt x="0" y="2664259"/>
                </a:cubicBezTo>
                <a:cubicBezTo>
                  <a:pt x="0" y="1192829"/>
                  <a:pt x="1192829" y="0"/>
                  <a:pt x="266425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noProof="0">
              <a:solidFill>
                <a:schemeClr val="accent6"/>
              </a:solidFill>
            </a:endParaRPr>
          </a:p>
        </p:txBody>
      </p:sp>
      <p:sp>
        <p:nvSpPr>
          <p:cNvPr id="47" name="Freeform 5">
            <a:extLst>
              <a:ext uri="{FF2B5EF4-FFF2-40B4-BE49-F238E27FC236}">
                <a16:creationId xmlns:a16="http://schemas.microsoft.com/office/drawing/2014/main" id="{9816AE97-80EB-43D5-8EF3-AA0667C43FEB}"/>
              </a:ext>
            </a:extLst>
          </p:cNvPr>
          <p:cNvSpPr>
            <a:spLocks/>
          </p:cNvSpPr>
          <p:nvPr userDrawn="1"/>
        </p:nvSpPr>
        <p:spPr bwMode="auto">
          <a:xfrm>
            <a:off x="9160575" y="2807364"/>
            <a:ext cx="1387091" cy="1243275"/>
          </a:xfrm>
          <a:custGeom>
            <a:avLst/>
            <a:gdLst>
              <a:gd name="T0" fmla="*/ 252 w 580"/>
              <a:gd name="T1" fmla="*/ 260 h 520"/>
              <a:gd name="T2" fmla="*/ 0 w 580"/>
              <a:gd name="T3" fmla="*/ 373 h 520"/>
              <a:gd name="T4" fmla="*/ 0 w 580"/>
              <a:gd name="T5" fmla="*/ 520 h 520"/>
              <a:gd name="T6" fmla="*/ 580 w 580"/>
              <a:gd name="T7" fmla="*/ 260 h 520"/>
              <a:gd name="T8" fmla="*/ 0 w 580"/>
              <a:gd name="T9" fmla="*/ 0 h 520"/>
              <a:gd name="T10" fmla="*/ 0 w 580"/>
              <a:gd name="T11" fmla="*/ 147 h 520"/>
              <a:gd name="T12" fmla="*/ 252 w 580"/>
              <a:gd name="T13" fmla="*/ 260 h 520"/>
            </a:gdLst>
            <a:ahLst/>
            <a:cxnLst>
              <a:cxn ang="0">
                <a:pos x="T0" y="T1"/>
              </a:cxn>
              <a:cxn ang="0">
                <a:pos x="T2" y="T3"/>
              </a:cxn>
              <a:cxn ang="0">
                <a:pos x="T4" y="T5"/>
              </a:cxn>
              <a:cxn ang="0">
                <a:pos x="T6" y="T7"/>
              </a:cxn>
              <a:cxn ang="0">
                <a:pos x="T8" y="T9"/>
              </a:cxn>
              <a:cxn ang="0">
                <a:pos x="T10" y="T11"/>
              </a:cxn>
              <a:cxn ang="0">
                <a:pos x="T12" y="T13"/>
              </a:cxn>
            </a:cxnLst>
            <a:rect l="0" t="0" r="r" b="b"/>
            <a:pathLst>
              <a:path w="580" h="520">
                <a:moveTo>
                  <a:pt x="252" y="260"/>
                </a:moveTo>
                <a:lnTo>
                  <a:pt x="0" y="373"/>
                </a:lnTo>
                <a:lnTo>
                  <a:pt x="0" y="520"/>
                </a:lnTo>
                <a:lnTo>
                  <a:pt x="580" y="260"/>
                </a:lnTo>
                <a:lnTo>
                  <a:pt x="0" y="0"/>
                </a:lnTo>
                <a:lnTo>
                  <a:pt x="0" y="147"/>
                </a:lnTo>
                <a:lnTo>
                  <a:pt x="252" y="260"/>
                </a:lnTo>
                <a:close/>
              </a:path>
            </a:pathLst>
          </a:custGeom>
          <a:noFill/>
          <a:ln w="12700">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Tree>
    <p:extLst>
      <p:ext uri="{BB962C8B-B14F-4D97-AF65-F5344CB8AC3E}">
        <p14:creationId xmlns:p14="http://schemas.microsoft.com/office/powerpoint/2010/main" val="3916001313"/>
      </p:ext>
    </p:extLst>
  </p:cSld>
  <p:clrMapOvr>
    <a:masterClrMapping/>
  </p:clrMapOvr>
  <p:transition spd="med"/>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Agenda_1a">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50E2A8-3084-9F43-BDDA-253CCEBE5A7A}"/>
              </a:ext>
            </a:extLst>
          </p:cNvPr>
          <p:cNvSpPr/>
          <p:nvPr userDrawn="1"/>
        </p:nvSpPr>
        <p:spPr>
          <a:xfrm>
            <a:off x="1" y="0"/>
            <a:ext cx="533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 name="Text Placeholder 6">
            <a:extLst>
              <a:ext uri="{FF2B5EF4-FFF2-40B4-BE49-F238E27FC236}">
                <a16:creationId xmlns:a16="http://schemas.microsoft.com/office/drawing/2014/main" id="{2C42D43B-C13E-C14E-8E6C-5F4C3B0E27D3}"/>
              </a:ext>
            </a:extLst>
          </p:cNvPr>
          <p:cNvSpPr>
            <a:spLocks noGrp="1"/>
          </p:cNvSpPr>
          <p:nvPr>
            <p:ph type="body" sz="quarter" idx="16" hasCustomPrompt="1"/>
          </p:nvPr>
        </p:nvSpPr>
        <p:spPr>
          <a:xfrm>
            <a:off x="1024128" y="1121664"/>
            <a:ext cx="3340608" cy="5060980"/>
          </a:xfrm>
          <a:prstGeom prst="rect">
            <a:avLst/>
          </a:prstGeom>
        </p:spPr>
        <p:txBody>
          <a:bodyPr anchor="t"/>
          <a:lstStyle>
            <a:lvl1pPr marL="458650" indent="-458650">
              <a:lnSpc>
                <a:spcPct val="100000"/>
              </a:lnSpc>
              <a:spcBef>
                <a:spcPts val="1799"/>
              </a:spcBef>
              <a:buClr>
                <a:schemeClr val="accent3"/>
              </a:buClr>
              <a:buSzPct val="80000"/>
              <a:buFont typeface="+mj-lt"/>
              <a:buAutoNum type="arabicPeriod"/>
              <a:tabLst/>
              <a:defRPr sz="2399" b="0" i="0" spc="0">
                <a:solidFill>
                  <a:schemeClr val="bg1"/>
                </a:solidFill>
                <a:latin typeface="AppD Sans" pitchFamily="2" charset="77"/>
              </a:defRPr>
            </a:lvl1pPr>
            <a:lvl2pPr marL="0" indent="0">
              <a:buNone/>
              <a:defRPr sz="3599">
                <a:solidFill>
                  <a:schemeClr val="tx2"/>
                </a:solidFill>
              </a:defRPr>
            </a:lvl2pPr>
            <a:lvl3pPr marL="0" indent="0">
              <a:buNone/>
              <a:defRPr sz="3599">
                <a:solidFill>
                  <a:schemeClr val="tx2"/>
                </a:solidFill>
              </a:defRPr>
            </a:lvl3pPr>
            <a:lvl4pPr marL="0" indent="0">
              <a:buNone/>
              <a:defRPr sz="3599">
                <a:solidFill>
                  <a:schemeClr val="tx2"/>
                </a:solidFill>
              </a:defRPr>
            </a:lvl4pPr>
            <a:lvl5pPr marL="0" indent="0">
              <a:buNone/>
              <a:defRPr sz="3599">
                <a:solidFill>
                  <a:schemeClr val="tx2"/>
                </a:solidFill>
              </a:defRPr>
            </a:lvl5pPr>
          </a:lstStyle>
          <a:p>
            <a:pPr lvl="0"/>
            <a:r>
              <a:rPr lang="en-US"/>
              <a:t>Chapter 1</a:t>
            </a:r>
          </a:p>
          <a:p>
            <a:pPr lvl="0"/>
            <a:r>
              <a:rPr lang="en-US"/>
              <a:t>Chapter 2</a:t>
            </a:r>
          </a:p>
          <a:p>
            <a:pPr lvl="0"/>
            <a:r>
              <a:rPr lang="en-US"/>
              <a:t>Chapter 3</a:t>
            </a:r>
          </a:p>
          <a:p>
            <a:pPr lvl="0"/>
            <a:r>
              <a:rPr lang="en-US"/>
              <a:t>Chapter 4</a:t>
            </a:r>
          </a:p>
          <a:p>
            <a:pPr lvl="0"/>
            <a:r>
              <a:rPr lang="en-US"/>
              <a:t>Chapter 5</a:t>
            </a:r>
          </a:p>
        </p:txBody>
      </p:sp>
      <p:sp>
        <p:nvSpPr>
          <p:cNvPr id="2" name="TextBox 1">
            <a:extLst>
              <a:ext uri="{FF2B5EF4-FFF2-40B4-BE49-F238E27FC236}">
                <a16:creationId xmlns:a16="http://schemas.microsoft.com/office/drawing/2014/main" id="{CDF67387-E4A4-4445-AE40-EF6B6AA024E3}"/>
              </a:ext>
            </a:extLst>
          </p:cNvPr>
          <p:cNvSpPr txBox="1"/>
          <p:nvPr userDrawn="1"/>
        </p:nvSpPr>
        <p:spPr>
          <a:xfrm>
            <a:off x="5872480" y="2814919"/>
            <a:ext cx="3755614" cy="1228165"/>
          </a:xfrm>
          <a:prstGeom prst="rect">
            <a:avLst/>
          </a:prstGeom>
        </p:spPr>
        <p:txBody>
          <a:bodyPr vert="horz" wrap="none" lIns="91416" tIns="45708" rIns="91416" bIns="45708" rtlCol="0" anchor="t" anchorCtr="0">
            <a:noAutofit/>
          </a:bodyPr>
          <a:lstStyle/>
          <a:p>
            <a:pPr algn="l"/>
            <a:r>
              <a:rPr lang="en-US" sz="6598" b="0" i="0">
                <a:solidFill>
                  <a:schemeClr val="tx2"/>
                </a:solidFill>
                <a:latin typeface="AppD Sans" pitchFamily="2" charset="77"/>
              </a:rPr>
              <a:t>Agenda</a:t>
            </a:r>
          </a:p>
        </p:txBody>
      </p:sp>
      <p:pic>
        <p:nvPicPr>
          <p:cNvPr id="11" name="Shape 27">
            <a:extLst>
              <a:ext uri="{FF2B5EF4-FFF2-40B4-BE49-F238E27FC236}">
                <a16:creationId xmlns:a16="http://schemas.microsoft.com/office/drawing/2014/main" id="{4BF57EAF-3C51-2D44-A1D1-C292F0388347}"/>
              </a:ext>
            </a:extLst>
          </p:cNvPr>
          <p:cNvPicPr preferRelativeResize="0"/>
          <p:nvPr userDrawn="1"/>
        </p:nvPicPr>
        <p:blipFill rotWithShape="1">
          <a:blip r:embed="rId2" cstate="email">
            <a:alphaModFix/>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9894782" y="364025"/>
            <a:ext cx="1022731" cy="134297"/>
          </a:xfrm>
          <a:prstGeom prst="rect">
            <a:avLst/>
          </a:prstGeom>
          <a:noFill/>
          <a:ln>
            <a:noFill/>
          </a:ln>
        </p:spPr>
      </p:pic>
      <p:pic>
        <p:nvPicPr>
          <p:cNvPr id="12" name="Picture 11">
            <a:extLst>
              <a:ext uri="{FF2B5EF4-FFF2-40B4-BE49-F238E27FC236}">
                <a16:creationId xmlns:a16="http://schemas.microsoft.com/office/drawing/2014/main" id="{491990CD-8F44-6543-9E66-CE5E8CE1D1B0}"/>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colorTemperature colorTemp="6100"/>
                    </a14:imgEffect>
                  </a14:imgLayer>
                </a14:imgProps>
              </a:ext>
              <a:ext uri="{28A0092B-C50C-407E-A947-70E740481C1C}">
                <a14:useLocalDpi xmlns:a14="http://schemas.microsoft.com/office/drawing/2010/main"/>
              </a:ext>
            </a:extLst>
          </a:blip>
          <a:stretch>
            <a:fillRect/>
          </a:stretch>
        </p:blipFill>
        <p:spPr>
          <a:xfrm>
            <a:off x="11490774" y="333836"/>
            <a:ext cx="324452" cy="171954"/>
          </a:xfrm>
          <a:prstGeom prst="rect">
            <a:avLst/>
          </a:prstGeom>
        </p:spPr>
      </p:pic>
      <p:cxnSp>
        <p:nvCxnSpPr>
          <p:cNvPr id="13" name="Straight Connector 12">
            <a:extLst>
              <a:ext uri="{FF2B5EF4-FFF2-40B4-BE49-F238E27FC236}">
                <a16:creationId xmlns:a16="http://schemas.microsoft.com/office/drawing/2014/main" id="{5F270A18-331B-E042-8D79-3F0A3B5E1CFB}"/>
              </a:ext>
            </a:extLst>
          </p:cNvPr>
          <p:cNvCxnSpPr/>
          <p:nvPr userDrawn="1"/>
        </p:nvCxnSpPr>
        <p:spPr>
          <a:xfrm>
            <a:off x="11203689" y="309683"/>
            <a:ext cx="0" cy="26765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69546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IOs_1">
    <p:bg>
      <p:bgPr>
        <a:solidFill>
          <a:schemeClr val="tx2"/>
        </a:solidFill>
        <a:effectLst/>
      </p:bgPr>
    </p:bg>
    <p:spTree>
      <p:nvGrpSpPr>
        <p:cNvPr id="1" name=""/>
        <p:cNvGrpSpPr/>
        <p:nvPr/>
      </p:nvGrpSpPr>
      <p:grpSpPr>
        <a:xfrm>
          <a:off x="0" y="0"/>
          <a:ext cx="0" cy="0"/>
          <a:chOff x="0" y="0"/>
          <a:chExt cx="0" cy="0"/>
        </a:xfrm>
      </p:grpSpPr>
      <p:sp>
        <p:nvSpPr>
          <p:cNvPr id="15" name="Picture Placeholder 3"/>
          <p:cNvSpPr>
            <a:spLocks noGrp="1" noChangeAspect="1"/>
          </p:cNvSpPr>
          <p:nvPr>
            <p:ph type="pic" sz="quarter" idx="20"/>
          </p:nvPr>
        </p:nvSpPr>
        <p:spPr>
          <a:xfrm>
            <a:off x="1592254" y="2253454"/>
            <a:ext cx="2353056" cy="2351095"/>
          </a:xfrm>
          <a:prstGeom prst="rect">
            <a:avLst/>
          </a:prstGeom>
          <a:solidFill>
            <a:schemeClr val="bg1"/>
          </a:solidFill>
          <a:ln w="3175">
            <a:noFill/>
          </a:ln>
        </p:spPr>
        <p:txBody>
          <a:bodyPr anchor="ctr"/>
          <a:lstStyle>
            <a:lvl1pPr marL="0" indent="0" algn="ctr">
              <a:buNone/>
              <a:defRPr>
                <a:solidFill>
                  <a:srgbClr val="FFFFFF"/>
                </a:solidFill>
              </a:defRPr>
            </a:lvl1pPr>
          </a:lstStyle>
          <a:p>
            <a:r>
              <a:rPr lang="en-US"/>
              <a:t>Click icon to add picture</a:t>
            </a:r>
          </a:p>
        </p:txBody>
      </p:sp>
      <p:sp>
        <p:nvSpPr>
          <p:cNvPr id="20" name="Text Placeholder 2"/>
          <p:cNvSpPr>
            <a:spLocks noGrp="1"/>
          </p:cNvSpPr>
          <p:nvPr>
            <p:ph type="body" sz="quarter" idx="21" hasCustomPrompt="1"/>
          </p:nvPr>
        </p:nvSpPr>
        <p:spPr>
          <a:xfrm>
            <a:off x="4536023" y="2253452"/>
            <a:ext cx="6589177" cy="1404148"/>
          </a:xfrm>
          <a:prstGeom prst="rect">
            <a:avLst/>
          </a:prstGeom>
        </p:spPr>
        <p:txBody>
          <a:bodyPr anchor="b">
            <a:noAutofit/>
          </a:bodyPr>
          <a:lstStyle>
            <a:lvl1pPr marL="0" indent="0" algn="l">
              <a:spcBef>
                <a:spcPts val="1066"/>
              </a:spcBef>
              <a:spcAft>
                <a:spcPts val="1066"/>
              </a:spcAft>
              <a:buNone/>
              <a:defRPr sz="3999" b="0" i="0" baseline="0">
                <a:solidFill>
                  <a:schemeClr val="bg1"/>
                </a:solidFill>
                <a:latin typeface="AppD Sans" pitchFamily="2" charset="77"/>
              </a:defRPr>
            </a:lvl1pPr>
            <a:lvl2pPr marL="0" indent="0" algn="ctr">
              <a:spcBef>
                <a:spcPts val="1066"/>
              </a:spcBef>
              <a:spcAft>
                <a:spcPts val="1066"/>
              </a:spcAft>
              <a:buNone/>
              <a:defRPr>
                <a:solidFill>
                  <a:srgbClr val="2360D6"/>
                </a:solidFill>
              </a:defRPr>
            </a:lvl2pPr>
            <a:lvl3pPr marL="0" indent="0" algn="ctr">
              <a:spcBef>
                <a:spcPts val="1066"/>
              </a:spcBef>
              <a:spcAft>
                <a:spcPts val="1066"/>
              </a:spcAft>
              <a:buNone/>
              <a:defRPr>
                <a:solidFill>
                  <a:srgbClr val="687F85"/>
                </a:solidFill>
              </a:defRPr>
            </a:lvl3pPr>
            <a:lvl4pPr marL="0" indent="0" algn="ctr">
              <a:buNone/>
              <a:defRPr/>
            </a:lvl4pPr>
            <a:lvl5pPr marL="0" indent="0" algn="ctr">
              <a:buNone/>
              <a:defRPr/>
            </a:lvl5pPr>
          </a:lstStyle>
          <a:p>
            <a:pPr lvl="0"/>
            <a:r>
              <a:rPr lang="en-US"/>
              <a:t>Full Name</a:t>
            </a:r>
          </a:p>
        </p:txBody>
      </p:sp>
      <p:sp>
        <p:nvSpPr>
          <p:cNvPr id="11" name="Text Placeholder 2">
            <a:extLst>
              <a:ext uri="{FF2B5EF4-FFF2-40B4-BE49-F238E27FC236}">
                <a16:creationId xmlns:a16="http://schemas.microsoft.com/office/drawing/2014/main" id="{C48D5D70-E91F-6140-BE52-99DD3E6A62E6}"/>
              </a:ext>
            </a:extLst>
          </p:cNvPr>
          <p:cNvSpPr>
            <a:spLocks noGrp="1"/>
          </p:cNvSpPr>
          <p:nvPr>
            <p:ph type="body" sz="quarter" idx="12"/>
          </p:nvPr>
        </p:nvSpPr>
        <p:spPr>
          <a:xfrm>
            <a:off x="4536023" y="3886201"/>
            <a:ext cx="6589177" cy="718347"/>
          </a:xfrm>
          <a:prstGeom prst="rect">
            <a:avLst/>
          </a:prstGeom>
        </p:spPr>
        <p:txBody>
          <a:bodyPr tIns="0">
            <a:noAutofit/>
          </a:bodyPr>
          <a:lstStyle>
            <a:lvl1pPr marL="0" indent="0" algn="l">
              <a:buNone/>
              <a:defRPr kumimoji="0" lang="en-US" sz="1799" b="0" i="1" u="none" strike="noStrike" cap="none" spc="0" normalizeH="0" baseline="0" dirty="0">
                <a:ln>
                  <a:noFill/>
                </a:ln>
                <a:solidFill>
                  <a:schemeClr val="accent3"/>
                </a:solidFill>
                <a:effectLst/>
                <a:uFillTx/>
                <a:latin typeface="AppD Sans Light" pitchFamily="2" charset="77"/>
                <a:ea typeface="AppD Sans Light" pitchFamily="2" charset="77"/>
                <a:cs typeface="AppD Sans Light" pitchFamily="2" charset="77"/>
                <a:sym typeface="BrownStd-Light"/>
              </a:defRPr>
            </a:lvl1pPr>
          </a:lstStyle>
          <a:p>
            <a:pPr lvl="0"/>
            <a:r>
              <a:rPr lang="en-US"/>
              <a:t>Click to edit Master text styles</a:t>
            </a:r>
          </a:p>
        </p:txBody>
      </p:sp>
      <p:sp>
        <p:nvSpPr>
          <p:cNvPr id="16" name="Text Placeholder 2">
            <a:extLst>
              <a:ext uri="{FF2B5EF4-FFF2-40B4-BE49-F238E27FC236}">
                <a16:creationId xmlns:a16="http://schemas.microsoft.com/office/drawing/2014/main" id="{19C5B7DA-5AE9-1E49-A819-0D1F29DAE5F3}"/>
              </a:ext>
            </a:extLst>
          </p:cNvPr>
          <p:cNvSpPr>
            <a:spLocks noGrp="1"/>
          </p:cNvSpPr>
          <p:nvPr>
            <p:ph type="body" sz="quarter" idx="22" hasCustomPrompt="1"/>
          </p:nvPr>
        </p:nvSpPr>
        <p:spPr>
          <a:xfrm>
            <a:off x="667476" y="457201"/>
            <a:ext cx="10515599" cy="228601"/>
          </a:xfrm>
          <a:prstGeom prst="rect">
            <a:avLst/>
          </a:prstGeom>
        </p:spPr>
        <p:txBody>
          <a:bodyPr tIns="0">
            <a:noAutofit/>
          </a:bodyPr>
          <a:lstStyle>
            <a:lvl1pPr marL="0" indent="0" algn="l">
              <a:buNone/>
              <a:defRPr kumimoji="0" lang="en-US" sz="1200" b="0" i="0" u="none" strike="noStrike" cap="none" spc="300" normalizeH="0" baseline="0" dirty="0">
                <a:ln>
                  <a:noFill/>
                </a:ln>
                <a:solidFill>
                  <a:schemeClr val="accent3"/>
                </a:solidFill>
                <a:effectLst/>
                <a:uFillTx/>
                <a:latin typeface="AppD Sans" pitchFamily="2" charset="77"/>
                <a:ea typeface="AppD Sans" pitchFamily="2" charset="77"/>
                <a:cs typeface="AppD Sans" pitchFamily="2" charset="77"/>
                <a:sym typeface="BrownStd-Light"/>
              </a:defRPr>
            </a:lvl1pPr>
          </a:lstStyle>
          <a:p>
            <a:pPr lvl="0"/>
            <a:r>
              <a:rPr lang="en-US"/>
              <a:t>TODAY’S SPEAKER</a:t>
            </a:r>
          </a:p>
        </p:txBody>
      </p:sp>
    </p:spTree>
    <p:extLst>
      <p:ext uri="{BB962C8B-B14F-4D97-AF65-F5344CB8AC3E}">
        <p14:creationId xmlns:p14="http://schemas.microsoft.com/office/powerpoint/2010/main" val="1035296555"/>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p:cSld name="2_Divider_Slide_1b">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8A52909-1881-8D48-A1B0-6842131F1D4C}"/>
              </a:ext>
            </a:extLst>
          </p:cNvPr>
          <p:cNvSpPr>
            <a:spLocks noGrp="1"/>
          </p:cNvSpPr>
          <p:nvPr>
            <p:ph type="ctrTitle" hasCustomPrompt="1"/>
          </p:nvPr>
        </p:nvSpPr>
        <p:spPr>
          <a:xfrm>
            <a:off x="1950721" y="2977660"/>
            <a:ext cx="8220463" cy="655229"/>
          </a:xfrm>
        </p:spPr>
        <p:txBody>
          <a:bodyPr anchor="t">
            <a:noAutofit/>
          </a:bodyPr>
          <a:lstStyle>
            <a:lvl1pPr algn="ctr">
              <a:defRPr sz="3199" b="0" i="0">
                <a:solidFill>
                  <a:schemeClr val="bg1"/>
                </a:solidFill>
                <a:latin typeface="AppD Sans" pitchFamily="2" charset="77"/>
              </a:defRPr>
            </a:lvl1pPr>
          </a:lstStyle>
          <a:p>
            <a:r>
              <a:rPr lang="en-US"/>
              <a:t>Title, </a:t>
            </a:r>
            <a:r>
              <a:rPr lang="en-US" err="1"/>
              <a:t>AppD</a:t>
            </a:r>
            <a:r>
              <a:rPr lang="en-US"/>
              <a:t> Regular, 32 pt.</a:t>
            </a:r>
          </a:p>
        </p:txBody>
      </p:sp>
    </p:spTree>
    <p:extLst>
      <p:ext uri="{BB962C8B-B14F-4D97-AF65-F5344CB8AC3E}">
        <p14:creationId xmlns:p14="http://schemas.microsoft.com/office/powerpoint/2010/main" val="3329877268"/>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p:cSld name="3_Divider_Slide_1b">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8A52909-1881-8D48-A1B0-6842131F1D4C}"/>
              </a:ext>
            </a:extLst>
          </p:cNvPr>
          <p:cNvSpPr>
            <a:spLocks noGrp="1"/>
          </p:cNvSpPr>
          <p:nvPr>
            <p:ph type="ctrTitle" hasCustomPrompt="1"/>
          </p:nvPr>
        </p:nvSpPr>
        <p:spPr>
          <a:xfrm>
            <a:off x="1950721" y="2977660"/>
            <a:ext cx="8220463" cy="655229"/>
          </a:xfrm>
        </p:spPr>
        <p:txBody>
          <a:bodyPr anchor="t">
            <a:noAutofit/>
          </a:bodyPr>
          <a:lstStyle>
            <a:lvl1pPr algn="ctr">
              <a:defRPr sz="3199" b="0" i="0">
                <a:solidFill>
                  <a:schemeClr val="bg1"/>
                </a:solidFill>
                <a:latin typeface="AppD Sans" pitchFamily="2" charset="77"/>
              </a:defRPr>
            </a:lvl1pPr>
          </a:lstStyle>
          <a:p>
            <a:r>
              <a:rPr lang="en-US"/>
              <a:t>Title, </a:t>
            </a:r>
            <a:r>
              <a:rPr lang="en-US" err="1"/>
              <a:t>AppD</a:t>
            </a:r>
            <a:r>
              <a:rPr lang="en-US"/>
              <a:t> Regular, 32 pt.</a:t>
            </a:r>
          </a:p>
        </p:txBody>
      </p:sp>
    </p:spTree>
    <p:extLst>
      <p:ext uri="{BB962C8B-B14F-4D97-AF65-F5344CB8AC3E}">
        <p14:creationId xmlns:p14="http://schemas.microsoft.com/office/powerpoint/2010/main" val="3396185701"/>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Divider_Slide_1b">
    <p:bg>
      <p:bgPr>
        <a:solidFill>
          <a:schemeClr val="tx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7593E01-2A66-9040-ADDD-22AE13F63A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47460" y="0"/>
            <a:ext cx="6858000" cy="6858000"/>
          </a:xfrm>
          <a:prstGeom prst="rect">
            <a:avLst/>
          </a:prstGeom>
        </p:spPr>
      </p:pic>
      <p:sp>
        <p:nvSpPr>
          <p:cNvPr id="9" name="Title 1">
            <a:extLst>
              <a:ext uri="{FF2B5EF4-FFF2-40B4-BE49-F238E27FC236}">
                <a16:creationId xmlns:a16="http://schemas.microsoft.com/office/drawing/2014/main" id="{D8A52909-1881-8D48-A1B0-6842131F1D4C}"/>
              </a:ext>
            </a:extLst>
          </p:cNvPr>
          <p:cNvSpPr>
            <a:spLocks noGrp="1"/>
          </p:cNvSpPr>
          <p:nvPr>
            <p:ph type="ctrTitle" hasCustomPrompt="1"/>
          </p:nvPr>
        </p:nvSpPr>
        <p:spPr>
          <a:xfrm>
            <a:off x="487681" y="2493026"/>
            <a:ext cx="9288779" cy="3484102"/>
          </a:xfrm>
        </p:spPr>
        <p:txBody>
          <a:bodyPr anchor="t">
            <a:noAutofit/>
          </a:bodyPr>
          <a:lstStyle>
            <a:lvl1pPr algn="l">
              <a:defRPr sz="4599" b="0" i="0">
                <a:solidFill>
                  <a:schemeClr val="bg1"/>
                </a:solidFill>
                <a:latin typeface="AppD Sans" pitchFamily="2" charset="77"/>
              </a:defRPr>
            </a:lvl1pPr>
          </a:lstStyle>
          <a:p>
            <a:r>
              <a:rPr lang="en-US"/>
              <a:t>Title, AppD Regular, 46 pt.</a:t>
            </a:r>
          </a:p>
        </p:txBody>
      </p:sp>
      <p:sp>
        <p:nvSpPr>
          <p:cNvPr id="12" name="Text Placeholder 2">
            <a:extLst>
              <a:ext uri="{FF2B5EF4-FFF2-40B4-BE49-F238E27FC236}">
                <a16:creationId xmlns:a16="http://schemas.microsoft.com/office/drawing/2014/main" id="{3D775FA2-BDD1-8347-9C2A-A4F584ECA5F6}"/>
              </a:ext>
            </a:extLst>
          </p:cNvPr>
          <p:cNvSpPr>
            <a:spLocks noGrp="1"/>
          </p:cNvSpPr>
          <p:nvPr>
            <p:ph type="body" sz="quarter" idx="22" hasCustomPrompt="1"/>
          </p:nvPr>
        </p:nvSpPr>
        <p:spPr>
          <a:xfrm>
            <a:off x="487681" y="457201"/>
            <a:ext cx="4888991" cy="286513"/>
          </a:xfrm>
          <a:prstGeom prst="rect">
            <a:avLst/>
          </a:prstGeom>
        </p:spPr>
        <p:txBody>
          <a:bodyPr tIns="0">
            <a:noAutofit/>
          </a:bodyPr>
          <a:lstStyle>
            <a:lvl1pPr marL="0" indent="0" algn="l">
              <a:buNone/>
              <a:defRPr kumimoji="0" lang="en-US" sz="1200" b="0" i="0" u="none" strike="noStrike" cap="none" spc="300" normalizeH="0" baseline="0" dirty="0">
                <a:ln>
                  <a:noFill/>
                </a:ln>
                <a:solidFill>
                  <a:schemeClr val="accent3"/>
                </a:solidFill>
                <a:effectLst/>
                <a:uFillTx/>
                <a:latin typeface="AppD Sans" pitchFamily="2" charset="77"/>
                <a:ea typeface="AppD Sans" pitchFamily="2" charset="77"/>
                <a:cs typeface="AppD Sans" pitchFamily="2" charset="77"/>
                <a:sym typeface="BrownStd-Light"/>
              </a:defRPr>
            </a:lvl1pPr>
          </a:lstStyle>
          <a:p>
            <a:pPr lvl="0"/>
            <a:r>
              <a:rPr lang="en-US"/>
              <a:t>SECTION HERE</a:t>
            </a:r>
          </a:p>
        </p:txBody>
      </p:sp>
    </p:spTree>
    <p:extLst>
      <p:ext uri="{BB962C8B-B14F-4D97-AF65-F5344CB8AC3E}">
        <p14:creationId xmlns:p14="http://schemas.microsoft.com/office/powerpoint/2010/main" val="3329518539"/>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1_Divider_Slide_1b">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7593E01-2A66-9040-ADDD-22AE13F63A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47460" y="0"/>
            <a:ext cx="6858000" cy="6858000"/>
          </a:xfrm>
          <a:prstGeom prst="rect">
            <a:avLst/>
          </a:prstGeom>
        </p:spPr>
      </p:pic>
      <p:sp>
        <p:nvSpPr>
          <p:cNvPr id="9" name="Title 1">
            <a:extLst>
              <a:ext uri="{FF2B5EF4-FFF2-40B4-BE49-F238E27FC236}">
                <a16:creationId xmlns:a16="http://schemas.microsoft.com/office/drawing/2014/main" id="{D8A52909-1881-8D48-A1B0-6842131F1D4C}"/>
              </a:ext>
            </a:extLst>
          </p:cNvPr>
          <p:cNvSpPr>
            <a:spLocks noGrp="1"/>
          </p:cNvSpPr>
          <p:nvPr>
            <p:ph type="ctrTitle" hasCustomPrompt="1"/>
          </p:nvPr>
        </p:nvSpPr>
        <p:spPr>
          <a:xfrm>
            <a:off x="487681" y="2505456"/>
            <a:ext cx="9288779" cy="3224784"/>
          </a:xfrm>
        </p:spPr>
        <p:txBody>
          <a:bodyPr anchor="t">
            <a:noAutofit/>
          </a:bodyPr>
          <a:lstStyle>
            <a:lvl1pPr algn="l">
              <a:defRPr sz="4599" b="0" i="0">
                <a:solidFill>
                  <a:schemeClr val="bg1"/>
                </a:solidFill>
                <a:latin typeface="AppD Sans" pitchFamily="2" charset="77"/>
              </a:defRPr>
            </a:lvl1pPr>
          </a:lstStyle>
          <a:p>
            <a:r>
              <a:rPr lang="en-US"/>
              <a:t>Title, AppD Regular, 46 pt.</a:t>
            </a:r>
          </a:p>
        </p:txBody>
      </p:sp>
      <p:sp>
        <p:nvSpPr>
          <p:cNvPr id="12" name="Text Placeholder 2">
            <a:extLst>
              <a:ext uri="{FF2B5EF4-FFF2-40B4-BE49-F238E27FC236}">
                <a16:creationId xmlns:a16="http://schemas.microsoft.com/office/drawing/2014/main" id="{3D775FA2-BDD1-8347-9C2A-A4F584ECA5F6}"/>
              </a:ext>
            </a:extLst>
          </p:cNvPr>
          <p:cNvSpPr>
            <a:spLocks noGrp="1"/>
          </p:cNvSpPr>
          <p:nvPr>
            <p:ph type="body" sz="quarter" idx="22" hasCustomPrompt="1"/>
          </p:nvPr>
        </p:nvSpPr>
        <p:spPr>
          <a:xfrm>
            <a:off x="487681" y="457201"/>
            <a:ext cx="4888991" cy="286513"/>
          </a:xfrm>
          <a:prstGeom prst="rect">
            <a:avLst/>
          </a:prstGeom>
        </p:spPr>
        <p:txBody>
          <a:bodyPr tIns="0">
            <a:noAutofit/>
          </a:bodyPr>
          <a:lstStyle>
            <a:lvl1pPr marL="0" indent="0" algn="l">
              <a:buNone/>
              <a:defRPr kumimoji="0" lang="en-US" sz="1200" b="0" i="0" u="none" strike="noStrike" cap="none" spc="300" normalizeH="0" baseline="0" dirty="0">
                <a:ln>
                  <a:noFill/>
                </a:ln>
                <a:solidFill>
                  <a:schemeClr val="accent3"/>
                </a:solidFill>
                <a:effectLst/>
                <a:uFillTx/>
                <a:latin typeface="AppD Sans" pitchFamily="2" charset="77"/>
                <a:ea typeface="AppD Sans" pitchFamily="2" charset="77"/>
                <a:cs typeface="AppD Sans" pitchFamily="2" charset="77"/>
                <a:sym typeface="BrownStd-Light"/>
              </a:defRPr>
            </a:lvl1pPr>
          </a:lstStyle>
          <a:p>
            <a:pPr lvl="0"/>
            <a:r>
              <a:rPr lang="en-US"/>
              <a:t>SECTION HERE</a:t>
            </a:r>
          </a:p>
        </p:txBody>
      </p:sp>
    </p:spTree>
    <p:extLst>
      <p:ext uri="{BB962C8B-B14F-4D97-AF65-F5344CB8AC3E}">
        <p14:creationId xmlns:p14="http://schemas.microsoft.com/office/powerpoint/2010/main" val="929006839"/>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Section_Cover_1a">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A42F3E-421E-8B42-AAF0-DCCA131B547B}"/>
              </a:ext>
            </a:extLst>
          </p:cNvPr>
          <p:cNvSpPr>
            <a:spLocks noGrp="1"/>
          </p:cNvSpPr>
          <p:nvPr>
            <p:ph type="pic" sz="quarter" idx="10"/>
          </p:nvPr>
        </p:nvSpPr>
        <p:spPr>
          <a:xfrm>
            <a:off x="5334000" y="0"/>
            <a:ext cx="6858000" cy="6858000"/>
          </a:xfrm>
          <a:prstGeom prst="rect">
            <a:avLst/>
          </a:prstGeom>
        </p:spPr>
        <p:txBody>
          <a:bodyPr/>
          <a:lstStyle>
            <a:lvl1pPr marL="0" indent="0">
              <a:buNone/>
              <a:defRPr/>
            </a:lvl1pPr>
          </a:lstStyle>
          <a:p>
            <a:endParaRPr lang="en-US"/>
          </a:p>
        </p:txBody>
      </p:sp>
      <p:sp>
        <p:nvSpPr>
          <p:cNvPr id="6" name="Rectangle 5">
            <a:extLst>
              <a:ext uri="{FF2B5EF4-FFF2-40B4-BE49-F238E27FC236}">
                <a16:creationId xmlns:a16="http://schemas.microsoft.com/office/drawing/2014/main" id="{0EFAA130-9150-494D-8859-736CCF84B6BD}"/>
              </a:ext>
            </a:extLst>
          </p:cNvPr>
          <p:cNvSpPr/>
          <p:nvPr userDrawn="1"/>
        </p:nvSpPr>
        <p:spPr>
          <a:xfrm>
            <a:off x="1" y="0"/>
            <a:ext cx="533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 name="Text Placeholder 6">
            <a:extLst>
              <a:ext uri="{FF2B5EF4-FFF2-40B4-BE49-F238E27FC236}">
                <a16:creationId xmlns:a16="http://schemas.microsoft.com/office/drawing/2014/main" id="{0C55B40C-1A31-AB4E-8920-6A924EDE97E6}"/>
              </a:ext>
            </a:extLst>
          </p:cNvPr>
          <p:cNvSpPr>
            <a:spLocks noGrp="1"/>
          </p:cNvSpPr>
          <p:nvPr>
            <p:ph type="body" sz="quarter" idx="15" hasCustomPrompt="1"/>
          </p:nvPr>
        </p:nvSpPr>
        <p:spPr>
          <a:xfrm>
            <a:off x="451106" y="1423403"/>
            <a:ext cx="4376927" cy="4549135"/>
          </a:xfrm>
          <a:prstGeom prst="rect">
            <a:avLst/>
          </a:prstGeom>
        </p:spPr>
        <p:txBody>
          <a:bodyPr anchor="t"/>
          <a:lstStyle>
            <a:lvl1pPr marL="0" indent="0">
              <a:lnSpc>
                <a:spcPct val="100000"/>
              </a:lnSpc>
              <a:buFont typeface="Arial" panose="020B0604020202020204" pitchFamily="34" charset="0"/>
              <a:buNone/>
              <a:defRPr sz="3999" b="0" i="0">
                <a:solidFill>
                  <a:schemeClr val="bg1"/>
                </a:solidFill>
                <a:latin typeface="AppD Sans" pitchFamily="2" charset="77"/>
              </a:defRPr>
            </a:lvl1pPr>
            <a:lvl2pPr marL="0" indent="0">
              <a:buNone/>
              <a:defRPr sz="3599">
                <a:solidFill>
                  <a:schemeClr val="tx2"/>
                </a:solidFill>
              </a:defRPr>
            </a:lvl2pPr>
            <a:lvl3pPr marL="0" indent="0">
              <a:buNone/>
              <a:defRPr sz="3599">
                <a:solidFill>
                  <a:schemeClr val="tx2"/>
                </a:solidFill>
              </a:defRPr>
            </a:lvl3pPr>
            <a:lvl4pPr marL="0" indent="0">
              <a:buNone/>
              <a:defRPr sz="3599">
                <a:solidFill>
                  <a:schemeClr val="tx2"/>
                </a:solidFill>
              </a:defRPr>
            </a:lvl4pPr>
            <a:lvl5pPr marL="0" indent="0">
              <a:buNone/>
              <a:defRPr sz="3599">
                <a:solidFill>
                  <a:schemeClr val="tx2"/>
                </a:solidFill>
              </a:defRPr>
            </a:lvl5pPr>
          </a:lstStyle>
          <a:p>
            <a:pPr lvl="0"/>
            <a:r>
              <a:rPr lang="en-US"/>
              <a:t>Title of presentation. Sentence case. 40pt. </a:t>
            </a:r>
            <a:r>
              <a:rPr lang="en-US" err="1"/>
              <a:t>AppD</a:t>
            </a:r>
            <a:r>
              <a:rPr lang="en-US"/>
              <a:t> Sans Regular.</a:t>
            </a:r>
          </a:p>
        </p:txBody>
      </p:sp>
      <p:pic>
        <p:nvPicPr>
          <p:cNvPr id="8" name="Picture 7">
            <a:extLst>
              <a:ext uri="{FF2B5EF4-FFF2-40B4-BE49-F238E27FC236}">
                <a16:creationId xmlns:a16="http://schemas.microsoft.com/office/drawing/2014/main" id="{3AB1BFD1-C455-C147-9034-E1FC934C04F1}"/>
              </a:ext>
            </a:extLst>
          </p:cNvPr>
          <p:cNvPicPr>
            <a:picLocks noChangeAspect="1"/>
          </p:cNvPicPr>
          <p:nvPr userDrawn="1"/>
        </p:nvPicPr>
        <p:blipFill>
          <a:blip r:embed="rId2"/>
          <a:srcRect/>
          <a:stretch/>
        </p:blipFill>
        <p:spPr>
          <a:xfrm>
            <a:off x="428066" y="414745"/>
            <a:ext cx="593912" cy="593912"/>
          </a:xfrm>
          <a:prstGeom prst="rect">
            <a:avLst/>
          </a:prstGeom>
        </p:spPr>
      </p:pic>
      <p:grpSp>
        <p:nvGrpSpPr>
          <p:cNvPr id="7" name="Group 6">
            <a:extLst>
              <a:ext uri="{FF2B5EF4-FFF2-40B4-BE49-F238E27FC236}">
                <a16:creationId xmlns:a16="http://schemas.microsoft.com/office/drawing/2014/main" id="{8CA77D9D-5FED-6746-944A-06C03C8035D4}"/>
              </a:ext>
            </a:extLst>
          </p:cNvPr>
          <p:cNvGrpSpPr/>
          <p:nvPr userDrawn="1"/>
        </p:nvGrpSpPr>
        <p:grpSpPr>
          <a:xfrm>
            <a:off x="771101" y="6425223"/>
            <a:ext cx="9866818" cy="267583"/>
            <a:chOff x="771101" y="6426002"/>
            <a:chExt cx="9866818" cy="267653"/>
          </a:xfrm>
        </p:grpSpPr>
        <p:cxnSp>
          <p:nvCxnSpPr>
            <p:cNvPr id="9" name="Straight Connector 8">
              <a:extLst>
                <a:ext uri="{FF2B5EF4-FFF2-40B4-BE49-F238E27FC236}">
                  <a16:creationId xmlns:a16="http://schemas.microsoft.com/office/drawing/2014/main" id="{378D1447-E61A-EC48-89CC-6A76FCFB7E54}"/>
                </a:ext>
              </a:extLst>
            </p:cNvPr>
            <p:cNvCxnSpPr/>
            <p:nvPr userDrawn="1"/>
          </p:nvCxnSpPr>
          <p:spPr>
            <a:xfrm>
              <a:off x="2079702" y="6426002"/>
              <a:ext cx="0" cy="26765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336B850-F595-EA40-B896-48DA58A21C04}"/>
                </a:ext>
              </a:extLst>
            </p:cNvPr>
            <p:cNvSpPr/>
            <p:nvPr userDrawn="1"/>
          </p:nvSpPr>
          <p:spPr>
            <a:xfrm>
              <a:off x="2866618" y="6459744"/>
              <a:ext cx="1332443" cy="200107"/>
            </a:xfrm>
            <a:prstGeom prst="rect">
              <a:avLst/>
            </a:prstGeom>
          </p:spPr>
          <p:txBody>
            <a:bodyPr wrap="none">
              <a:spAutoFit/>
            </a:bodyPr>
            <a:lstStyle/>
            <a:p>
              <a:pPr defTabSz="913927"/>
              <a:r>
                <a:rPr lang="en-US" sz="700" spc="20">
                  <a:solidFill>
                    <a:srgbClr val="A5A5A5"/>
                  </a:solidFill>
                  <a:latin typeface="AppD Sans Light" pitchFamily="2" charset="77"/>
                </a:rPr>
                <a:t>AppDynamics is part of Cisco</a:t>
              </a:r>
              <a:r>
                <a:rPr lang="en-US" sz="700">
                  <a:solidFill>
                    <a:srgbClr val="A5A5A5"/>
                  </a:solidFill>
                  <a:latin typeface="AppD Sans Light" pitchFamily="2" charset="77"/>
                </a:rPr>
                <a:t>.</a:t>
              </a:r>
              <a:endParaRPr lang="en-US" sz="1799">
                <a:solidFill>
                  <a:srgbClr val="A5A5A5"/>
                </a:solidFill>
                <a:latin typeface="Calibri" panose="020F0502020204030204"/>
              </a:endParaRPr>
            </a:p>
          </p:txBody>
        </p:sp>
        <p:sp>
          <p:nvSpPr>
            <p:cNvPr id="11" name="Rectangle 10">
              <a:extLst>
                <a:ext uri="{FF2B5EF4-FFF2-40B4-BE49-F238E27FC236}">
                  <a16:creationId xmlns:a16="http://schemas.microsoft.com/office/drawing/2014/main" id="{40FD7495-C370-CD4D-AED0-5523DC9951A8}"/>
                </a:ext>
              </a:extLst>
            </p:cNvPr>
            <p:cNvSpPr/>
            <p:nvPr userDrawn="1"/>
          </p:nvSpPr>
          <p:spPr>
            <a:xfrm>
              <a:off x="5943746" y="6459744"/>
              <a:ext cx="4694173" cy="200107"/>
            </a:xfrm>
            <a:prstGeom prst="rect">
              <a:avLst/>
            </a:prstGeom>
          </p:spPr>
          <p:txBody>
            <a:bodyPr wrap="none">
              <a:spAutoFit/>
            </a:bodyPr>
            <a:lstStyle/>
            <a:p>
              <a:pPr marL="4762" defTabSz="412523">
                <a:defRPr/>
              </a:pPr>
              <a:r>
                <a:rPr lang="en-US" sz="700" kern="1000" spc="60">
                  <a:solidFill>
                    <a:srgbClr val="A5A5A5"/>
                  </a:solidFill>
                  <a:latin typeface="AppD Sans Light" pitchFamily="2" charset="77"/>
                </a:rPr>
                <a:t>© 2021 Cisco and/or its affiliates. All rights reserved. APPDYNAMICS CONFIDENTIAL AND PROPRIETARY</a:t>
              </a:r>
            </a:p>
          </p:txBody>
        </p:sp>
        <p:pic>
          <p:nvPicPr>
            <p:cNvPr id="12" name="Graphic 11">
              <a:extLst>
                <a:ext uri="{FF2B5EF4-FFF2-40B4-BE49-F238E27FC236}">
                  <a16:creationId xmlns:a16="http://schemas.microsoft.com/office/drawing/2014/main" id="{1D84B233-D76C-1449-BE1B-AD65AFDA228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71101" y="6482491"/>
              <a:ext cx="1022731" cy="132151"/>
            </a:xfrm>
            <a:prstGeom prst="rect">
              <a:avLst/>
            </a:prstGeom>
          </p:spPr>
        </p:pic>
        <p:pic>
          <p:nvPicPr>
            <p:cNvPr id="13" name="Graphic 12">
              <a:extLst>
                <a:ext uri="{FF2B5EF4-FFF2-40B4-BE49-F238E27FC236}">
                  <a16:creationId xmlns:a16="http://schemas.microsoft.com/office/drawing/2014/main" id="{8D42DB76-C8E0-4B4D-AC5A-B1162C3B104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357824" y="6451917"/>
              <a:ext cx="331625" cy="171954"/>
            </a:xfrm>
            <a:prstGeom prst="rect">
              <a:avLst/>
            </a:prstGeom>
          </p:spPr>
        </p:pic>
      </p:grpSp>
    </p:spTree>
    <p:extLst>
      <p:ext uri="{BB962C8B-B14F-4D97-AF65-F5344CB8AC3E}">
        <p14:creationId xmlns:p14="http://schemas.microsoft.com/office/powerpoint/2010/main" val="138698694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1_Section_Cover_1a">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A42F3E-421E-8B42-AAF0-DCCA131B547B}"/>
              </a:ext>
            </a:extLst>
          </p:cNvPr>
          <p:cNvSpPr>
            <a:spLocks noGrp="1"/>
          </p:cNvSpPr>
          <p:nvPr>
            <p:ph type="pic" sz="quarter" idx="10"/>
          </p:nvPr>
        </p:nvSpPr>
        <p:spPr>
          <a:xfrm>
            <a:off x="5334000" y="0"/>
            <a:ext cx="6858000" cy="6858000"/>
          </a:xfrm>
          <a:prstGeom prst="rect">
            <a:avLst/>
          </a:prstGeom>
        </p:spPr>
        <p:txBody>
          <a:bodyPr/>
          <a:lstStyle>
            <a:lvl1pPr marL="0" indent="0">
              <a:buNone/>
              <a:defRPr/>
            </a:lvl1pPr>
          </a:lstStyle>
          <a:p>
            <a:endParaRPr lang="en-US"/>
          </a:p>
        </p:txBody>
      </p:sp>
      <p:sp>
        <p:nvSpPr>
          <p:cNvPr id="6" name="Rectangle 5">
            <a:extLst>
              <a:ext uri="{FF2B5EF4-FFF2-40B4-BE49-F238E27FC236}">
                <a16:creationId xmlns:a16="http://schemas.microsoft.com/office/drawing/2014/main" id="{0EFAA130-9150-494D-8859-736CCF84B6BD}"/>
              </a:ext>
            </a:extLst>
          </p:cNvPr>
          <p:cNvSpPr/>
          <p:nvPr userDrawn="1"/>
        </p:nvSpPr>
        <p:spPr>
          <a:xfrm>
            <a:off x="1" y="0"/>
            <a:ext cx="533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 name="Text Placeholder 6">
            <a:extLst>
              <a:ext uri="{FF2B5EF4-FFF2-40B4-BE49-F238E27FC236}">
                <a16:creationId xmlns:a16="http://schemas.microsoft.com/office/drawing/2014/main" id="{0C55B40C-1A31-AB4E-8920-6A924EDE97E6}"/>
              </a:ext>
            </a:extLst>
          </p:cNvPr>
          <p:cNvSpPr>
            <a:spLocks noGrp="1"/>
          </p:cNvSpPr>
          <p:nvPr>
            <p:ph type="body" sz="quarter" idx="15" hasCustomPrompt="1"/>
          </p:nvPr>
        </p:nvSpPr>
        <p:spPr>
          <a:xfrm>
            <a:off x="451106" y="1423402"/>
            <a:ext cx="4376927" cy="4607008"/>
          </a:xfrm>
          <a:prstGeom prst="rect">
            <a:avLst/>
          </a:prstGeom>
        </p:spPr>
        <p:txBody>
          <a:bodyPr anchor="t"/>
          <a:lstStyle>
            <a:lvl1pPr marL="0" indent="0">
              <a:lnSpc>
                <a:spcPct val="100000"/>
              </a:lnSpc>
              <a:buFont typeface="Arial" panose="020B0604020202020204" pitchFamily="34" charset="0"/>
              <a:buNone/>
              <a:defRPr sz="3999" b="0" i="0">
                <a:solidFill>
                  <a:schemeClr val="bg1"/>
                </a:solidFill>
                <a:latin typeface="AppD Sans" pitchFamily="2" charset="77"/>
              </a:defRPr>
            </a:lvl1pPr>
            <a:lvl2pPr marL="0" indent="0">
              <a:buNone/>
              <a:defRPr sz="3599">
                <a:solidFill>
                  <a:schemeClr val="tx2"/>
                </a:solidFill>
              </a:defRPr>
            </a:lvl2pPr>
            <a:lvl3pPr marL="0" indent="0">
              <a:buNone/>
              <a:defRPr sz="3599">
                <a:solidFill>
                  <a:schemeClr val="tx2"/>
                </a:solidFill>
              </a:defRPr>
            </a:lvl3pPr>
            <a:lvl4pPr marL="0" indent="0">
              <a:buNone/>
              <a:defRPr sz="3599">
                <a:solidFill>
                  <a:schemeClr val="tx2"/>
                </a:solidFill>
              </a:defRPr>
            </a:lvl4pPr>
            <a:lvl5pPr marL="0" indent="0">
              <a:buNone/>
              <a:defRPr sz="3599">
                <a:solidFill>
                  <a:schemeClr val="tx2"/>
                </a:solidFill>
              </a:defRPr>
            </a:lvl5pPr>
          </a:lstStyle>
          <a:p>
            <a:pPr lvl="0"/>
            <a:r>
              <a:rPr lang="en-US"/>
              <a:t>Title of presentation. Sentence case. 40pt. </a:t>
            </a:r>
            <a:r>
              <a:rPr lang="en-US" err="1"/>
              <a:t>AppD</a:t>
            </a:r>
            <a:r>
              <a:rPr lang="en-US"/>
              <a:t> Sans Regular.</a:t>
            </a:r>
          </a:p>
        </p:txBody>
      </p:sp>
      <p:grpSp>
        <p:nvGrpSpPr>
          <p:cNvPr id="7" name="Group 6">
            <a:extLst>
              <a:ext uri="{FF2B5EF4-FFF2-40B4-BE49-F238E27FC236}">
                <a16:creationId xmlns:a16="http://schemas.microsoft.com/office/drawing/2014/main" id="{F23D0E58-88A3-E444-8E4A-2DC03290ED33}"/>
              </a:ext>
            </a:extLst>
          </p:cNvPr>
          <p:cNvGrpSpPr/>
          <p:nvPr userDrawn="1"/>
        </p:nvGrpSpPr>
        <p:grpSpPr>
          <a:xfrm>
            <a:off x="771101" y="6425223"/>
            <a:ext cx="9866818" cy="267583"/>
            <a:chOff x="771101" y="6426002"/>
            <a:chExt cx="9866818" cy="267653"/>
          </a:xfrm>
        </p:grpSpPr>
        <p:cxnSp>
          <p:nvCxnSpPr>
            <p:cNvPr id="9" name="Straight Connector 8">
              <a:extLst>
                <a:ext uri="{FF2B5EF4-FFF2-40B4-BE49-F238E27FC236}">
                  <a16:creationId xmlns:a16="http://schemas.microsoft.com/office/drawing/2014/main" id="{0E0141CC-A4A2-4549-8814-15A5D6D6DB79}"/>
                </a:ext>
              </a:extLst>
            </p:cNvPr>
            <p:cNvCxnSpPr/>
            <p:nvPr userDrawn="1"/>
          </p:nvCxnSpPr>
          <p:spPr>
            <a:xfrm>
              <a:off x="2079702" y="6426002"/>
              <a:ext cx="0" cy="26765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0C0BE80-4ED1-A841-A716-48907FBF2848}"/>
                </a:ext>
              </a:extLst>
            </p:cNvPr>
            <p:cNvSpPr/>
            <p:nvPr userDrawn="1"/>
          </p:nvSpPr>
          <p:spPr>
            <a:xfrm>
              <a:off x="2866618" y="6459744"/>
              <a:ext cx="1332443" cy="200107"/>
            </a:xfrm>
            <a:prstGeom prst="rect">
              <a:avLst/>
            </a:prstGeom>
          </p:spPr>
          <p:txBody>
            <a:bodyPr wrap="none">
              <a:spAutoFit/>
            </a:bodyPr>
            <a:lstStyle/>
            <a:p>
              <a:pPr defTabSz="913927"/>
              <a:r>
                <a:rPr lang="en-US" sz="700" spc="20">
                  <a:solidFill>
                    <a:srgbClr val="A5A5A5"/>
                  </a:solidFill>
                  <a:latin typeface="AppD Sans Light" pitchFamily="2" charset="77"/>
                </a:rPr>
                <a:t>AppDynamics is part of Cisco</a:t>
              </a:r>
              <a:r>
                <a:rPr lang="en-US" sz="700">
                  <a:solidFill>
                    <a:srgbClr val="A5A5A5"/>
                  </a:solidFill>
                  <a:latin typeface="AppD Sans Light" pitchFamily="2" charset="77"/>
                </a:rPr>
                <a:t>.</a:t>
              </a:r>
              <a:endParaRPr lang="en-US" sz="1799">
                <a:solidFill>
                  <a:srgbClr val="A5A5A5"/>
                </a:solidFill>
                <a:latin typeface="Calibri" panose="020F0502020204030204"/>
              </a:endParaRPr>
            </a:p>
          </p:txBody>
        </p:sp>
        <p:sp>
          <p:nvSpPr>
            <p:cNvPr id="11" name="Rectangle 10">
              <a:extLst>
                <a:ext uri="{FF2B5EF4-FFF2-40B4-BE49-F238E27FC236}">
                  <a16:creationId xmlns:a16="http://schemas.microsoft.com/office/drawing/2014/main" id="{34C3B8C5-35BA-2A44-A665-DF2C6D5BCA81}"/>
                </a:ext>
              </a:extLst>
            </p:cNvPr>
            <p:cNvSpPr/>
            <p:nvPr userDrawn="1"/>
          </p:nvSpPr>
          <p:spPr>
            <a:xfrm>
              <a:off x="5943746" y="6459744"/>
              <a:ext cx="4694173" cy="200107"/>
            </a:xfrm>
            <a:prstGeom prst="rect">
              <a:avLst/>
            </a:prstGeom>
          </p:spPr>
          <p:txBody>
            <a:bodyPr wrap="none">
              <a:spAutoFit/>
            </a:bodyPr>
            <a:lstStyle/>
            <a:p>
              <a:pPr marL="4762" defTabSz="412523">
                <a:defRPr/>
              </a:pPr>
              <a:r>
                <a:rPr lang="en-US" sz="700" kern="1000" spc="60">
                  <a:solidFill>
                    <a:srgbClr val="A5A5A5"/>
                  </a:solidFill>
                  <a:latin typeface="AppD Sans Light" pitchFamily="2" charset="77"/>
                </a:rPr>
                <a:t>© 2021 Cisco and/or its affiliates. All rights reserved. APPDYNAMICS CONFIDENTIAL AND PROPRIETARY</a:t>
              </a:r>
            </a:p>
          </p:txBody>
        </p:sp>
        <p:pic>
          <p:nvPicPr>
            <p:cNvPr id="12" name="Graphic 11">
              <a:extLst>
                <a:ext uri="{FF2B5EF4-FFF2-40B4-BE49-F238E27FC236}">
                  <a16:creationId xmlns:a16="http://schemas.microsoft.com/office/drawing/2014/main" id="{E5E0DA59-6181-9440-A771-92940A0481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71101" y="6482491"/>
              <a:ext cx="1022731" cy="132151"/>
            </a:xfrm>
            <a:prstGeom prst="rect">
              <a:avLst/>
            </a:prstGeom>
          </p:spPr>
        </p:pic>
        <p:pic>
          <p:nvPicPr>
            <p:cNvPr id="13" name="Graphic 12">
              <a:extLst>
                <a:ext uri="{FF2B5EF4-FFF2-40B4-BE49-F238E27FC236}">
                  <a16:creationId xmlns:a16="http://schemas.microsoft.com/office/drawing/2014/main" id="{B01983FB-228A-3F44-9F86-23B2EF65650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57824" y="6451917"/>
              <a:ext cx="331625" cy="171954"/>
            </a:xfrm>
            <a:prstGeom prst="rect">
              <a:avLst/>
            </a:prstGeom>
          </p:spPr>
        </p:pic>
      </p:grpSp>
    </p:spTree>
    <p:extLst>
      <p:ext uri="{BB962C8B-B14F-4D97-AF65-F5344CB8AC3E}">
        <p14:creationId xmlns:p14="http://schemas.microsoft.com/office/powerpoint/2010/main" val="351402635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Section_Cover_1b">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A42F3E-421E-8B42-AAF0-DCCA131B547B}"/>
              </a:ext>
            </a:extLst>
          </p:cNvPr>
          <p:cNvSpPr>
            <a:spLocks noGrp="1"/>
          </p:cNvSpPr>
          <p:nvPr>
            <p:ph type="pic" sz="quarter" idx="10"/>
          </p:nvPr>
        </p:nvSpPr>
        <p:spPr>
          <a:xfrm>
            <a:off x="0" y="0"/>
            <a:ext cx="6858000" cy="6858000"/>
          </a:xfrm>
          <a:prstGeom prst="rect">
            <a:avLst/>
          </a:prstGeom>
        </p:spPr>
        <p:txBody>
          <a:bodyPr/>
          <a:lstStyle>
            <a:lvl1pPr marL="0" indent="0">
              <a:buNone/>
              <a:defRPr/>
            </a:lvl1pPr>
          </a:lstStyle>
          <a:p>
            <a:endParaRPr lang="en-US"/>
          </a:p>
        </p:txBody>
      </p:sp>
      <p:sp>
        <p:nvSpPr>
          <p:cNvPr id="6" name="Rectangle 5">
            <a:extLst>
              <a:ext uri="{FF2B5EF4-FFF2-40B4-BE49-F238E27FC236}">
                <a16:creationId xmlns:a16="http://schemas.microsoft.com/office/drawing/2014/main" id="{0EFAA130-9150-494D-8859-736CCF84B6BD}"/>
              </a:ext>
            </a:extLst>
          </p:cNvPr>
          <p:cNvSpPr/>
          <p:nvPr userDrawn="1"/>
        </p:nvSpPr>
        <p:spPr>
          <a:xfrm>
            <a:off x="6858000" y="0"/>
            <a:ext cx="533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Text Placeholder 6">
            <a:extLst>
              <a:ext uri="{FF2B5EF4-FFF2-40B4-BE49-F238E27FC236}">
                <a16:creationId xmlns:a16="http://schemas.microsoft.com/office/drawing/2014/main" id="{B38EFD05-594C-CF4A-9D27-87377824F335}"/>
              </a:ext>
            </a:extLst>
          </p:cNvPr>
          <p:cNvSpPr>
            <a:spLocks noGrp="1"/>
          </p:cNvSpPr>
          <p:nvPr>
            <p:ph type="body" sz="quarter" idx="15" hasCustomPrompt="1"/>
          </p:nvPr>
        </p:nvSpPr>
        <p:spPr>
          <a:xfrm>
            <a:off x="7336537" y="1423402"/>
            <a:ext cx="4376927" cy="5001782"/>
          </a:xfrm>
          <a:prstGeom prst="rect">
            <a:avLst/>
          </a:prstGeom>
        </p:spPr>
        <p:txBody>
          <a:bodyPr anchor="t"/>
          <a:lstStyle>
            <a:lvl1pPr marL="0" indent="0">
              <a:lnSpc>
                <a:spcPct val="100000"/>
              </a:lnSpc>
              <a:buFont typeface="Arial" panose="020B0604020202020204" pitchFamily="34" charset="0"/>
              <a:buNone/>
              <a:defRPr sz="3999" b="0" i="0">
                <a:solidFill>
                  <a:schemeClr val="bg1"/>
                </a:solidFill>
                <a:latin typeface="AppD Sans" pitchFamily="2" charset="77"/>
              </a:defRPr>
            </a:lvl1pPr>
            <a:lvl2pPr marL="0" indent="0">
              <a:buNone/>
              <a:defRPr sz="3599">
                <a:solidFill>
                  <a:schemeClr val="tx2"/>
                </a:solidFill>
              </a:defRPr>
            </a:lvl2pPr>
            <a:lvl3pPr marL="0" indent="0">
              <a:buNone/>
              <a:defRPr sz="3599">
                <a:solidFill>
                  <a:schemeClr val="tx2"/>
                </a:solidFill>
              </a:defRPr>
            </a:lvl3pPr>
            <a:lvl4pPr marL="0" indent="0">
              <a:buNone/>
              <a:defRPr sz="3599">
                <a:solidFill>
                  <a:schemeClr val="tx2"/>
                </a:solidFill>
              </a:defRPr>
            </a:lvl4pPr>
            <a:lvl5pPr marL="0" indent="0">
              <a:buNone/>
              <a:defRPr sz="3599">
                <a:solidFill>
                  <a:schemeClr val="tx2"/>
                </a:solidFill>
              </a:defRPr>
            </a:lvl5pPr>
          </a:lstStyle>
          <a:p>
            <a:pPr lvl="0"/>
            <a:r>
              <a:rPr lang="en-US"/>
              <a:t>Title of presentation. Sentence case. 40pt. </a:t>
            </a:r>
            <a:r>
              <a:rPr lang="en-US" err="1"/>
              <a:t>AppD</a:t>
            </a:r>
            <a:r>
              <a:rPr lang="en-US"/>
              <a:t> Sans Regular.</a:t>
            </a:r>
          </a:p>
        </p:txBody>
      </p:sp>
      <p:pic>
        <p:nvPicPr>
          <p:cNvPr id="9" name="Picture 8">
            <a:extLst>
              <a:ext uri="{FF2B5EF4-FFF2-40B4-BE49-F238E27FC236}">
                <a16:creationId xmlns:a16="http://schemas.microsoft.com/office/drawing/2014/main" id="{1C99032D-AFE8-494C-A5C8-164A3A1A9243}"/>
              </a:ext>
            </a:extLst>
          </p:cNvPr>
          <p:cNvPicPr>
            <a:picLocks noChangeAspect="1"/>
          </p:cNvPicPr>
          <p:nvPr userDrawn="1"/>
        </p:nvPicPr>
        <p:blipFill>
          <a:blip r:embed="rId2"/>
          <a:srcRect/>
          <a:stretch/>
        </p:blipFill>
        <p:spPr>
          <a:xfrm>
            <a:off x="7336537" y="414745"/>
            <a:ext cx="593912" cy="593912"/>
          </a:xfrm>
          <a:prstGeom prst="rect">
            <a:avLst/>
          </a:prstGeom>
        </p:spPr>
      </p:pic>
    </p:spTree>
    <p:extLst>
      <p:ext uri="{BB962C8B-B14F-4D97-AF65-F5344CB8AC3E}">
        <p14:creationId xmlns:p14="http://schemas.microsoft.com/office/powerpoint/2010/main" val="154332681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Section_Cover_w_Bullets_1a">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A42F3E-421E-8B42-AAF0-DCCA131B547B}"/>
              </a:ext>
            </a:extLst>
          </p:cNvPr>
          <p:cNvSpPr>
            <a:spLocks noGrp="1"/>
          </p:cNvSpPr>
          <p:nvPr>
            <p:ph type="pic" sz="quarter" idx="10"/>
          </p:nvPr>
        </p:nvSpPr>
        <p:spPr>
          <a:xfrm>
            <a:off x="5334000" y="0"/>
            <a:ext cx="6858000" cy="6858000"/>
          </a:xfrm>
          <a:prstGeom prst="rect">
            <a:avLst/>
          </a:prstGeom>
        </p:spPr>
        <p:txBody>
          <a:bodyPr/>
          <a:lstStyle>
            <a:lvl1pPr marL="0" indent="0">
              <a:buNone/>
              <a:defRPr/>
            </a:lvl1pPr>
          </a:lstStyle>
          <a:p>
            <a:endParaRPr lang="en-US"/>
          </a:p>
        </p:txBody>
      </p:sp>
      <p:sp>
        <p:nvSpPr>
          <p:cNvPr id="6" name="Rectangle 5">
            <a:extLst>
              <a:ext uri="{FF2B5EF4-FFF2-40B4-BE49-F238E27FC236}">
                <a16:creationId xmlns:a16="http://schemas.microsoft.com/office/drawing/2014/main" id="{0EFAA130-9150-494D-8859-736CCF84B6BD}"/>
              </a:ext>
            </a:extLst>
          </p:cNvPr>
          <p:cNvSpPr/>
          <p:nvPr userDrawn="1"/>
        </p:nvSpPr>
        <p:spPr>
          <a:xfrm>
            <a:off x="1" y="0"/>
            <a:ext cx="533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8" name="Picture 7">
            <a:extLst>
              <a:ext uri="{FF2B5EF4-FFF2-40B4-BE49-F238E27FC236}">
                <a16:creationId xmlns:a16="http://schemas.microsoft.com/office/drawing/2014/main" id="{3AB1BFD1-C455-C147-9034-E1FC934C04F1}"/>
              </a:ext>
            </a:extLst>
          </p:cNvPr>
          <p:cNvPicPr>
            <a:picLocks noChangeAspect="1"/>
          </p:cNvPicPr>
          <p:nvPr userDrawn="1"/>
        </p:nvPicPr>
        <p:blipFill>
          <a:blip r:embed="rId2"/>
          <a:srcRect/>
          <a:stretch/>
        </p:blipFill>
        <p:spPr>
          <a:xfrm>
            <a:off x="428066" y="414745"/>
            <a:ext cx="593912" cy="593912"/>
          </a:xfrm>
          <a:prstGeom prst="rect">
            <a:avLst/>
          </a:prstGeom>
        </p:spPr>
      </p:pic>
      <p:sp>
        <p:nvSpPr>
          <p:cNvPr id="9" name="Title 1">
            <a:extLst>
              <a:ext uri="{FF2B5EF4-FFF2-40B4-BE49-F238E27FC236}">
                <a16:creationId xmlns:a16="http://schemas.microsoft.com/office/drawing/2014/main" id="{A1B4EDE6-C048-A248-B96D-00443435C7D5}"/>
              </a:ext>
            </a:extLst>
          </p:cNvPr>
          <p:cNvSpPr>
            <a:spLocks noGrp="1"/>
          </p:cNvSpPr>
          <p:nvPr>
            <p:ph type="title" hasCustomPrompt="1"/>
          </p:nvPr>
        </p:nvSpPr>
        <p:spPr>
          <a:xfrm>
            <a:off x="428065" y="1342847"/>
            <a:ext cx="4480111" cy="1792224"/>
          </a:xfrm>
        </p:spPr>
        <p:txBody>
          <a:bodyPr lIns="0" tIns="0" rIns="0" bIns="0" anchor="t">
            <a:noAutofit/>
          </a:bodyPr>
          <a:lstStyle>
            <a:lvl1pPr algn="l">
              <a:lnSpc>
                <a:spcPct val="100000"/>
              </a:lnSpc>
              <a:defRPr sz="3999" b="0" i="0">
                <a:solidFill>
                  <a:schemeClr val="bg1"/>
                </a:solidFill>
                <a:latin typeface="AppD Sans" pitchFamily="2" charset="77"/>
              </a:defRPr>
            </a:lvl1pPr>
          </a:lstStyle>
          <a:p>
            <a:r>
              <a:rPr lang="en-US"/>
              <a:t>Title, </a:t>
            </a:r>
            <a:r>
              <a:rPr lang="en-US" err="1"/>
              <a:t>AppD</a:t>
            </a:r>
            <a:r>
              <a:rPr lang="en-US"/>
              <a:t> Regular, 40 pt.</a:t>
            </a:r>
          </a:p>
        </p:txBody>
      </p:sp>
      <p:sp>
        <p:nvSpPr>
          <p:cNvPr id="10" name="Text Placeholder 2">
            <a:extLst>
              <a:ext uri="{FF2B5EF4-FFF2-40B4-BE49-F238E27FC236}">
                <a16:creationId xmlns:a16="http://schemas.microsoft.com/office/drawing/2014/main" id="{AE14B757-DA82-8F4F-907B-C073F32A199E}"/>
              </a:ext>
            </a:extLst>
          </p:cNvPr>
          <p:cNvSpPr>
            <a:spLocks noGrp="1"/>
          </p:cNvSpPr>
          <p:nvPr>
            <p:ph type="body" sz="quarter" idx="11" hasCustomPrompt="1"/>
          </p:nvPr>
        </p:nvSpPr>
        <p:spPr>
          <a:xfrm>
            <a:off x="428065" y="3354530"/>
            <a:ext cx="4480111" cy="1180463"/>
          </a:xfrm>
          <a:prstGeom prst="rect">
            <a:avLst/>
          </a:prstGeom>
        </p:spPr>
        <p:txBody>
          <a:bodyPr lIns="0" tIns="0">
            <a:noAutofit/>
          </a:bodyPr>
          <a:lstStyle>
            <a:lvl1pPr marL="180921" marR="0" indent="277730" algn="l" defTabSz="913927"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1999" b="0" i="0" u="none" strike="noStrike" cap="none" spc="0" normalizeH="0" baseline="0">
                <a:ln>
                  <a:noFill/>
                </a:ln>
                <a:solidFill>
                  <a:schemeClr val="bg1"/>
                </a:solidFill>
                <a:effectLst/>
                <a:uFillTx/>
                <a:latin typeface="AppD Sans Light" pitchFamily="2" charset="77"/>
                <a:ea typeface="AppD Sans Light" pitchFamily="2" charset="77"/>
                <a:cs typeface="AppD Sans Light" pitchFamily="2" charset="77"/>
                <a:sym typeface="BrownStd-Light"/>
              </a:defRPr>
            </a:lvl1pPr>
          </a:lstStyle>
          <a:p>
            <a:pPr lvl="0"/>
            <a:r>
              <a:rPr lang="en-US"/>
              <a:t>Bullet</a:t>
            </a:r>
          </a:p>
          <a:p>
            <a:pPr lvl="0"/>
            <a:r>
              <a:rPr lang="en-US"/>
              <a:t>Bullet</a:t>
            </a:r>
          </a:p>
          <a:p>
            <a:pPr lvl="0"/>
            <a:r>
              <a:rPr lang="en-US"/>
              <a:t>Bullet</a:t>
            </a:r>
          </a:p>
        </p:txBody>
      </p:sp>
      <p:grpSp>
        <p:nvGrpSpPr>
          <p:cNvPr id="7" name="Group 6">
            <a:extLst>
              <a:ext uri="{FF2B5EF4-FFF2-40B4-BE49-F238E27FC236}">
                <a16:creationId xmlns:a16="http://schemas.microsoft.com/office/drawing/2014/main" id="{63BF8192-9679-3242-AB2A-C73B24AFF86E}"/>
              </a:ext>
            </a:extLst>
          </p:cNvPr>
          <p:cNvGrpSpPr/>
          <p:nvPr userDrawn="1"/>
        </p:nvGrpSpPr>
        <p:grpSpPr>
          <a:xfrm>
            <a:off x="771102" y="6426004"/>
            <a:ext cx="9866818" cy="267653"/>
            <a:chOff x="771101" y="6426002"/>
            <a:chExt cx="9866818" cy="267653"/>
          </a:xfrm>
        </p:grpSpPr>
        <p:cxnSp>
          <p:nvCxnSpPr>
            <p:cNvPr id="11" name="Straight Connector 10">
              <a:extLst>
                <a:ext uri="{FF2B5EF4-FFF2-40B4-BE49-F238E27FC236}">
                  <a16:creationId xmlns:a16="http://schemas.microsoft.com/office/drawing/2014/main" id="{E68CAA6E-1BB5-3643-85F5-837A926A67F9}"/>
                </a:ext>
              </a:extLst>
            </p:cNvPr>
            <p:cNvCxnSpPr/>
            <p:nvPr userDrawn="1"/>
          </p:nvCxnSpPr>
          <p:spPr>
            <a:xfrm>
              <a:off x="2079702" y="6426002"/>
              <a:ext cx="0" cy="26765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EAEA1E9-4C0A-EF4D-9A44-881C8B20BB1B}"/>
                </a:ext>
              </a:extLst>
            </p:cNvPr>
            <p:cNvSpPr/>
            <p:nvPr userDrawn="1"/>
          </p:nvSpPr>
          <p:spPr>
            <a:xfrm>
              <a:off x="2866618" y="6459744"/>
              <a:ext cx="1332443" cy="200055"/>
            </a:xfrm>
            <a:prstGeom prst="rect">
              <a:avLst/>
            </a:prstGeom>
          </p:spPr>
          <p:txBody>
            <a:bodyPr wrap="none">
              <a:spAutoFit/>
            </a:bodyPr>
            <a:lstStyle/>
            <a:p>
              <a:r>
                <a:rPr kumimoji="0" lang="en-US" sz="700" b="0" i="0" u="none" strike="noStrike" kern="1200" cap="none" spc="20" normalizeH="0" baseline="0" noProof="0">
                  <a:ln>
                    <a:noFill/>
                  </a:ln>
                  <a:solidFill>
                    <a:schemeClr val="accent3"/>
                  </a:solidFill>
                  <a:effectLst/>
                  <a:uLnTx/>
                  <a:uFillTx/>
                  <a:latin typeface="AppD Sans Light" pitchFamily="2" charset="77"/>
                  <a:ea typeface="+mn-ea"/>
                  <a:cs typeface="+mn-cs"/>
                </a:rPr>
                <a:t>AppDynamics is part of Cisco</a:t>
              </a:r>
              <a:r>
                <a:rPr kumimoji="0" lang="en-US" sz="700" b="0" i="0" u="none" strike="noStrike" kern="1200" cap="none" spc="0" normalizeH="0" baseline="0" noProof="0">
                  <a:ln>
                    <a:noFill/>
                  </a:ln>
                  <a:solidFill>
                    <a:schemeClr val="accent3"/>
                  </a:solidFill>
                  <a:effectLst/>
                  <a:uLnTx/>
                  <a:uFillTx/>
                  <a:latin typeface="AppD Sans Light" pitchFamily="2" charset="77"/>
                  <a:ea typeface="+mn-ea"/>
                  <a:cs typeface="+mn-cs"/>
                </a:rPr>
                <a:t>.</a:t>
              </a:r>
              <a:endParaRPr lang="en-US" sz="1799">
                <a:solidFill>
                  <a:schemeClr val="accent3"/>
                </a:solidFill>
              </a:endParaRPr>
            </a:p>
          </p:txBody>
        </p:sp>
        <p:sp>
          <p:nvSpPr>
            <p:cNvPr id="14" name="Rectangle 13">
              <a:extLst>
                <a:ext uri="{FF2B5EF4-FFF2-40B4-BE49-F238E27FC236}">
                  <a16:creationId xmlns:a16="http://schemas.microsoft.com/office/drawing/2014/main" id="{0ADF7EFF-BBB6-A84E-ACF2-83A25301D6F4}"/>
                </a:ext>
              </a:extLst>
            </p:cNvPr>
            <p:cNvSpPr/>
            <p:nvPr userDrawn="1"/>
          </p:nvSpPr>
          <p:spPr>
            <a:xfrm>
              <a:off x="5943746" y="6459744"/>
              <a:ext cx="4694173" cy="200055"/>
            </a:xfrm>
            <a:prstGeom prst="rect">
              <a:avLst/>
            </a:prstGeom>
          </p:spPr>
          <p:txBody>
            <a:bodyPr wrap="none">
              <a:spAutoFit/>
            </a:bodyPr>
            <a:lstStyle/>
            <a:p>
              <a:pPr marL="4762" marR="0" lvl="0" indent="0" algn="l" defTabSz="412523" rtl="0" eaLnBrk="1" fontAlgn="auto" latinLnBrk="0" hangingPunct="1">
                <a:lnSpc>
                  <a:spcPct val="100000"/>
                </a:lnSpc>
                <a:spcBef>
                  <a:spcPts val="0"/>
                </a:spcBef>
                <a:spcAft>
                  <a:spcPts val="0"/>
                </a:spcAft>
                <a:buClrTx/>
                <a:buSzTx/>
                <a:buFontTx/>
                <a:buNone/>
                <a:tabLst/>
                <a:defRPr/>
              </a:pPr>
              <a:r>
                <a:rPr kumimoji="0" lang="en-US" sz="700" b="0" i="0" u="none" strike="noStrike" kern="1000" cap="none" spc="60" normalizeH="0" baseline="0" noProof="0">
                  <a:ln>
                    <a:noFill/>
                  </a:ln>
                  <a:solidFill>
                    <a:schemeClr val="accent3"/>
                  </a:solidFill>
                  <a:effectLst/>
                  <a:uLnTx/>
                  <a:uFillTx/>
                  <a:latin typeface="AppD Sans Light" pitchFamily="2" charset="77"/>
                  <a:ea typeface="+mn-ea"/>
                  <a:cs typeface="+mn-cs"/>
                </a:rPr>
                <a:t>© 2021 Cisco and/or its affiliates. All rights reserved. APPDYNAMICS CONFIDENTIAL AND PROPRIETARY</a:t>
              </a:r>
            </a:p>
          </p:txBody>
        </p:sp>
        <p:pic>
          <p:nvPicPr>
            <p:cNvPr id="15" name="Graphic 14">
              <a:extLst>
                <a:ext uri="{FF2B5EF4-FFF2-40B4-BE49-F238E27FC236}">
                  <a16:creationId xmlns:a16="http://schemas.microsoft.com/office/drawing/2014/main" id="{C80AAEEF-BCCF-A14F-8A46-8F309DD6781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71101" y="6482491"/>
              <a:ext cx="1022731" cy="132151"/>
            </a:xfrm>
            <a:prstGeom prst="rect">
              <a:avLst/>
            </a:prstGeom>
          </p:spPr>
        </p:pic>
        <p:pic>
          <p:nvPicPr>
            <p:cNvPr id="16" name="Graphic 15">
              <a:extLst>
                <a:ext uri="{FF2B5EF4-FFF2-40B4-BE49-F238E27FC236}">
                  <a16:creationId xmlns:a16="http://schemas.microsoft.com/office/drawing/2014/main" id="{8270F5AC-1781-7940-AFCB-8259EA66397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357824" y="6451917"/>
              <a:ext cx="331625" cy="171954"/>
            </a:xfrm>
            <a:prstGeom prst="rect">
              <a:avLst/>
            </a:prstGeom>
          </p:spPr>
        </p:pic>
      </p:grpSp>
      <p:sp>
        <p:nvSpPr>
          <p:cNvPr id="17" name="TextBox 16">
            <a:extLst>
              <a:ext uri="{FF2B5EF4-FFF2-40B4-BE49-F238E27FC236}">
                <a16:creationId xmlns:a16="http://schemas.microsoft.com/office/drawing/2014/main" id="{2D992A1C-BC0D-D74B-A3CF-E4CC27E0C2A6}"/>
              </a:ext>
            </a:extLst>
          </p:cNvPr>
          <p:cNvSpPr txBox="1"/>
          <p:nvPr userDrawn="1"/>
        </p:nvSpPr>
        <p:spPr>
          <a:xfrm>
            <a:off x="11437792" y="6414737"/>
            <a:ext cx="327344" cy="278918"/>
          </a:xfrm>
          <a:prstGeom prst="rect">
            <a:avLst/>
          </a:prstGeom>
        </p:spPr>
        <p:txBody>
          <a:bodyPr vert="horz" wrap="square" lIns="91416" tIns="45708" rIns="91416" bIns="45708" rtlCol="0" anchor="ctr">
            <a:normAutofit fontScale="47500" lnSpcReduction="20000"/>
          </a:bodyPr>
          <a:lstStyle/>
          <a:p>
            <a:pPr algn="l"/>
            <a:fld id="{311237F8-2929-CB49-9823-AD2518862D1D}" type="slidenum">
              <a:rPr lang="en-US" sz="1799" b="0" i="0" smtClean="0">
                <a:solidFill>
                  <a:schemeClr val="accent3"/>
                </a:solidFill>
                <a:latin typeface="AppD Sans Light" pitchFamily="2" charset="77"/>
              </a:rPr>
              <a:t>‹#›</a:t>
            </a:fld>
            <a:endParaRPr lang="en-US" sz="1799" b="0" i="0">
              <a:solidFill>
                <a:schemeClr val="accent3"/>
              </a:solidFill>
              <a:latin typeface="AppD Sans Light" pitchFamily="2" charset="77"/>
            </a:endParaRPr>
          </a:p>
        </p:txBody>
      </p:sp>
    </p:spTree>
    <p:extLst>
      <p:ext uri="{BB962C8B-B14F-4D97-AF65-F5344CB8AC3E}">
        <p14:creationId xmlns:p14="http://schemas.microsoft.com/office/powerpoint/2010/main" val="4032580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tatement_Slide">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0F0106-8E19-467B-B2AA-913986DAF1F7}"/>
              </a:ext>
            </a:extLst>
          </p:cNvPr>
          <p:cNvGrpSpPr/>
          <p:nvPr userDrawn="1"/>
        </p:nvGrpSpPr>
        <p:grpSpPr>
          <a:xfrm>
            <a:off x="5582101" y="1"/>
            <a:ext cx="7814054" cy="7073685"/>
            <a:chOff x="5042493" y="0"/>
            <a:chExt cx="7812019" cy="7073685"/>
          </a:xfrm>
        </p:grpSpPr>
        <p:sp>
          <p:nvSpPr>
            <p:cNvPr id="4" name="Freeform 9">
              <a:extLst>
                <a:ext uri="{FF2B5EF4-FFF2-40B4-BE49-F238E27FC236}">
                  <a16:creationId xmlns:a16="http://schemas.microsoft.com/office/drawing/2014/main" id="{DB38DE8F-2BAD-47AB-958C-9B2E692A6812}"/>
                </a:ext>
              </a:extLst>
            </p:cNvPr>
            <p:cNvSpPr>
              <a:spLocks/>
            </p:cNvSpPr>
            <p:nvPr/>
          </p:nvSpPr>
          <p:spPr bwMode="auto">
            <a:xfrm flipH="1">
              <a:off x="5042493" y="0"/>
              <a:ext cx="4941889" cy="7073685"/>
            </a:xfrm>
            <a:custGeom>
              <a:avLst/>
              <a:gdLst>
                <a:gd name="T0" fmla="*/ 408 w 408"/>
                <a:gd name="T1" fmla="*/ 584 h 584"/>
                <a:gd name="T2" fmla="*/ 147 w 408"/>
                <a:gd name="T3" fmla="*/ 0 h 584"/>
                <a:gd name="T4" fmla="*/ 0 w 408"/>
                <a:gd name="T5" fmla="*/ 0 h 584"/>
                <a:gd name="T6" fmla="*/ 261 w 408"/>
                <a:gd name="T7" fmla="*/ 584 h 584"/>
                <a:gd name="T8" fmla="*/ 408 w 408"/>
                <a:gd name="T9" fmla="*/ 584 h 584"/>
              </a:gdLst>
              <a:ahLst/>
              <a:cxnLst>
                <a:cxn ang="0">
                  <a:pos x="T0" y="T1"/>
                </a:cxn>
                <a:cxn ang="0">
                  <a:pos x="T2" y="T3"/>
                </a:cxn>
                <a:cxn ang="0">
                  <a:pos x="T4" y="T5"/>
                </a:cxn>
                <a:cxn ang="0">
                  <a:pos x="T6" y="T7"/>
                </a:cxn>
                <a:cxn ang="0">
                  <a:pos x="T8" y="T9"/>
                </a:cxn>
              </a:cxnLst>
              <a:rect l="0" t="0" r="r" b="b"/>
              <a:pathLst>
                <a:path w="408" h="584">
                  <a:moveTo>
                    <a:pt x="408" y="584"/>
                  </a:moveTo>
                  <a:lnTo>
                    <a:pt x="147" y="0"/>
                  </a:lnTo>
                  <a:lnTo>
                    <a:pt x="0" y="0"/>
                  </a:lnTo>
                  <a:lnTo>
                    <a:pt x="261" y="584"/>
                  </a:lnTo>
                  <a:lnTo>
                    <a:pt x="408" y="584"/>
                  </a:lnTo>
                  <a:close/>
                </a:path>
              </a:pathLst>
            </a:custGeom>
            <a:gradFill flip="none" rotWithShape="1">
              <a:gsLst>
                <a:gs pos="76000">
                  <a:srgbClr val="000000">
                    <a:alpha val="0"/>
                  </a:srgbClr>
                </a:gs>
                <a:gs pos="12000">
                  <a:srgbClr val="000000">
                    <a:alpha val="25000"/>
                  </a:srgbClr>
                </a:gs>
              </a:gsLst>
              <a:path path="circle">
                <a:fillToRect l="100000" b="100000"/>
              </a:path>
              <a:tileRect t="-100000" r="-100000"/>
            </a:gradFill>
            <a:ln>
              <a:noFill/>
            </a:ln>
            <a:effectLst>
              <a:innerShdw blurRad="63500" dist="50800" dir="18900000">
                <a:prstClr val="black">
                  <a:alpha val="6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3241B"/>
                </a:solidFill>
                <a:effectLst/>
                <a:uLnTx/>
                <a:uFillTx/>
                <a:latin typeface="AppD Sans Light"/>
                <a:ea typeface="+mn-ea"/>
                <a:cs typeface="+mn-cs"/>
              </a:endParaRPr>
            </a:p>
          </p:txBody>
        </p:sp>
        <p:sp>
          <p:nvSpPr>
            <p:cNvPr id="5" name="Freeform 5">
              <a:extLst>
                <a:ext uri="{FF2B5EF4-FFF2-40B4-BE49-F238E27FC236}">
                  <a16:creationId xmlns:a16="http://schemas.microsoft.com/office/drawing/2014/main" id="{68CB8ECD-CD1D-4D94-AC63-9D652AAA3DB0}"/>
                </a:ext>
              </a:extLst>
            </p:cNvPr>
            <p:cNvSpPr>
              <a:spLocks/>
            </p:cNvSpPr>
            <p:nvPr/>
          </p:nvSpPr>
          <p:spPr bwMode="auto">
            <a:xfrm flipH="1">
              <a:off x="7792203" y="1170232"/>
              <a:ext cx="5062309" cy="5687768"/>
            </a:xfrm>
            <a:custGeom>
              <a:avLst/>
              <a:gdLst>
                <a:gd name="T0" fmla="*/ 260 w 518"/>
                <a:gd name="T1" fmla="*/ 330 h 582"/>
                <a:gd name="T2" fmla="*/ 371 w 518"/>
                <a:gd name="T3" fmla="*/ 582 h 582"/>
                <a:gd name="T4" fmla="*/ 518 w 518"/>
                <a:gd name="T5" fmla="*/ 582 h 582"/>
                <a:gd name="T6" fmla="*/ 260 w 518"/>
                <a:gd name="T7" fmla="*/ 0 h 582"/>
                <a:gd name="T8" fmla="*/ 0 w 518"/>
                <a:gd name="T9" fmla="*/ 582 h 582"/>
                <a:gd name="T10" fmla="*/ 147 w 518"/>
                <a:gd name="T11" fmla="*/ 582 h 582"/>
                <a:gd name="T12" fmla="*/ 260 w 518"/>
                <a:gd name="T13" fmla="*/ 330 h 582"/>
              </a:gdLst>
              <a:ahLst/>
              <a:cxnLst>
                <a:cxn ang="0">
                  <a:pos x="T0" y="T1"/>
                </a:cxn>
                <a:cxn ang="0">
                  <a:pos x="T2" y="T3"/>
                </a:cxn>
                <a:cxn ang="0">
                  <a:pos x="T4" y="T5"/>
                </a:cxn>
                <a:cxn ang="0">
                  <a:pos x="T6" y="T7"/>
                </a:cxn>
                <a:cxn ang="0">
                  <a:pos x="T8" y="T9"/>
                </a:cxn>
                <a:cxn ang="0">
                  <a:pos x="T10" y="T11"/>
                </a:cxn>
                <a:cxn ang="0">
                  <a:pos x="T12" y="T13"/>
                </a:cxn>
              </a:cxnLst>
              <a:rect l="0" t="0" r="r" b="b"/>
              <a:pathLst>
                <a:path w="518" h="582">
                  <a:moveTo>
                    <a:pt x="260" y="330"/>
                  </a:moveTo>
                  <a:lnTo>
                    <a:pt x="371" y="582"/>
                  </a:lnTo>
                  <a:lnTo>
                    <a:pt x="518" y="582"/>
                  </a:lnTo>
                  <a:lnTo>
                    <a:pt x="260" y="0"/>
                  </a:lnTo>
                  <a:lnTo>
                    <a:pt x="0" y="582"/>
                  </a:lnTo>
                  <a:lnTo>
                    <a:pt x="147" y="582"/>
                  </a:lnTo>
                  <a:lnTo>
                    <a:pt x="260" y="330"/>
                  </a:lnTo>
                  <a:close/>
                </a:path>
              </a:pathLst>
            </a:custGeom>
            <a:gradFill flip="none" rotWithShape="1">
              <a:gsLst>
                <a:gs pos="76000">
                  <a:srgbClr val="000000">
                    <a:alpha val="0"/>
                  </a:srgbClr>
                </a:gs>
                <a:gs pos="21000">
                  <a:srgbClr val="000000">
                    <a:alpha val="25000"/>
                  </a:srgbClr>
                </a:gs>
              </a:gsLst>
              <a:path path="circle">
                <a:fillToRect l="100000" b="100000"/>
              </a:path>
              <a:tileRect t="-100000" r="-100000"/>
            </a:gradFill>
            <a:ln>
              <a:noFill/>
            </a:ln>
            <a:effectLst>
              <a:innerShdw blurRad="63500" dist="50800" dir="18900000">
                <a:prstClr val="black">
                  <a:alpha val="6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3241B"/>
                </a:solidFill>
                <a:effectLst/>
                <a:uLnTx/>
                <a:uFillTx/>
                <a:latin typeface="AppD Sans Light"/>
                <a:ea typeface="+mn-ea"/>
                <a:cs typeface="+mn-cs"/>
              </a:endParaRPr>
            </a:p>
          </p:txBody>
        </p:sp>
      </p:grpSp>
      <p:sp>
        <p:nvSpPr>
          <p:cNvPr id="39" name="Text Placeholder 38">
            <a:extLst>
              <a:ext uri="{FF2B5EF4-FFF2-40B4-BE49-F238E27FC236}">
                <a16:creationId xmlns:a16="http://schemas.microsoft.com/office/drawing/2014/main" id="{D3923411-1769-41CF-9D9C-67FF8F508FB0}"/>
              </a:ext>
            </a:extLst>
          </p:cNvPr>
          <p:cNvSpPr>
            <a:spLocks noGrp="1"/>
          </p:cNvSpPr>
          <p:nvPr>
            <p:ph type="body" sz="quarter" idx="18"/>
          </p:nvPr>
        </p:nvSpPr>
        <p:spPr>
          <a:xfrm>
            <a:off x="982483" y="1105786"/>
            <a:ext cx="10310011" cy="5023884"/>
          </a:xfrm>
        </p:spPr>
        <p:txBody>
          <a:bodyPr anchor="ctr">
            <a:noAutofit/>
          </a:bodyPr>
          <a:lstStyle>
            <a:lvl1pPr>
              <a:lnSpc>
                <a:spcPct val="100000"/>
              </a:lnSpc>
              <a:buNone/>
              <a:defRPr sz="4800">
                <a:solidFill>
                  <a:schemeClr val="bg1"/>
                </a:solidFill>
              </a:defRPr>
            </a:lvl1pPr>
            <a:lvl2pPr marL="112713" indent="0">
              <a:buNone/>
              <a:defRPr>
                <a:solidFill>
                  <a:schemeClr val="bg1"/>
                </a:solidFill>
              </a:defRPr>
            </a:lvl2pPr>
            <a:lvl3pPr marL="344487" indent="0">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p:txBody>
      </p:sp>
      <p:sp>
        <p:nvSpPr>
          <p:cNvPr id="34" name="Graphic 31">
            <a:extLst>
              <a:ext uri="{FF2B5EF4-FFF2-40B4-BE49-F238E27FC236}">
                <a16:creationId xmlns:a16="http://schemas.microsoft.com/office/drawing/2014/main" id="{D0EF98A5-BDA2-4623-A96F-B3B3248227FE}"/>
              </a:ext>
            </a:extLst>
          </p:cNvPr>
          <p:cNvSpPr/>
          <p:nvPr userDrawn="1"/>
        </p:nvSpPr>
        <p:spPr>
          <a:xfrm>
            <a:off x="694531" y="580442"/>
            <a:ext cx="575904" cy="575754"/>
          </a:xfrm>
          <a:custGeom>
            <a:avLst/>
            <a:gdLst>
              <a:gd name="connsiteX0" fmla="*/ 288131 w 576262"/>
              <a:gd name="connsiteY0" fmla="*/ 432625 h 576262"/>
              <a:gd name="connsiteX1" fmla="*/ 143637 w 576262"/>
              <a:gd name="connsiteY1" fmla="*/ 288131 h 576262"/>
              <a:gd name="connsiteX2" fmla="*/ 288131 w 576262"/>
              <a:gd name="connsiteY2" fmla="*/ 143637 h 576262"/>
              <a:gd name="connsiteX3" fmla="*/ 432625 w 576262"/>
              <a:gd name="connsiteY3" fmla="*/ 288131 h 576262"/>
              <a:gd name="connsiteX4" fmla="*/ 288131 w 576262"/>
              <a:gd name="connsiteY4" fmla="*/ 432625 h 576262"/>
              <a:gd name="connsiteX5" fmla="*/ 288131 w 576262"/>
              <a:gd name="connsiteY5" fmla="*/ 0 h 576262"/>
              <a:gd name="connsiteX6" fmla="*/ 0 w 576262"/>
              <a:gd name="connsiteY6" fmla="*/ 288131 h 576262"/>
              <a:gd name="connsiteX7" fmla="*/ 288131 w 576262"/>
              <a:gd name="connsiteY7" fmla="*/ 576263 h 576262"/>
              <a:gd name="connsiteX8" fmla="*/ 576263 w 576262"/>
              <a:gd name="connsiteY8" fmla="*/ 288131 h 576262"/>
              <a:gd name="connsiteX9" fmla="*/ 288131 w 576262"/>
              <a:gd name="connsiteY9" fmla="*/ 0 h 576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6262" h="576262">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951" y="432625"/>
                  <a:pt x="288131" y="432625"/>
                </a:cubicBezTo>
                <a:moveTo>
                  <a:pt x="288131" y="0"/>
                </a:moveTo>
                <a:cubicBezTo>
                  <a:pt x="129064" y="0"/>
                  <a:pt x="0" y="129064"/>
                  <a:pt x="0" y="288131"/>
                </a:cubicBezTo>
                <a:cubicBezTo>
                  <a:pt x="0" y="447294"/>
                  <a:pt x="129064" y="576263"/>
                  <a:pt x="288131" y="576263"/>
                </a:cubicBezTo>
                <a:cubicBezTo>
                  <a:pt x="447294" y="576263"/>
                  <a:pt x="576263" y="447294"/>
                  <a:pt x="576263" y="288131"/>
                </a:cubicBezTo>
                <a:cubicBezTo>
                  <a:pt x="576358" y="129064"/>
                  <a:pt x="447294" y="0"/>
                  <a:pt x="288131" y="0"/>
                </a:cubicBezTo>
              </a:path>
            </a:pathLst>
          </a:custGeom>
          <a:noFill/>
          <a:ln w="9525" cap="flat">
            <a:solidFill>
              <a:schemeClr val="tx1">
                <a:lumMod val="50000"/>
                <a:lumOff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31" name="Text Placeholder 30">
            <a:extLst>
              <a:ext uri="{FF2B5EF4-FFF2-40B4-BE49-F238E27FC236}">
                <a16:creationId xmlns:a16="http://schemas.microsoft.com/office/drawing/2014/main" id="{C247DA31-208B-4931-9EE2-1977C66F5695}"/>
              </a:ext>
            </a:extLst>
          </p:cNvPr>
          <p:cNvSpPr>
            <a:spLocks noGrp="1"/>
          </p:cNvSpPr>
          <p:nvPr>
            <p:ph type="body" sz="quarter" idx="19"/>
          </p:nvPr>
        </p:nvSpPr>
        <p:spPr>
          <a:xfrm>
            <a:off x="1538507" y="784836"/>
            <a:ext cx="3329855" cy="166969"/>
          </a:xfrm>
        </p:spPr>
        <p:txBody>
          <a:bodyPr anchor="ctr">
            <a:spAutoFit/>
          </a:bodyPr>
          <a:lstStyle>
            <a:lvl1pPr>
              <a:defRPr sz="1050" cap="all" spc="200" baseline="0">
                <a:solidFill>
                  <a:schemeClr val="tx1">
                    <a:lumMod val="50000"/>
                    <a:lumOff val="50000"/>
                  </a:schemeClr>
                </a:solidFill>
                <a:latin typeface="AppD Sans Medium" panose="00000600000000000000" pitchFamily="2" charset="0"/>
              </a:defRPr>
            </a:lvl1pPr>
            <a:lvl2pPr marL="112713" indent="0">
              <a:buNone/>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8" name="TextBox 7">
            <a:extLst>
              <a:ext uri="{FF2B5EF4-FFF2-40B4-BE49-F238E27FC236}">
                <a16:creationId xmlns:a16="http://schemas.microsoft.com/office/drawing/2014/main" id="{5894E2C6-23A2-4501-9514-60561FB3A077}"/>
              </a:ext>
            </a:extLst>
          </p:cNvPr>
          <p:cNvSpPr txBox="1"/>
          <p:nvPr userDrawn="1"/>
        </p:nvSpPr>
        <p:spPr>
          <a:xfrm>
            <a:off x="11437792" y="6414737"/>
            <a:ext cx="327344" cy="278918"/>
          </a:xfrm>
          <a:prstGeom prst="rect">
            <a:avLst/>
          </a:prstGeom>
        </p:spPr>
        <p:txBody>
          <a:bodyPr vert="horz" wrap="square" lIns="91440" tIns="45720" rIns="91440" bIns="45720" rtlCol="0" anchor="ctr">
            <a:normAutofit/>
          </a:bodyPr>
          <a:lstStyle/>
          <a:p>
            <a:pPr algn="l"/>
            <a:fld id="{311237F8-2929-CB49-9823-AD2518862D1D}" type="slidenum">
              <a:rPr lang="en-US" sz="700" b="0" i="0" smtClean="0">
                <a:solidFill>
                  <a:schemeClr val="bg2">
                    <a:lumMod val="90000"/>
                    <a:alpha val="46000"/>
                  </a:schemeClr>
                </a:solidFill>
                <a:latin typeface="AppD Sans" panose="00000500000000000000" pitchFamily="2" charset="0"/>
                <a:cs typeface="Arial" panose="020B0604020202020204" pitchFamily="34" charset="0"/>
              </a:rPr>
              <a:pPr algn="l"/>
              <a:t>‹#›</a:t>
            </a:fld>
            <a:endParaRPr lang="en-US" sz="700" b="0" i="0">
              <a:solidFill>
                <a:schemeClr val="bg2">
                  <a:lumMod val="90000"/>
                  <a:alpha val="46000"/>
                </a:schemeClr>
              </a:solidFill>
              <a:latin typeface="AppD Sans" panose="00000500000000000000" pitchFamily="2" charset="0"/>
              <a:cs typeface="Arial" panose="020B0604020202020204" pitchFamily="34" charset="0"/>
            </a:endParaRPr>
          </a:p>
        </p:txBody>
      </p:sp>
      <p:sp>
        <p:nvSpPr>
          <p:cNvPr id="9" name="Rectangle 8">
            <a:extLst>
              <a:ext uri="{FF2B5EF4-FFF2-40B4-BE49-F238E27FC236}">
                <a16:creationId xmlns:a16="http://schemas.microsoft.com/office/drawing/2014/main" id="{1BD12351-01DA-4803-B828-21110336A447}"/>
              </a:ext>
            </a:extLst>
          </p:cNvPr>
          <p:cNvSpPr/>
          <p:nvPr userDrawn="1"/>
        </p:nvSpPr>
        <p:spPr>
          <a:xfrm>
            <a:off x="2564248" y="6454170"/>
            <a:ext cx="1482523" cy="200055"/>
          </a:xfrm>
          <a:prstGeom prst="rect">
            <a:avLst/>
          </a:prstGeom>
        </p:spPr>
        <p:txBody>
          <a:bodyPr wrap="none">
            <a:spAutoFit/>
          </a:bodyPr>
          <a:lstStyle/>
          <a:p>
            <a:pPr algn="l"/>
            <a:r>
              <a:rPr lang="en-US" sz="700" b="0" i="0" kern="1200" spc="20">
                <a:solidFill>
                  <a:schemeClr val="bg2">
                    <a:lumMod val="90000"/>
                    <a:alpha val="46000"/>
                  </a:schemeClr>
                </a:solidFill>
                <a:effectLst/>
                <a:latin typeface="AppD Sans" panose="00000500000000000000" pitchFamily="2" charset="0"/>
                <a:ea typeface="+mn-ea"/>
                <a:cs typeface="Arial" panose="020B0604020202020204" pitchFamily="34" charset="0"/>
              </a:rPr>
              <a:t>AppDynamics</a:t>
            </a:r>
            <a:r>
              <a:rPr lang="en-US" sz="700" b="0" i="0" kern="1200" spc="20" baseline="0">
                <a:solidFill>
                  <a:schemeClr val="bg2">
                    <a:lumMod val="90000"/>
                    <a:alpha val="46000"/>
                  </a:schemeClr>
                </a:solidFill>
                <a:effectLst/>
                <a:latin typeface="AppD Sans" panose="00000500000000000000" pitchFamily="2" charset="0"/>
                <a:ea typeface="+mn-ea"/>
                <a:cs typeface="Arial" panose="020B0604020202020204" pitchFamily="34" charset="0"/>
              </a:rPr>
              <a:t> is part of Cisco</a:t>
            </a:r>
            <a:r>
              <a:rPr lang="en-US" sz="700" b="0" i="0" kern="1200" baseline="0">
                <a:solidFill>
                  <a:schemeClr val="bg2">
                    <a:lumMod val="90000"/>
                    <a:alpha val="46000"/>
                  </a:schemeClr>
                </a:solidFill>
                <a:effectLst/>
                <a:latin typeface="AppD Sans" panose="00000500000000000000" pitchFamily="2" charset="0"/>
                <a:ea typeface="+mn-ea"/>
                <a:cs typeface="Arial" panose="020B0604020202020204" pitchFamily="34" charset="0"/>
              </a:rPr>
              <a:t>.</a:t>
            </a:r>
            <a:endParaRPr lang="en-US" sz="1600">
              <a:solidFill>
                <a:schemeClr val="bg2">
                  <a:lumMod val="90000"/>
                  <a:alpha val="46000"/>
                </a:schemeClr>
              </a:solidFill>
            </a:endParaRPr>
          </a:p>
        </p:txBody>
      </p:sp>
      <p:cxnSp>
        <p:nvCxnSpPr>
          <p:cNvPr id="10" name="Straight Connector 9">
            <a:extLst>
              <a:ext uri="{FF2B5EF4-FFF2-40B4-BE49-F238E27FC236}">
                <a16:creationId xmlns:a16="http://schemas.microsoft.com/office/drawing/2014/main" id="{D4F32B45-8952-43B3-A870-29569F1628E9}"/>
              </a:ext>
            </a:extLst>
          </p:cNvPr>
          <p:cNvCxnSpPr>
            <a:cxnSpLocks/>
          </p:cNvCxnSpPr>
          <p:nvPr userDrawn="1"/>
        </p:nvCxnSpPr>
        <p:spPr>
          <a:xfrm>
            <a:off x="1771509" y="6426009"/>
            <a:ext cx="0" cy="256377"/>
          </a:xfrm>
          <a:prstGeom prst="line">
            <a:avLst/>
          </a:prstGeom>
          <a:ln>
            <a:solidFill>
              <a:schemeClr val="bg1">
                <a:lumMod val="75000"/>
                <a:alpha val="46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C0AF81-9284-4AFF-94CE-7D79289206AD}"/>
              </a:ext>
            </a:extLst>
          </p:cNvPr>
          <p:cNvCxnSpPr>
            <a:cxnSpLocks/>
          </p:cNvCxnSpPr>
          <p:nvPr userDrawn="1"/>
        </p:nvCxnSpPr>
        <p:spPr>
          <a:xfrm>
            <a:off x="4168825" y="6426009"/>
            <a:ext cx="0" cy="256377"/>
          </a:xfrm>
          <a:prstGeom prst="line">
            <a:avLst/>
          </a:prstGeom>
          <a:ln>
            <a:solidFill>
              <a:schemeClr val="bg1">
                <a:lumMod val="75000"/>
                <a:alpha val="46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646282D-F13E-4603-896A-80A70B4987A6}"/>
              </a:ext>
            </a:extLst>
          </p:cNvPr>
          <p:cNvSpPr/>
          <p:nvPr userDrawn="1"/>
        </p:nvSpPr>
        <p:spPr>
          <a:xfrm>
            <a:off x="4302180" y="6454170"/>
            <a:ext cx="5250881" cy="200055"/>
          </a:xfrm>
          <a:prstGeom prst="rect">
            <a:avLst/>
          </a:prstGeom>
        </p:spPr>
        <p:txBody>
          <a:bodyPr wrap="none">
            <a:spAutoFit/>
          </a:bodyPr>
          <a:lstStyle/>
          <a:p>
            <a:pPr marL="0" marR="0" lvl="0" indent="0" algn="l" defTabSz="412647" rtl="0" eaLnBrk="1" fontAlgn="auto" latinLnBrk="0" hangingPunct="1">
              <a:lnSpc>
                <a:spcPct val="100000"/>
              </a:lnSpc>
              <a:spcBef>
                <a:spcPts val="0"/>
              </a:spcBef>
              <a:spcAft>
                <a:spcPts val="0"/>
              </a:spcAft>
              <a:buClrTx/>
              <a:buSzTx/>
              <a:buFontTx/>
              <a:buNone/>
              <a:tabLst/>
              <a:defRPr/>
            </a:pPr>
            <a:r>
              <a:rPr lang="en-US" sz="700" b="0" i="0" kern="1000" spc="60" baseline="0">
                <a:solidFill>
                  <a:schemeClr val="bg2">
                    <a:lumMod val="90000"/>
                    <a:alpha val="46000"/>
                  </a:schemeClr>
                </a:solidFill>
                <a:effectLst/>
                <a:latin typeface="AppD Sans" panose="00000500000000000000" pitchFamily="2" charset="0"/>
                <a:ea typeface="+mn-ea"/>
                <a:cs typeface="Arial" panose="020B0604020202020204" pitchFamily="34" charset="0"/>
              </a:rPr>
              <a:t>© 2020 Cisco and/or its affiliates. All rights reserved. APPDYNAMICS CONFIDENTIAL AND PROPRIETARY</a:t>
            </a:r>
          </a:p>
        </p:txBody>
      </p:sp>
      <p:grpSp>
        <p:nvGrpSpPr>
          <p:cNvPr id="13" name="Graphic 4">
            <a:extLst>
              <a:ext uri="{FF2B5EF4-FFF2-40B4-BE49-F238E27FC236}">
                <a16:creationId xmlns:a16="http://schemas.microsoft.com/office/drawing/2014/main" id="{D893D8D4-8797-49D5-A2DD-054915FA34F2}"/>
              </a:ext>
            </a:extLst>
          </p:cNvPr>
          <p:cNvGrpSpPr/>
          <p:nvPr userDrawn="1"/>
        </p:nvGrpSpPr>
        <p:grpSpPr>
          <a:xfrm>
            <a:off x="456882" y="6487048"/>
            <a:ext cx="1022732" cy="133908"/>
            <a:chOff x="1190923" y="-1184359"/>
            <a:chExt cx="8582025" cy="1123950"/>
          </a:xfrm>
          <a:solidFill>
            <a:schemeClr val="tx1">
              <a:lumMod val="10000"/>
              <a:lumOff val="90000"/>
              <a:alpha val="46000"/>
            </a:schemeClr>
          </a:solidFill>
        </p:grpSpPr>
        <p:sp>
          <p:nvSpPr>
            <p:cNvPr id="14" name="Freeform: Shape 13">
              <a:extLst>
                <a:ext uri="{FF2B5EF4-FFF2-40B4-BE49-F238E27FC236}">
                  <a16:creationId xmlns:a16="http://schemas.microsoft.com/office/drawing/2014/main" id="{575D8E87-0F2B-4BE3-9928-59BD85A685F9}"/>
                </a:ext>
              </a:extLst>
            </p:cNvPr>
            <p:cNvSpPr/>
            <p:nvPr/>
          </p:nvSpPr>
          <p:spPr>
            <a:xfrm>
              <a:off x="1190923" y="-1184359"/>
              <a:ext cx="1022032" cy="1122711"/>
            </a:xfrm>
            <a:custGeom>
              <a:avLst/>
              <a:gdLst>
                <a:gd name="connsiteX0" fmla="*/ 297371 w 1022032"/>
                <a:gd name="connsiteY0" fmla="*/ 656558 h 1122711"/>
                <a:gd name="connsiteX1" fmla="*/ 142780 w 1022032"/>
                <a:gd name="connsiteY1" fmla="*/ 309467 h 1122711"/>
                <a:gd name="connsiteX2" fmla="*/ 0 w 1022032"/>
                <a:gd name="connsiteY2" fmla="*/ 614363 h 1122711"/>
                <a:gd name="connsiteX3" fmla="*/ 397288 w 1022032"/>
                <a:gd name="connsiteY3" fmla="*/ 1011650 h 1122711"/>
                <a:gd name="connsiteX4" fmla="*/ 453676 w 1022032"/>
                <a:gd name="connsiteY4" fmla="*/ 1007650 h 1122711"/>
                <a:gd name="connsiteX5" fmla="*/ 299466 w 1022032"/>
                <a:gd name="connsiteY5" fmla="*/ 661416 h 1122711"/>
                <a:gd name="connsiteX6" fmla="*/ 297371 w 1022032"/>
                <a:gd name="connsiteY6" fmla="*/ 656558 h 1122711"/>
                <a:gd name="connsiteX7" fmla="*/ 397288 w 1022032"/>
                <a:gd name="connsiteY7" fmla="*/ 0 h 1122711"/>
                <a:gd name="connsiteX8" fmla="*/ 250317 w 1022032"/>
                <a:gd name="connsiteY8" fmla="*/ 17717 h 1122711"/>
                <a:gd name="connsiteX9" fmla="*/ 340805 w 1022032"/>
                <a:gd name="connsiteY9" fmla="*/ 221171 h 1122711"/>
                <a:gd name="connsiteX10" fmla="*/ 397288 w 1022032"/>
                <a:gd name="connsiteY10" fmla="*/ 217170 h 1122711"/>
                <a:gd name="connsiteX11" fmla="*/ 794480 w 1022032"/>
                <a:gd name="connsiteY11" fmla="*/ 614363 h 1122711"/>
                <a:gd name="connsiteX12" fmla="*/ 651701 w 1022032"/>
                <a:gd name="connsiteY12" fmla="*/ 919353 h 1122711"/>
                <a:gd name="connsiteX13" fmla="*/ 742188 w 1022032"/>
                <a:gd name="connsiteY13" fmla="*/ 1122712 h 1122711"/>
                <a:gd name="connsiteX14" fmla="*/ 1011650 w 1022032"/>
                <a:gd name="connsiteY14" fmla="*/ 614363 h 1122711"/>
                <a:gd name="connsiteX15" fmla="*/ 397288 w 1022032"/>
                <a:gd name="connsiteY15" fmla="*/ 0 h 1122711"/>
                <a:gd name="connsiteX16" fmla="*/ 1014603 w 1022032"/>
                <a:gd name="connsiteY16" fmla="*/ 1032415 h 1122711"/>
                <a:gd name="connsiteX17" fmla="*/ 1004030 w 1022032"/>
                <a:gd name="connsiteY17" fmla="*/ 1058799 h 1122711"/>
                <a:gd name="connsiteX18" fmla="*/ 993458 w 1022032"/>
                <a:gd name="connsiteY18" fmla="*/ 1032415 h 1122711"/>
                <a:gd name="connsiteX19" fmla="*/ 986028 w 1022032"/>
                <a:gd name="connsiteY19" fmla="*/ 1032415 h 1122711"/>
                <a:gd name="connsiteX20" fmla="*/ 986028 w 1022032"/>
                <a:gd name="connsiteY20" fmla="*/ 1072610 h 1122711"/>
                <a:gd name="connsiteX21" fmla="*/ 993172 w 1022032"/>
                <a:gd name="connsiteY21" fmla="*/ 1072610 h 1122711"/>
                <a:gd name="connsiteX22" fmla="*/ 993172 w 1022032"/>
                <a:gd name="connsiteY22" fmla="*/ 1047179 h 1122711"/>
                <a:gd name="connsiteX23" fmla="*/ 1001935 w 1022032"/>
                <a:gd name="connsiteY23" fmla="*/ 1068896 h 1122711"/>
                <a:gd name="connsiteX24" fmla="*/ 1006126 w 1022032"/>
                <a:gd name="connsiteY24" fmla="*/ 1068896 h 1122711"/>
                <a:gd name="connsiteX25" fmla="*/ 1014889 w 1022032"/>
                <a:gd name="connsiteY25" fmla="*/ 1047179 h 1122711"/>
                <a:gd name="connsiteX26" fmla="*/ 1014889 w 1022032"/>
                <a:gd name="connsiteY26" fmla="*/ 1072610 h 1122711"/>
                <a:gd name="connsiteX27" fmla="*/ 1022033 w 1022032"/>
                <a:gd name="connsiteY27" fmla="*/ 1072610 h 1122711"/>
                <a:gd name="connsiteX28" fmla="*/ 1022033 w 1022032"/>
                <a:gd name="connsiteY28" fmla="*/ 1032415 h 1122711"/>
                <a:gd name="connsiteX29" fmla="*/ 1014603 w 1022032"/>
                <a:gd name="connsiteY29" fmla="*/ 1032415 h 1122711"/>
                <a:gd name="connsiteX30" fmla="*/ 950500 w 1022032"/>
                <a:gd name="connsiteY30" fmla="*/ 1038415 h 1122711"/>
                <a:gd name="connsiteX31" fmla="*/ 961073 w 1022032"/>
                <a:gd name="connsiteY31" fmla="*/ 1038415 h 1122711"/>
                <a:gd name="connsiteX32" fmla="*/ 961073 w 1022032"/>
                <a:gd name="connsiteY32" fmla="*/ 1072515 h 1122711"/>
                <a:gd name="connsiteX33" fmla="*/ 968216 w 1022032"/>
                <a:gd name="connsiteY33" fmla="*/ 1072515 h 1122711"/>
                <a:gd name="connsiteX34" fmla="*/ 968216 w 1022032"/>
                <a:gd name="connsiteY34" fmla="*/ 1038415 h 1122711"/>
                <a:gd name="connsiteX35" fmla="*/ 978789 w 1022032"/>
                <a:gd name="connsiteY35" fmla="*/ 1038415 h 1122711"/>
                <a:gd name="connsiteX36" fmla="*/ 978789 w 1022032"/>
                <a:gd name="connsiteY36" fmla="*/ 1032415 h 1122711"/>
                <a:gd name="connsiteX37" fmla="*/ 950595 w 1022032"/>
                <a:gd name="connsiteY37" fmla="*/ 1032415 h 1122711"/>
                <a:gd name="connsiteX38" fmla="*/ 950595 w 1022032"/>
                <a:gd name="connsiteY38" fmla="*/ 1038415 h 112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22032" h="1122711">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grpFill/>
            <a:ln w="9525" cap="flat">
              <a:noFill/>
              <a:prstDash val="solid"/>
              <a:miter/>
            </a:ln>
          </p:spPr>
          <p:txBody>
            <a:bodyPr rtlCol="0" anchor="ctr"/>
            <a:lstStyle/>
            <a:p>
              <a:endParaRPr lang="en-US"/>
            </a:p>
          </p:txBody>
        </p:sp>
        <p:grpSp>
          <p:nvGrpSpPr>
            <p:cNvPr id="15" name="Graphic 4">
              <a:extLst>
                <a:ext uri="{FF2B5EF4-FFF2-40B4-BE49-F238E27FC236}">
                  <a16:creationId xmlns:a16="http://schemas.microsoft.com/office/drawing/2014/main" id="{C885E1A0-0CC6-4366-9240-D33E5BA58E87}"/>
                </a:ext>
              </a:extLst>
            </p:cNvPr>
            <p:cNvGrpSpPr/>
            <p:nvPr/>
          </p:nvGrpSpPr>
          <p:grpSpPr>
            <a:xfrm>
              <a:off x="2653581" y="-921659"/>
              <a:ext cx="7122803" cy="597330"/>
              <a:chOff x="2653581" y="-921659"/>
              <a:chExt cx="7122803" cy="597330"/>
            </a:xfrm>
            <a:grpFill/>
          </p:grpSpPr>
          <p:sp>
            <p:nvSpPr>
              <p:cNvPr id="16" name="Freeform: Shape 15">
                <a:extLst>
                  <a:ext uri="{FF2B5EF4-FFF2-40B4-BE49-F238E27FC236}">
                    <a16:creationId xmlns:a16="http://schemas.microsoft.com/office/drawing/2014/main" id="{F4A3B4B5-9FD1-4C28-9618-67481B05BE9D}"/>
                  </a:ext>
                </a:extLst>
              </p:cNvPr>
              <p:cNvSpPr/>
              <p:nvPr/>
            </p:nvSpPr>
            <p:spPr>
              <a:xfrm>
                <a:off x="2653581"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4 w 621506"/>
                  <a:gd name="connsiteY4" fmla="*/ 0 h 563498"/>
                  <a:gd name="connsiteX5" fmla="*/ 368713 w 621506"/>
                  <a:gd name="connsiteY5" fmla="*/ 0 h 563498"/>
                  <a:gd name="connsiteX6" fmla="*/ 621506 w 621506"/>
                  <a:gd name="connsiteY6" fmla="*/ 563499 h 563498"/>
                  <a:gd name="connsiteX7" fmla="*/ 505587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3E8C345-C19A-4B8C-A8A8-14A0FA79930C}"/>
                  </a:ext>
                </a:extLst>
              </p:cNvPr>
              <p:cNvSpPr/>
              <p:nvPr/>
            </p:nvSpPr>
            <p:spPr>
              <a:xfrm>
                <a:off x="3442347"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4CA8E3F-E68D-4218-B952-7E4ECDC32D11}"/>
                  </a:ext>
                </a:extLst>
              </p:cNvPr>
              <p:cNvSpPr/>
              <p:nvPr/>
            </p:nvSpPr>
            <p:spPr>
              <a:xfrm>
                <a:off x="4100810"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D7BB86D-7F0F-4869-9886-13DFC11E28AE}"/>
                  </a:ext>
                </a:extLst>
              </p:cNvPr>
              <p:cNvSpPr/>
              <p:nvPr/>
            </p:nvSpPr>
            <p:spPr>
              <a:xfrm>
                <a:off x="4759369" y="-902323"/>
                <a:ext cx="503157" cy="563498"/>
              </a:xfrm>
              <a:custGeom>
                <a:avLst/>
                <a:gdLst>
                  <a:gd name="connsiteX0" fmla="*/ 503110 w 503157"/>
                  <a:gd name="connsiteY0" fmla="*/ 276892 h 563498"/>
                  <a:gd name="connsiteX1" fmla="*/ 221361 w 503157"/>
                  <a:gd name="connsiteY1" fmla="*/ 563499 h 563498"/>
                  <a:gd name="connsiteX2" fmla="*/ 0 w 503157"/>
                  <a:gd name="connsiteY2" fmla="*/ 563499 h 563498"/>
                  <a:gd name="connsiteX3" fmla="*/ 0 w 503157"/>
                  <a:gd name="connsiteY3" fmla="*/ 0 h 563498"/>
                  <a:gd name="connsiteX4" fmla="*/ 221361 w 503157"/>
                  <a:gd name="connsiteY4" fmla="*/ 0 h 563498"/>
                  <a:gd name="connsiteX5" fmla="*/ 503110 w 503157"/>
                  <a:gd name="connsiteY5" fmla="*/ 276892 h 563498"/>
                  <a:gd name="connsiteX6" fmla="*/ 105442 w 503157"/>
                  <a:gd name="connsiteY6" fmla="*/ 461296 h 563498"/>
                  <a:gd name="connsiteX7" fmla="*/ 221361 w 503157"/>
                  <a:gd name="connsiteY7" fmla="*/ 461296 h 563498"/>
                  <a:gd name="connsiteX8" fmla="*/ 397669 w 503157"/>
                  <a:gd name="connsiteY8" fmla="*/ 276130 h 563498"/>
                  <a:gd name="connsiteX9" fmla="*/ 221361 w 503157"/>
                  <a:gd name="connsiteY9" fmla="*/ 100679 h 563498"/>
                  <a:gd name="connsiteX10" fmla="*/ 105442 w 503157"/>
                  <a:gd name="connsiteY10" fmla="*/ 100679 h 563498"/>
                  <a:gd name="connsiteX11" fmla="*/ 105442 w 503157"/>
                  <a:gd name="connsiteY11" fmla="*/ 461296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157" h="563498">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02943CE-26CA-44EB-B326-33D43A68ACAB}"/>
                  </a:ext>
                </a:extLst>
              </p:cNvPr>
              <p:cNvSpPr/>
              <p:nvPr/>
            </p:nvSpPr>
            <p:spPr>
              <a:xfrm>
                <a:off x="5362206" y="-902323"/>
                <a:ext cx="547497" cy="563594"/>
              </a:xfrm>
              <a:custGeom>
                <a:avLst/>
                <a:gdLst>
                  <a:gd name="connsiteX0" fmla="*/ 269748 w 547497"/>
                  <a:gd name="connsiteY0" fmla="*/ 232696 h 563594"/>
                  <a:gd name="connsiteX1" fmla="*/ 419481 w 547497"/>
                  <a:gd name="connsiteY1" fmla="*/ 0 h 563594"/>
                  <a:gd name="connsiteX2" fmla="*/ 547497 w 547497"/>
                  <a:gd name="connsiteY2" fmla="*/ 0 h 563594"/>
                  <a:gd name="connsiteX3" fmla="*/ 547497 w 547497"/>
                  <a:gd name="connsiteY3" fmla="*/ 4858 h 563594"/>
                  <a:gd name="connsiteX4" fmla="*/ 322897 w 547497"/>
                  <a:gd name="connsiteY4" fmla="*/ 330898 h 563594"/>
                  <a:gd name="connsiteX5" fmla="*/ 322897 w 547497"/>
                  <a:gd name="connsiteY5" fmla="*/ 502730 h 563594"/>
                  <a:gd name="connsiteX6" fmla="*/ 262033 w 547497"/>
                  <a:gd name="connsiteY6" fmla="*/ 563594 h 563594"/>
                  <a:gd name="connsiteX7" fmla="*/ 216599 w 547497"/>
                  <a:gd name="connsiteY7" fmla="*/ 563594 h 563594"/>
                  <a:gd name="connsiteX8" fmla="*/ 216599 w 547497"/>
                  <a:gd name="connsiteY8" fmla="*/ 330898 h 563594"/>
                  <a:gd name="connsiteX9" fmla="*/ 0 w 547497"/>
                  <a:gd name="connsiteY9" fmla="*/ 4858 h 563594"/>
                  <a:gd name="connsiteX10" fmla="*/ 0 w 547497"/>
                  <a:gd name="connsiteY10" fmla="*/ 0 h 563594"/>
                  <a:gd name="connsiteX11" fmla="*/ 126397 w 547497"/>
                  <a:gd name="connsiteY11" fmla="*/ 0 h 563594"/>
                  <a:gd name="connsiteX12" fmla="*/ 269748 w 547497"/>
                  <a:gd name="connsiteY12" fmla="*/ 232696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7497" h="563594">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047A0E-C565-4D89-807B-BF3B46112FD4}"/>
                  </a:ext>
                </a:extLst>
              </p:cNvPr>
              <p:cNvSpPr/>
              <p:nvPr/>
            </p:nvSpPr>
            <p:spPr>
              <a:xfrm>
                <a:off x="6066865" y="-902323"/>
                <a:ext cx="491966" cy="563498"/>
              </a:xfrm>
              <a:custGeom>
                <a:avLst/>
                <a:gdLst>
                  <a:gd name="connsiteX0" fmla="*/ 385667 w 491966"/>
                  <a:gd name="connsiteY0" fmla="*/ 379190 h 563498"/>
                  <a:gd name="connsiteX1" fmla="*/ 385667 w 491966"/>
                  <a:gd name="connsiteY1" fmla="*/ 60865 h 563498"/>
                  <a:gd name="connsiteX2" fmla="*/ 446532 w 491966"/>
                  <a:gd name="connsiteY2" fmla="*/ 0 h 563498"/>
                  <a:gd name="connsiteX3" fmla="*/ 491966 w 491966"/>
                  <a:gd name="connsiteY3" fmla="*/ 0 h 563498"/>
                  <a:gd name="connsiteX4" fmla="*/ 491966 w 491966"/>
                  <a:gd name="connsiteY4" fmla="*/ 563499 h 563498"/>
                  <a:gd name="connsiteX5" fmla="*/ 405765 w 491966"/>
                  <a:gd name="connsiteY5" fmla="*/ 563499 h 563498"/>
                  <a:gd name="connsiteX6" fmla="*/ 106299 w 491966"/>
                  <a:gd name="connsiteY6" fmla="*/ 188309 h 563498"/>
                  <a:gd name="connsiteX7" fmla="*/ 106299 w 491966"/>
                  <a:gd name="connsiteY7" fmla="*/ 502634 h 563498"/>
                  <a:gd name="connsiteX8" fmla="*/ 45434 w 491966"/>
                  <a:gd name="connsiteY8" fmla="*/ 563499 h 563498"/>
                  <a:gd name="connsiteX9" fmla="*/ 0 w 491966"/>
                  <a:gd name="connsiteY9" fmla="*/ 563499 h 563498"/>
                  <a:gd name="connsiteX10" fmla="*/ 0 w 491966"/>
                  <a:gd name="connsiteY10" fmla="*/ 0 h 563498"/>
                  <a:gd name="connsiteX11" fmla="*/ 86106 w 491966"/>
                  <a:gd name="connsiteY11" fmla="*/ 0 h 563498"/>
                  <a:gd name="connsiteX12" fmla="*/ 385667 w 491966"/>
                  <a:gd name="connsiteY12" fmla="*/ 379190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966" h="563498">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55D6C1B-0954-4A45-A145-468EBD1EB219}"/>
                  </a:ext>
                </a:extLst>
              </p:cNvPr>
              <p:cNvSpPr/>
              <p:nvPr/>
            </p:nvSpPr>
            <p:spPr>
              <a:xfrm>
                <a:off x="6726186"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3 w 621506"/>
                  <a:gd name="connsiteY4" fmla="*/ 0 h 563498"/>
                  <a:gd name="connsiteX5" fmla="*/ 368713 w 621506"/>
                  <a:gd name="connsiteY5" fmla="*/ 0 h 563498"/>
                  <a:gd name="connsiteX6" fmla="*/ 621506 w 621506"/>
                  <a:gd name="connsiteY6" fmla="*/ 563499 h 563498"/>
                  <a:gd name="connsiteX7" fmla="*/ 505492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8D0C328-DF28-442B-B750-66C24B654C0E}"/>
                  </a:ext>
                </a:extLst>
              </p:cNvPr>
              <p:cNvSpPr/>
              <p:nvPr/>
            </p:nvSpPr>
            <p:spPr>
              <a:xfrm>
                <a:off x="7514951" y="-901466"/>
                <a:ext cx="596550" cy="563594"/>
              </a:xfrm>
              <a:custGeom>
                <a:avLst/>
                <a:gdLst>
                  <a:gd name="connsiteX0" fmla="*/ 490347 w 596550"/>
                  <a:gd name="connsiteY0" fmla="*/ 154495 h 563594"/>
                  <a:gd name="connsiteX1" fmla="*/ 306800 w 596550"/>
                  <a:gd name="connsiteY1" fmla="*/ 399193 h 563594"/>
                  <a:gd name="connsiteX2" fmla="*/ 285845 w 596550"/>
                  <a:gd name="connsiteY2" fmla="*/ 399193 h 563594"/>
                  <a:gd name="connsiteX3" fmla="*/ 106299 w 596550"/>
                  <a:gd name="connsiteY3" fmla="*/ 153734 h 563594"/>
                  <a:gd name="connsiteX4" fmla="*/ 106299 w 596550"/>
                  <a:gd name="connsiteY4" fmla="*/ 502730 h 563594"/>
                  <a:gd name="connsiteX5" fmla="*/ 45434 w 596550"/>
                  <a:gd name="connsiteY5" fmla="*/ 563594 h 563594"/>
                  <a:gd name="connsiteX6" fmla="*/ 0 w 596550"/>
                  <a:gd name="connsiteY6" fmla="*/ 563594 h 563594"/>
                  <a:gd name="connsiteX7" fmla="*/ 0 w 596550"/>
                  <a:gd name="connsiteY7" fmla="*/ 0 h 563594"/>
                  <a:gd name="connsiteX8" fmla="*/ 122396 w 596550"/>
                  <a:gd name="connsiteY8" fmla="*/ 0 h 563594"/>
                  <a:gd name="connsiteX9" fmla="*/ 298704 w 596550"/>
                  <a:gd name="connsiteY9" fmla="*/ 242316 h 563594"/>
                  <a:gd name="connsiteX10" fmla="*/ 475012 w 596550"/>
                  <a:gd name="connsiteY10" fmla="*/ 0 h 563594"/>
                  <a:gd name="connsiteX11" fmla="*/ 596551 w 596550"/>
                  <a:gd name="connsiteY11" fmla="*/ 0 h 563594"/>
                  <a:gd name="connsiteX12" fmla="*/ 596551 w 596550"/>
                  <a:gd name="connsiteY12" fmla="*/ 502730 h 563594"/>
                  <a:gd name="connsiteX13" fmla="*/ 535686 w 596550"/>
                  <a:gd name="connsiteY13" fmla="*/ 563594 h 563594"/>
                  <a:gd name="connsiteX14" fmla="*/ 490251 w 596550"/>
                  <a:gd name="connsiteY14" fmla="*/ 563594 h 563594"/>
                  <a:gd name="connsiteX15" fmla="*/ 490251 w 596550"/>
                  <a:gd name="connsiteY15" fmla="*/ 154495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6550" h="563594">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170D3F6-EE7F-409C-B3DA-505CAA1FBF51}"/>
                  </a:ext>
                </a:extLst>
              </p:cNvPr>
              <p:cNvSpPr/>
              <p:nvPr/>
            </p:nvSpPr>
            <p:spPr>
              <a:xfrm>
                <a:off x="8349912" y="-902323"/>
                <a:ext cx="105537" cy="563594"/>
              </a:xfrm>
              <a:custGeom>
                <a:avLst/>
                <a:gdLst>
                  <a:gd name="connsiteX0" fmla="*/ 0 w 105537"/>
                  <a:gd name="connsiteY0" fmla="*/ 563499 h 563594"/>
                  <a:gd name="connsiteX1" fmla="*/ 0 w 105537"/>
                  <a:gd name="connsiteY1" fmla="*/ 60865 h 563594"/>
                  <a:gd name="connsiteX2" fmla="*/ 60865 w 105537"/>
                  <a:gd name="connsiteY2" fmla="*/ 0 h 563594"/>
                  <a:gd name="connsiteX3" fmla="*/ 105537 w 105537"/>
                  <a:gd name="connsiteY3" fmla="*/ 0 h 563594"/>
                  <a:gd name="connsiteX4" fmla="*/ 105537 w 105537"/>
                  <a:gd name="connsiteY4" fmla="*/ 502730 h 563594"/>
                  <a:gd name="connsiteX5" fmla="*/ 44672 w 105537"/>
                  <a:gd name="connsiteY5" fmla="*/ 563594 h 563594"/>
                  <a:gd name="connsiteX6" fmla="*/ 0 w 105537"/>
                  <a:gd name="connsiteY6" fmla="*/ 563594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37" h="563594">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08D5828-0E01-4A07-BE3C-AD8F2A6E4433}"/>
                  </a:ext>
                </a:extLst>
              </p:cNvPr>
              <p:cNvSpPr/>
              <p:nvPr/>
            </p:nvSpPr>
            <p:spPr>
              <a:xfrm>
                <a:off x="8648326" y="-913563"/>
                <a:ext cx="512830" cy="587692"/>
              </a:xfrm>
              <a:custGeom>
                <a:avLst/>
                <a:gdLst>
                  <a:gd name="connsiteX0" fmla="*/ 512831 w 512830"/>
                  <a:gd name="connsiteY0" fmla="*/ 503968 h 587692"/>
                  <a:gd name="connsiteX1" fmla="*/ 298708 w 512830"/>
                  <a:gd name="connsiteY1" fmla="*/ 587693 h 587692"/>
                  <a:gd name="connsiteX2" fmla="*/ 5 w 512830"/>
                  <a:gd name="connsiteY2" fmla="*/ 297085 h 587692"/>
                  <a:gd name="connsiteX3" fmla="*/ 298708 w 512830"/>
                  <a:gd name="connsiteY3" fmla="*/ 0 h 587692"/>
                  <a:gd name="connsiteX4" fmla="*/ 505592 w 512830"/>
                  <a:gd name="connsiteY4" fmla="*/ 86106 h 587692"/>
                  <a:gd name="connsiteX5" fmla="*/ 434726 w 512830"/>
                  <a:gd name="connsiteY5" fmla="*/ 154496 h 587692"/>
                  <a:gd name="connsiteX6" fmla="*/ 298708 w 512830"/>
                  <a:gd name="connsiteY6" fmla="*/ 101346 h 587692"/>
                  <a:gd name="connsiteX7" fmla="*/ 104684 w 512830"/>
                  <a:gd name="connsiteY7" fmla="*/ 296990 h 587692"/>
                  <a:gd name="connsiteX8" fmla="*/ 298708 w 512830"/>
                  <a:gd name="connsiteY8" fmla="*/ 487775 h 587692"/>
                  <a:gd name="connsiteX9" fmla="*/ 440345 w 512830"/>
                  <a:gd name="connsiteY9" fmla="*/ 430625 h 587692"/>
                  <a:gd name="connsiteX10" fmla="*/ 512831 w 512830"/>
                  <a:gd name="connsiteY10" fmla="*/ 503968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830" h="587692">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1FD884C-8B6A-4261-8AFC-B85E5FBBC91C}"/>
                  </a:ext>
                </a:extLst>
              </p:cNvPr>
              <p:cNvSpPr/>
              <p:nvPr/>
            </p:nvSpPr>
            <p:spPr>
              <a:xfrm>
                <a:off x="9293840" y="-921659"/>
                <a:ext cx="482545" cy="597330"/>
              </a:xfrm>
              <a:custGeom>
                <a:avLst/>
                <a:gdLst>
                  <a:gd name="connsiteX0" fmla="*/ 382524 w 482545"/>
                  <a:gd name="connsiteY0" fmla="*/ 156591 h 597330"/>
                  <a:gd name="connsiteX1" fmla="*/ 249460 w 482545"/>
                  <a:gd name="connsiteY1" fmla="*/ 92678 h 597330"/>
                  <a:gd name="connsiteX2" fmla="*/ 132112 w 482545"/>
                  <a:gd name="connsiteY2" fmla="*/ 166497 h 597330"/>
                  <a:gd name="connsiteX3" fmla="*/ 257080 w 482545"/>
                  <a:gd name="connsiteY3" fmla="*/ 238411 h 597330"/>
                  <a:gd name="connsiteX4" fmla="*/ 482536 w 482545"/>
                  <a:gd name="connsiteY4" fmla="*/ 419862 h 597330"/>
                  <a:gd name="connsiteX5" fmla="*/ 244316 w 482545"/>
                  <a:gd name="connsiteY5" fmla="*/ 597313 h 597330"/>
                  <a:gd name="connsiteX6" fmla="*/ 0 w 482545"/>
                  <a:gd name="connsiteY6" fmla="*/ 456724 h 597330"/>
                  <a:gd name="connsiteX7" fmla="*/ 88963 w 482545"/>
                  <a:gd name="connsiteY7" fmla="*/ 411575 h 597330"/>
                  <a:gd name="connsiteX8" fmla="*/ 246793 w 482545"/>
                  <a:gd name="connsiteY8" fmla="*/ 504254 h 597330"/>
                  <a:gd name="connsiteX9" fmla="*/ 377094 w 482545"/>
                  <a:gd name="connsiteY9" fmla="*/ 418910 h 597330"/>
                  <a:gd name="connsiteX10" fmla="*/ 247459 w 482545"/>
                  <a:gd name="connsiteY10" fmla="*/ 334899 h 597330"/>
                  <a:gd name="connsiteX11" fmla="*/ 27527 w 482545"/>
                  <a:gd name="connsiteY11" fmla="*/ 162306 h 597330"/>
                  <a:gd name="connsiteX12" fmla="*/ 247079 w 482545"/>
                  <a:gd name="connsiteY12" fmla="*/ 0 h 597330"/>
                  <a:gd name="connsiteX13" fmla="*/ 467487 w 482545"/>
                  <a:gd name="connsiteY13" fmla="*/ 113824 h 597330"/>
                  <a:gd name="connsiteX14" fmla="*/ 382524 w 482545"/>
                  <a:gd name="connsiteY14" fmla="*/ 156591 h 5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545" h="59733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grpFill/>
              <a:ln w="9525" cap="flat">
                <a:noFill/>
                <a:prstDash val="solid"/>
                <a:miter/>
              </a:ln>
            </p:spPr>
            <p:txBody>
              <a:bodyPr rtlCol="0" anchor="ctr"/>
              <a:lstStyle/>
              <a:p>
                <a:endParaRPr lang="en-US"/>
              </a:p>
            </p:txBody>
          </p:sp>
        </p:grpSp>
      </p:grpSp>
      <p:grpSp>
        <p:nvGrpSpPr>
          <p:cNvPr id="27" name="Graphic 3">
            <a:extLst>
              <a:ext uri="{FF2B5EF4-FFF2-40B4-BE49-F238E27FC236}">
                <a16:creationId xmlns:a16="http://schemas.microsoft.com/office/drawing/2014/main" id="{5A073078-0399-4F47-B212-2EF325104FCE}"/>
              </a:ext>
            </a:extLst>
          </p:cNvPr>
          <p:cNvGrpSpPr/>
          <p:nvPr userDrawn="1"/>
        </p:nvGrpSpPr>
        <p:grpSpPr>
          <a:xfrm>
            <a:off x="2088170" y="6466231"/>
            <a:ext cx="333213" cy="175847"/>
            <a:chOff x="3189287" y="1895475"/>
            <a:chExt cx="5810250" cy="3067050"/>
          </a:xfrm>
          <a:solidFill>
            <a:schemeClr val="tx1">
              <a:lumMod val="10000"/>
              <a:lumOff val="90000"/>
              <a:alpha val="46000"/>
            </a:schemeClr>
          </a:solidFill>
        </p:grpSpPr>
        <p:sp>
          <p:nvSpPr>
            <p:cNvPr id="28" name="Freeform: Shape 27">
              <a:extLst>
                <a:ext uri="{FF2B5EF4-FFF2-40B4-BE49-F238E27FC236}">
                  <a16:creationId xmlns:a16="http://schemas.microsoft.com/office/drawing/2014/main" id="{8D52F139-290B-4563-9FCD-2147AE6836C9}"/>
                </a:ext>
              </a:extLst>
            </p:cNvPr>
            <p:cNvSpPr/>
            <p:nvPr/>
          </p:nvSpPr>
          <p:spPr>
            <a:xfrm>
              <a:off x="4832254" y="3930110"/>
              <a:ext cx="254888" cy="1009554"/>
            </a:xfrm>
            <a:custGeom>
              <a:avLst/>
              <a:gdLst>
                <a:gd name="connsiteX0" fmla="*/ 0 w 254888"/>
                <a:gd name="connsiteY0" fmla="*/ 0 h 1009554"/>
                <a:gd name="connsiteX1" fmla="*/ 254889 w 254888"/>
                <a:gd name="connsiteY1" fmla="*/ 0 h 1009554"/>
                <a:gd name="connsiteX2" fmla="*/ 254889 w 254888"/>
                <a:gd name="connsiteY2" fmla="*/ 1009555 h 1009554"/>
                <a:gd name="connsiteX3" fmla="*/ 0 w 254888"/>
                <a:gd name="connsiteY3" fmla="*/ 1009555 h 1009554"/>
              </a:gdLst>
              <a:ahLst/>
              <a:cxnLst>
                <a:cxn ang="0">
                  <a:pos x="connsiteX0" y="connsiteY0"/>
                </a:cxn>
                <a:cxn ang="0">
                  <a:pos x="connsiteX1" y="connsiteY1"/>
                </a:cxn>
                <a:cxn ang="0">
                  <a:pos x="connsiteX2" y="connsiteY2"/>
                </a:cxn>
                <a:cxn ang="0">
                  <a:pos x="connsiteX3" y="connsiteY3"/>
                </a:cxn>
              </a:cxnLst>
              <a:rect l="l" t="t" r="r" b="b"/>
              <a:pathLst>
                <a:path w="254888" h="1009554">
                  <a:moveTo>
                    <a:pt x="0" y="0"/>
                  </a:moveTo>
                  <a:lnTo>
                    <a:pt x="254889" y="0"/>
                  </a:lnTo>
                  <a:lnTo>
                    <a:pt x="254889" y="1009555"/>
                  </a:lnTo>
                  <a:lnTo>
                    <a:pt x="0" y="1009555"/>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98C4E21-3D00-45A3-A608-C5EE909ED48E}"/>
                </a:ext>
              </a:extLst>
            </p:cNvPr>
            <p:cNvSpPr/>
            <p:nvPr/>
          </p:nvSpPr>
          <p:spPr>
            <a:xfrm>
              <a:off x="6371208" y="3912298"/>
              <a:ext cx="770191" cy="1045368"/>
            </a:xfrm>
            <a:custGeom>
              <a:avLst/>
              <a:gdLst>
                <a:gd name="connsiteX0" fmla="*/ 770192 w 770191"/>
                <a:gd name="connsiteY0" fmla="*/ 307086 h 1045368"/>
                <a:gd name="connsiteX1" fmla="*/ 555784 w 770191"/>
                <a:gd name="connsiteY1" fmla="*/ 253270 h 1045368"/>
                <a:gd name="connsiteX2" fmla="*/ 276701 w 770191"/>
                <a:gd name="connsiteY2" fmla="*/ 522446 h 1045368"/>
                <a:gd name="connsiteX3" fmla="*/ 555784 w 770191"/>
                <a:gd name="connsiteY3" fmla="*/ 792004 h 1045368"/>
                <a:gd name="connsiteX4" fmla="*/ 770192 w 770191"/>
                <a:gd name="connsiteY4" fmla="*/ 738473 h 1045368"/>
                <a:gd name="connsiteX5" fmla="*/ 770192 w 770191"/>
                <a:gd name="connsiteY5" fmla="*/ 1009459 h 1045368"/>
                <a:gd name="connsiteX6" fmla="*/ 538163 w 770191"/>
                <a:gd name="connsiteY6" fmla="*/ 1045369 h 1045368"/>
                <a:gd name="connsiteX7" fmla="*/ 0 w 770191"/>
                <a:gd name="connsiteY7" fmla="*/ 522446 h 1045368"/>
                <a:gd name="connsiteX8" fmla="*/ 538163 w 770191"/>
                <a:gd name="connsiteY8" fmla="*/ 0 h 1045368"/>
                <a:gd name="connsiteX9" fmla="*/ 770192 w 770191"/>
                <a:gd name="connsiteY9" fmla="*/ 36195 h 1045368"/>
                <a:gd name="connsiteX10" fmla="*/ 770192 w 77019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191" h="1045368">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68590E2-9A07-420B-BA6A-0665E1185DA3}"/>
                </a:ext>
              </a:extLst>
            </p:cNvPr>
            <p:cNvSpPr/>
            <p:nvPr/>
          </p:nvSpPr>
          <p:spPr>
            <a:xfrm>
              <a:off x="3712304" y="3912298"/>
              <a:ext cx="770381" cy="1045368"/>
            </a:xfrm>
            <a:custGeom>
              <a:avLst/>
              <a:gdLst>
                <a:gd name="connsiteX0" fmla="*/ 770382 w 770381"/>
                <a:gd name="connsiteY0" fmla="*/ 307086 h 1045368"/>
                <a:gd name="connsiteX1" fmla="*/ 555974 w 770381"/>
                <a:gd name="connsiteY1" fmla="*/ 253270 h 1045368"/>
                <a:gd name="connsiteX2" fmla="*/ 276892 w 770381"/>
                <a:gd name="connsiteY2" fmla="*/ 522446 h 1045368"/>
                <a:gd name="connsiteX3" fmla="*/ 555974 w 770381"/>
                <a:gd name="connsiteY3" fmla="*/ 792004 h 1045368"/>
                <a:gd name="connsiteX4" fmla="*/ 770382 w 770381"/>
                <a:gd name="connsiteY4" fmla="*/ 738473 h 1045368"/>
                <a:gd name="connsiteX5" fmla="*/ 770382 w 770381"/>
                <a:gd name="connsiteY5" fmla="*/ 1009459 h 1045368"/>
                <a:gd name="connsiteX6" fmla="*/ 537591 w 770381"/>
                <a:gd name="connsiteY6" fmla="*/ 1045369 h 1045368"/>
                <a:gd name="connsiteX7" fmla="*/ 0 w 770381"/>
                <a:gd name="connsiteY7" fmla="*/ 522446 h 1045368"/>
                <a:gd name="connsiteX8" fmla="*/ 537591 w 770381"/>
                <a:gd name="connsiteY8" fmla="*/ 0 h 1045368"/>
                <a:gd name="connsiteX9" fmla="*/ 770382 w 770381"/>
                <a:gd name="connsiteY9" fmla="*/ 36195 h 1045368"/>
                <a:gd name="connsiteX10" fmla="*/ 770382 w 77038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381" h="1045368">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22C5758-FEBB-4B2B-A08E-B125121A430F}"/>
                </a:ext>
              </a:extLst>
            </p:cNvPr>
            <p:cNvSpPr/>
            <p:nvPr/>
          </p:nvSpPr>
          <p:spPr>
            <a:xfrm>
              <a:off x="7409719" y="3912298"/>
              <a:ext cx="1066323" cy="1045368"/>
            </a:xfrm>
            <a:custGeom>
              <a:avLst/>
              <a:gdLst>
                <a:gd name="connsiteX0" fmla="*/ 532829 w 1066323"/>
                <a:gd name="connsiteY0" fmla="*/ 257080 h 1045368"/>
                <a:gd name="connsiteX1" fmla="*/ 269558 w 1066323"/>
                <a:gd name="connsiteY1" fmla="*/ 522446 h 1045368"/>
                <a:gd name="connsiteX2" fmla="*/ 532829 w 1066323"/>
                <a:gd name="connsiteY2" fmla="*/ 788099 h 1045368"/>
                <a:gd name="connsiteX3" fmla="*/ 796576 w 1066323"/>
                <a:gd name="connsiteY3" fmla="*/ 522446 h 1045368"/>
                <a:gd name="connsiteX4" fmla="*/ 532829 w 1066323"/>
                <a:gd name="connsiteY4" fmla="*/ 257080 h 1045368"/>
                <a:gd name="connsiteX5" fmla="*/ 1066324 w 1066323"/>
                <a:gd name="connsiteY5" fmla="*/ 522446 h 1045368"/>
                <a:gd name="connsiteX6" fmla="*/ 532924 w 1066323"/>
                <a:gd name="connsiteY6" fmla="*/ 1045369 h 1045368"/>
                <a:gd name="connsiteX7" fmla="*/ 0 w 1066323"/>
                <a:gd name="connsiteY7" fmla="*/ 522446 h 1045368"/>
                <a:gd name="connsiteX8" fmla="*/ 532924 w 1066323"/>
                <a:gd name="connsiteY8" fmla="*/ 0 h 1045368"/>
                <a:gd name="connsiteX9" fmla="*/ 1066324 w 1066323"/>
                <a:gd name="connsiteY9" fmla="*/ 52244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323" h="1045368">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0E570E-6541-42B1-AB86-F89CDA941229}"/>
                </a:ext>
              </a:extLst>
            </p:cNvPr>
            <p:cNvSpPr/>
            <p:nvPr/>
          </p:nvSpPr>
          <p:spPr>
            <a:xfrm>
              <a:off x="5429090" y="3911822"/>
              <a:ext cx="694943" cy="1045844"/>
            </a:xfrm>
            <a:custGeom>
              <a:avLst/>
              <a:gdLst>
                <a:gd name="connsiteX0" fmla="*/ 624173 w 694943"/>
                <a:gd name="connsiteY0" fmla="*/ 247650 h 1045844"/>
                <a:gd name="connsiteX1" fmla="*/ 425005 w 694943"/>
                <a:gd name="connsiteY1" fmla="*/ 217075 h 1045844"/>
                <a:gd name="connsiteX2" fmla="*/ 267462 w 694943"/>
                <a:gd name="connsiteY2" fmla="*/ 299656 h 1045844"/>
                <a:gd name="connsiteX3" fmla="*/ 384238 w 694943"/>
                <a:gd name="connsiteY3" fmla="*/ 395859 h 1045844"/>
                <a:gd name="connsiteX4" fmla="*/ 454724 w 694943"/>
                <a:gd name="connsiteY4" fmla="*/ 418147 h 1045844"/>
                <a:gd name="connsiteX5" fmla="*/ 694944 w 694943"/>
                <a:gd name="connsiteY5" fmla="*/ 707041 h 1045844"/>
                <a:gd name="connsiteX6" fmla="*/ 277463 w 694943"/>
                <a:gd name="connsiteY6" fmla="*/ 1045845 h 1045844"/>
                <a:gd name="connsiteX7" fmla="*/ 2572 w 694943"/>
                <a:gd name="connsiteY7" fmla="*/ 1018222 h 1045844"/>
                <a:gd name="connsiteX8" fmla="*/ 2572 w 694943"/>
                <a:gd name="connsiteY8" fmla="*/ 785813 h 1045844"/>
                <a:gd name="connsiteX9" fmla="*/ 242792 w 694943"/>
                <a:gd name="connsiteY9" fmla="*/ 823341 h 1045844"/>
                <a:gd name="connsiteX10" fmla="*/ 428244 w 694943"/>
                <a:gd name="connsiteY10" fmla="*/ 729044 h 1045844"/>
                <a:gd name="connsiteX11" fmla="*/ 314325 w 694943"/>
                <a:gd name="connsiteY11" fmla="*/ 628555 h 1045844"/>
                <a:gd name="connsiteX12" fmla="*/ 260033 w 694943"/>
                <a:gd name="connsiteY12" fmla="*/ 610933 h 1045844"/>
                <a:gd name="connsiteX13" fmla="*/ 0 w 694943"/>
                <a:gd name="connsiteY13" fmla="*/ 315659 h 1045844"/>
                <a:gd name="connsiteX14" fmla="*/ 376238 w 694943"/>
                <a:gd name="connsiteY14" fmla="*/ 0 h 1045844"/>
                <a:gd name="connsiteX15" fmla="*/ 624269 w 694943"/>
                <a:gd name="connsiteY15" fmla="*/ 31909 h 1045844"/>
                <a:gd name="connsiteX16" fmla="*/ 624269 w 694943"/>
                <a:gd name="connsiteY16" fmla="*/ 247650 h 1045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4943" h="1045844">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212ACBAE-CE88-4FC1-A6DC-406D2EEEC7C7}"/>
                </a:ext>
              </a:extLst>
            </p:cNvPr>
            <p:cNvSpPr/>
            <p:nvPr/>
          </p:nvSpPr>
          <p:spPr>
            <a:xfrm>
              <a:off x="3189287" y="2719292"/>
              <a:ext cx="252698" cy="517302"/>
            </a:xfrm>
            <a:custGeom>
              <a:avLst/>
              <a:gdLst>
                <a:gd name="connsiteX0" fmla="*/ 252698 w 252698"/>
                <a:gd name="connsiteY0" fmla="*/ 126016 h 517302"/>
                <a:gd name="connsiteX1" fmla="*/ 126397 w 252698"/>
                <a:gd name="connsiteY1" fmla="*/ 0 h 517302"/>
                <a:gd name="connsiteX2" fmla="*/ 0 w 252698"/>
                <a:gd name="connsiteY2" fmla="*/ 126016 h 517302"/>
                <a:gd name="connsiteX3" fmla="*/ 0 w 252698"/>
                <a:gd name="connsiteY3" fmla="*/ 390906 h 517302"/>
                <a:gd name="connsiteX4" fmla="*/ 126397 w 252698"/>
                <a:gd name="connsiteY4" fmla="*/ 517303 h 517302"/>
                <a:gd name="connsiteX5" fmla="*/ 252698 w 252698"/>
                <a:gd name="connsiteY5" fmla="*/ 390906 h 517302"/>
                <a:gd name="connsiteX6" fmla="*/ 252698 w 252698"/>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698" h="517302">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04718EC-3E95-4EFA-BD6B-8D7CA5E9CA02}"/>
                </a:ext>
              </a:extLst>
            </p:cNvPr>
            <p:cNvSpPr/>
            <p:nvPr/>
          </p:nvSpPr>
          <p:spPr>
            <a:xfrm>
              <a:off x="3883945" y="2371343"/>
              <a:ext cx="252983" cy="865251"/>
            </a:xfrm>
            <a:custGeom>
              <a:avLst/>
              <a:gdLst>
                <a:gd name="connsiteX0" fmla="*/ 252984 w 252983"/>
                <a:gd name="connsiteY0" fmla="*/ 126016 h 865251"/>
                <a:gd name="connsiteX1" fmla="*/ 126397 w 252983"/>
                <a:gd name="connsiteY1" fmla="*/ 0 h 865251"/>
                <a:gd name="connsiteX2" fmla="*/ 0 w 252983"/>
                <a:gd name="connsiteY2" fmla="*/ 126016 h 865251"/>
                <a:gd name="connsiteX3" fmla="*/ 0 w 252983"/>
                <a:gd name="connsiteY3" fmla="*/ 738854 h 865251"/>
                <a:gd name="connsiteX4" fmla="*/ 126397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6173A594-5D42-4CED-9279-30327D49B64D}"/>
                </a:ext>
              </a:extLst>
            </p:cNvPr>
            <p:cNvSpPr/>
            <p:nvPr/>
          </p:nvSpPr>
          <p:spPr>
            <a:xfrm>
              <a:off x="4578508" y="1895475"/>
              <a:ext cx="253079" cy="1593056"/>
            </a:xfrm>
            <a:custGeom>
              <a:avLst/>
              <a:gdLst>
                <a:gd name="connsiteX0" fmla="*/ 253079 w 253079"/>
                <a:gd name="connsiteY0" fmla="*/ 126016 h 1593056"/>
                <a:gd name="connsiteX1" fmla="*/ 126873 w 253079"/>
                <a:gd name="connsiteY1" fmla="*/ 0 h 1593056"/>
                <a:gd name="connsiteX2" fmla="*/ 0 w 253079"/>
                <a:gd name="connsiteY2" fmla="*/ 126016 h 1593056"/>
                <a:gd name="connsiteX3" fmla="*/ 0 w 253079"/>
                <a:gd name="connsiteY3" fmla="*/ 1466469 h 1593056"/>
                <a:gd name="connsiteX4" fmla="*/ 126873 w 253079"/>
                <a:gd name="connsiteY4" fmla="*/ 1593056 h 1593056"/>
                <a:gd name="connsiteX5" fmla="*/ 253079 w 253079"/>
                <a:gd name="connsiteY5" fmla="*/ 1466469 h 1593056"/>
                <a:gd name="connsiteX6" fmla="*/ 253079 w 253079"/>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9" h="1593056">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497B07BE-2FF5-4377-8A87-701F7966B063}"/>
                </a:ext>
              </a:extLst>
            </p:cNvPr>
            <p:cNvSpPr/>
            <p:nvPr/>
          </p:nvSpPr>
          <p:spPr>
            <a:xfrm>
              <a:off x="5273452" y="2371343"/>
              <a:ext cx="252983" cy="865251"/>
            </a:xfrm>
            <a:custGeom>
              <a:avLst/>
              <a:gdLst>
                <a:gd name="connsiteX0" fmla="*/ 252984 w 252983"/>
                <a:gd name="connsiteY0" fmla="*/ 126016 h 865251"/>
                <a:gd name="connsiteX1" fmla="*/ 126683 w 252983"/>
                <a:gd name="connsiteY1" fmla="*/ 0 h 865251"/>
                <a:gd name="connsiteX2" fmla="*/ 0 w 252983"/>
                <a:gd name="connsiteY2" fmla="*/ 126016 h 865251"/>
                <a:gd name="connsiteX3" fmla="*/ 0 w 252983"/>
                <a:gd name="connsiteY3" fmla="*/ 738854 h 865251"/>
                <a:gd name="connsiteX4" fmla="*/ 126683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930288A-6A36-427F-AE51-11F2CD753B1D}"/>
                </a:ext>
              </a:extLst>
            </p:cNvPr>
            <p:cNvSpPr/>
            <p:nvPr/>
          </p:nvSpPr>
          <p:spPr>
            <a:xfrm>
              <a:off x="5968110" y="2719292"/>
              <a:ext cx="252412" cy="517302"/>
            </a:xfrm>
            <a:custGeom>
              <a:avLst/>
              <a:gdLst>
                <a:gd name="connsiteX0" fmla="*/ 252413 w 252412"/>
                <a:gd name="connsiteY0" fmla="*/ 126016 h 517302"/>
                <a:gd name="connsiteX1" fmla="*/ 126683 w 252412"/>
                <a:gd name="connsiteY1" fmla="*/ 0 h 517302"/>
                <a:gd name="connsiteX2" fmla="*/ 0 w 252412"/>
                <a:gd name="connsiteY2" fmla="*/ 126016 h 517302"/>
                <a:gd name="connsiteX3" fmla="*/ 0 w 252412"/>
                <a:gd name="connsiteY3" fmla="*/ 390906 h 517302"/>
                <a:gd name="connsiteX4" fmla="*/ 126683 w 252412"/>
                <a:gd name="connsiteY4" fmla="*/ 517303 h 517302"/>
                <a:gd name="connsiteX5" fmla="*/ 252413 w 252412"/>
                <a:gd name="connsiteY5" fmla="*/ 390906 h 517302"/>
                <a:gd name="connsiteX6" fmla="*/ 252413 w 252412"/>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412" h="517302">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E8B17A0-2047-4A18-9615-AA215D4976E8}"/>
                </a:ext>
              </a:extLst>
            </p:cNvPr>
            <p:cNvSpPr/>
            <p:nvPr/>
          </p:nvSpPr>
          <p:spPr>
            <a:xfrm>
              <a:off x="6663530" y="2371343"/>
              <a:ext cx="251936" cy="865251"/>
            </a:xfrm>
            <a:custGeom>
              <a:avLst/>
              <a:gdLst>
                <a:gd name="connsiteX0" fmla="*/ 251936 w 251936"/>
                <a:gd name="connsiteY0" fmla="*/ 126016 h 865251"/>
                <a:gd name="connsiteX1" fmla="*/ 125635 w 251936"/>
                <a:gd name="connsiteY1" fmla="*/ 0 h 865251"/>
                <a:gd name="connsiteX2" fmla="*/ 0 w 251936"/>
                <a:gd name="connsiteY2" fmla="*/ 126016 h 865251"/>
                <a:gd name="connsiteX3" fmla="*/ 0 w 251936"/>
                <a:gd name="connsiteY3" fmla="*/ 738854 h 865251"/>
                <a:gd name="connsiteX4" fmla="*/ 125635 w 251936"/>
                <a:gd name="connsiteY4" fmla="*/ 865251 h 865251"/>
                <a:gd name="connsiteX5" fmla="*/ 251936 w 251936"/>
                <a:gd name="connsiteY5" fmla="*/ 738854 h 865251"/>
                <a:gd name="connsiteX6" fmla="*/ 251936 w 251936"/>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865251">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2F88E32-FBC4-4735-8A69-4E2F6BA9559F}"/>
                </a:ext>
              </a:extLst>
            </p:cNvPr>
            <p:cNvSpPr/>
            <p:nvPr/>
          </p:nvSpPr>
          <p:spPr>
            <a:xfrm>
              <a:off x="7358379" y="1895475"/>
              <a:ext cx="251936" cy="1593056"/>
            </a:xfrm>
            <a:custGeom>
              <a:avLst/>
              <a:gdLst>
                <a:gd name="connsiteX0" fmla="*/ 251936 w 251936"/>
                <a:gd name="connsiteY0" fmla="*/ 126016 h 1593056"/>
                <a:gd name="connsiteX1" fmla="*/ 126016 w 251936"/>
                <a:gd name="connsiteY1" fmla="*/ 0 h 1593056"/>
                <a:gd name="connsiteX2" fmla="*/ 0 w 251936"/>
                <a:gd name="connsiteY2" fmla="*/ 126016 h 1593056"/>
                <a:gd name="connsiteX3" fmla="*/ 0 w 251936"/>
                <a:gd name="connsiteY3" fmla="*/ 1466469 h 1593056"/>
                <a:gd name="connsiteX4" fmla="*/ 126016 w 251936"/>
                <a:gd name="connsiteY4" fmla="*/ 1593056 h 1593056"/>
                <a:gd name="connsiteX5" fmla="*/ 251936 w 251936"/>
                <a:gd name="connsiteY5" fmla="*/ 1466469 h 1593056"/>
                <a:gd name="connsiteX6" fmla="*/ 251936 w 251936"/>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1593056">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E918095-4CE3-4D67-8AA1-4DB2DFE25FC0}"/>
                </a:ext>
              </a:extLst>
            </p:cNvPr>
            <p:cNvSpPr/>
            <p:nvPr/>
          </p:nvSpPr>
          <p:spPr>
            <a:xfrm>
              <a:off x="8051609" y="2371343"/>
              <a:ext cx="254221" cy="865251"/>
            </a:xfrm>
            <a:custGeom>
              <a:avLst/>
              <a:gdLst>
                <a:gd name="connsiteX0" fmla="*/ 254222 w 254221"/>
                <a:gd name="connsiteY0" fmla="*/ 126016 h 865251"/>
                <a:gd name="connsiteX1" fmla="*/ 126397 w 254221"/>
                <a:gd name="connsiteY1" fmla="*/ 0 h 865251"/>
                <a:gd name="connsiteX2" fmla="*/ 0 w 254221"/>
                <a:gd name="connsiteY2" fmla="*/ 126016 h 865251"/>
                <a:gd name="connsiteX3" fmla="*/ 0 w 254221"/>
                <a:gd name="connsiteY3" fmla="*/ 738854 h 865251"/>
                <a:gd name="connsiteX4" fmla="*/ 126397 w 254221"/>
                <a:gd name="connsiteY4" fmla="*/ 865251 h 865251"/>
                <a:gd name="connsiteX5" fmla="*/ 254222 w 254221"/>
                <a:gd name="connsiteY5" fmla="*/ 738854 h 865251"/>
                <a:gd name="connsiteX6" fmla="*/ 254222 w 254221"/>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221" h="865251">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AE4CAEA-8330-4248-B1CD-024003F03612}"/>
                </a:ext>
              </a:extLst>
            </p:cNvPr>
            <p:cNvSpPr/>
            <p:nvPr/>
          </p:nvSpPr>
          <p:spPr>
            <a:xfrm>
              <a:off x="8747029" y="2719292"/>
              <a:ext cx="252221" cy="517302"/>
            </a:xfrm>
            <a:custGeom>
              <a:avLst/>
              <a:gdLst>
                <a:gd name="connsiteX0" fmla="*/ 252222 w 252221"/>
                <a:gd name="connsiteY0" fmla="*/ 126016 h 517302"/>
                <a:gd name="connsiteX1" fmla="*/ 126206 w 252221"/>
                <a:gd name="connsiteY1" fmla="*/ 0 h 517302"/>
                <a:gd name="connsiteX2" fmla="*/ 0 w 252221"/>
                <a:gd name="connsiteY2" fmla="*/ 126016 h 517302"/>
                <a:gd name="connsiteX3" fmla="*/ 0 w 252221"/>
                <a:gd name="connsiteY3" fmla="*/ 390906 h 517302"/>
                <a:gd name="connsiteX4" fmla="*/ 126206 w 252221"/>
                <a:gd name="connsiteY4" fmla="*/ 517303 h 517302"/>
                <a:gd name="connsiteX5" fmla="*/ 252222 w 252221"/>
                <a:gd name="connsiteY5" fmla="*/ 390906 h 517302"/>
                <a:gd name="connsiteX6" fmla="*/ 252222 w 252221"/>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221" h="517302">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A06E8E0-84C0-48D3-A67C-6DCB11DE8998}"/>
                </a:ext>
              </a:extLst>
            </p:cNvPr>
            <p:cNvSpPr/>
            <p:nvPr/>
          </p:nvSpPr>
          <p:spPr>
            <a:xfrm>
              <a:off x="8744552" y="4806696"/>
              <a:ext cx="109252" cy="132968"/>
            </a:xfrm>
            <a:custGeom>
              <a:avLst/>
              <a:gdLst>
                <a:gd name="connsiteX0" fmla="*/ 109252 w 109252"/>
                <a:gd name="connsiteY0" fmla="*/ 0 h 132968"/>
                <a:gd name="connsiteX1" fmla="*/ 109252 w 109252"/>
                <a:gd name="connsiteY1" fmla="*/ 15811 h 132968"/>
                <a:gd name="connsiteX2" fmla="*/ 63627 w 109252"/>
                <a:gd name="connsiteY2" fmla="*/ 15811 h 132968"/>
                <a:gd name="connsiteX3" fmla="*/ 63627 w 109252"/>
                <a:gd name="connsiteY3" fmla="*/ 132969 h 132968"/>
                <a:gd name="connsiteX4" fmla="*/ 45244 w 109252"/>
                <a:gd name="connsiteY4" fmla="*/ 132969 h 132968"/>
                <a:gd name="connsiteX5" fmla="*/ 45244 w 109252"/>
                <a:gd name="connsiteY5" fmla="*/ 15811 h 132968"/>
                <a:gd name="connsiteX6" fmla="*/ 0 w 109252"/>
                <a:gd name="connsiteY6" fmla="*/ 15811 h 132968"/>
                <a:gd name="connsiteX7" fmla="*/ 0 w 109252"/>
                <a:gd name="connsiteY7" fmla="*/ 0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52" h="132968">
                  <a:moveTo>
                    <a:pt x="109252" y="0"/>
                  </a:moveTo>
                  <a:lnTo>
                    <a:pt x="109252" y="15811"/>
                  </a:lnTo>
                  <a:lnTo>
                    <a:pt x="63627" y="15811"/>
                  </a:lnTo>
                  <a:lnTo>
                    <a:pt x="63627" y="132969"/>
                  </a:lnTo>
                  <a:lnTo>
                    <a:pt x="45244" y="132969"/>
                  </a:lnTo>
                  <a:lnTo>
                    <a:pt x="45244" y="15811"/>
                  </a:lnTo>
                  <a:lnTo>
                    <a:pt x="0" y="15811"/>
                  </a:lnTo>
                  <a:lnTo>
                    <a:pt x="0"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0AF759E-DE1D-422D-AE6B-6045C519418D}"/>
                </a:ext>
              </a:extLst>
            </p:cNvPr>
            <p:cNvSpPr/>
            <p:nvPr/>
          </p:nvSpPr>
          <p:spPr>
            <a:xfrm>
              <a:off x="8862948" y="4806696"/>
              <a:ext cx="136207" cy="132968"/>
            </a:xfrm>
            <a:custGeom>
              <a:avLst/>
              <a:gdLst>
                <a:gd name="connsiteX0" fmla="*/ 0 w 136207"/>
                <a:gd name="connsiteY0" fmla="*/ 0 h 132968"/>
                <a:gd name="connsiteX1" fmla="*/ 28670 w 136207"/>
                <a:gd name="connsiteY1" fmla="*/ 0 h 132968"/>
                <a:gd name="connsiteX2" fmla="*/ 68771 w 136207"/>
                <a:gd name="connsiteY2" fmla="*/ 109061 h 132968"/>
                <a:gd name="connsiteX3" fmla="*/ 69247 w 136207"/>
                <a:gd name="connsiteY3" fmla="*/ 109061 h 132968"/>
                <a:gd name="connsiteX4" fmla="*/ 107633 w 136207"/>
                <a:gd name="connsiteY4" fmla="*/ 0 h 132968"/>
                <a:gd name="connsiteX5" fmla="*/ 136208 w 136207"/>
                <a:gd name="connsiteY5" fmla="*/ 0 h 132968"/>
                <a:gd name="connsiteX6" fmla="*/ 136208 w 136207"/>
                <a:gd name="connsiteY6" fmla="*/ 132969 h 132968"/>
                <a:gd name="connsiteX7" fmla="*/ 117063 w 136207"/>
                <a:gd name="connsiteY7" fmla="*/ 132969 h 132968"/>
                <a:gd name="connsiteX8" fmla="*/ 117063 w 136207"/>
                <a:gd name="connsiteY8" fmla="*/ 23908 h 132968"/>
                <a:gd name="connsiteX9" fmla="*/ 116491 w 136207"/>
                <a:gd name="connsiteY9" fmla="*/ 23908 h 132968"/>
                <a:gd name="connsiteX10" fmla="*/ 76295 w 136207"/>
                <a:gd name="connsiteY10" fmla="*/ 132969 h 132968"/>
                <a:gd name="connsiteX11" fmla="*/ 58674 w 136207"/>
                <a:gd name="connsiteY11" fmla="*/ 132969 h 132968"/>
                <a:gd name="connsiteX12" fmla="*/ 19336 w 136207"/>
                <a:gd name="connsiteY12" fmla="*/ 23908 h 132968"/>
                <a:gd name="connsiteX13" fmla="*/ 18669 w 136207"/>
                <a:gd name="connsiteY13" fmla="*/ 23908 h 132968"/>
                <a:gd name="connsiteX14" fmla="*/ 18669 w 136207"/>
                <a:gd name="connsiteY14" fmla="*/ 132969 h 132968"/>
                <a:gd name="connsiteX15" fmla="*/ 0 w 136207"/>
                <a:gd name="connsiteY15" fmla="*/ 132969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207" h="132968">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77515462"/>
      </p:ext>
    </p:extLst>
  </p:cSld>
  <p:clrMapOvr>
    <a:masterClrMapping/>
  </p:clrMapOvr>
  <p:transition spd="med"/>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Section_Cover_w_Bullets_1b">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A42F3E-421E-8B42-AAF0-DCCA131B547B}"/>
              </a:ext>
            </a:extLst>
          </p:cNvPr>
          <p:cNvSpPr>
            <a:spLocks noGrp="1"/>
          </p:cNvSpPr>
          <p:nvPr>
            <p:ph type="pic" sz="quarter" idx="10"/>
          </p:nvPr>
        </p:nvSpPr>
        <p:spPr>
          <a:xfrm>
            <a:off x="0" y="0"/>
            <a:ext cx="6858000" cy="6858000"/>
          </a:xfrm>
          <a:prstGeom prst="rect">
            <a:avLst/>
          </a:prstGeom>
        </p:spPr>
        <p:txBody>
          <a:bodyPr/>
          <a:lstStyle>
            <a:lvl1pPr marL="0" indent="0">
              <a:buNone/>
              <a:defRPr/>
            </a:lvl1pPr>
          </a:lstStyle>
          <a:p>
            <a:endParaRPr lang="en-US"/>
          </a:p>
        </p:txBody>
      </p:sp>
      <p:sp>
        <p:nvSpPr>
          <p:cNvPr id="6" name="Rectangle 5">
            <a:extLst>
              <a:ext uri="{FF2B5EF4-FFF2-40B4-BE49-F238E27FC236}">
                <a16:creationId xmlns:a16="http://schemas.microsoft.com/office/drawing/2014/main" id="{0EFAA130-9150-494D-8859-736CCF84B6BD}"/>
              </a:ext>
            </a:extLst>
          </p:cNvPr>
          <p:cNvSpPr/>
          <p:nvPr userDrawn="1"/>
        </p:nvSpPr>
        <p:spPr>
          <a:xfrm>
            <a:off x="6858000" y="0"/>
            <a:ext cx="533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9" name="Picture 8">
            <a:extLst>
              <a:ext uri="{FF2B5EF4-FFF2-40B4-BE49-F238E27FC236}">
                <a16:creationId xmlns:a16="http://schemas.microsoft.com/office/drawing/2014/main" id="{1C99032D-AFE8-494C-A5C8-164A3A1A9243}"/>
              </a:ext>
            </a:extLst>
          </p:cNvPr>
          <p:cNvPicPr>
            <a:picLocks noChangeAspect="1"/>
          </p:cNvPicPr>
          <p:nvPr userDrawn="1"/>
        </p:nvPicPr>
        <p:blipFill>
          <a:blip r:embed="rId2"/>
          <a:srcRect/>
          <a:stretch/>
        </p:blipFill>
        <p:spPr>
          <a:xfrm>
            <a:off x="7336537" y="414745"/>
            <a:ext cx="593912" cy="593912"/>
          </a:xfrm>
          <a:prstGeom prst="rect">
            <a:avLst/>
          </a:prstGeom>
        </p:spPr>
      </p:pic>
      <p:sp>
        <p:nvSpPr>
          <p:cNvPr id="10" name="Title 1">
            <a:extLst>
              <a:ext uri="{FF2B5EF4-FFF2-40B4-BE49-F238E27FC236}">
                <a16:creationId xmlns:a16="http://schemas.microsoft.com/office/drawing/2014/main" id="{E8D3A1D3-2858-FE49-88F4-0C7B84F91B0A}"/>
              </a:ext>
            </a:extLst>
          </p:cNvPr>
          <p:cNvSpPr>
            <a:spLocks noGrp="1"/>
          </p:cNvSpPr>
          <p:nvPr>
            <p:ph type="title" hasCustomPrompt="1"/>
          </p:nvPr>
        </p:nvSpPr>
        <p:spPr>
          <a:xfrm>
            <a:off x="7336536" y="1342847"/>
            <a:ext cx="4480111" cy="1792224"/>
          </a:xfrm>
        </p:spPr>
        <p:txBody>
          <a:bodyPr lIns="0" tIns="0" rIns="0" bIns="0" anchor="t">
            <a:noAutofit/>
          </a:bodyPr>
          <a:lstStyle>
            <a:lvl1pPr algn="l">
              <a:lnSpc>
                <a:spcPct val="100000"/>
              </a:lnSpc>
              <a:defRPr sz="3999" b="0" i="0">
                <a:solidFill>
                  <a:schemeClr val="bg1"/>
                </a:solidFill>
                <a:latin typeface="AppD Sans" pitchFamily="2" charset="77"/>
              </a:defRPr>
            </a:lvl1pPr>
          </a:lstStyle>
          <a:p>
            <a:r>
              <a:rPr lang="en-US"/>
              <a:t>Title, </a:t>
            </a:r>
            <a:r>
              <a:rPr lang="en-US" err="1"/>
              <a:t>AppD</a:t>
            </a:r>
            <a:r>
              <a:rPr lang="en-US"/>
              <a:t> Regular, 40 pt.</a:t>
            </a:r>
          </a:p>
        </p:txBody>
      </p:sp>
      <p:sp>
        <p:nvSpPr>
          <p:cNvPr id="11" name="Text Placeholder 2">
            <a:extLst>
              <a:ext uri="{FF2B5EF4-FFF2-40B4-BE49-F238E27FC236}">
                <a16:creationId xmlns:a16="http://schemas.microsoft.com/office/drawing/2014/main" id="{AD2841DE-CF9F-4F4B-B9E6-94E86453D246}"/>
              </a:ext>
            </a:extLst>
          </p:cNvPr>
          <p:cNvSpPr>
            <a:spLocks noGrp="1"/>
          </p:cNvSpPr>
          <p:nvPr>
            <p:ph type="body" sz="quarter" idx="11" hasCustomPrompt="1"/>
          </p:nvPr>
        </p:nvSpPr>
        <p:spPr>
          <a:xfrm>
            <a:off x="7336536" y="3354530"/>
            <a:ext cx="4480111" cy="1180463"/>
          </a:xfrm>
          <a:prstGeom prst="rect">
            <a:avLst/>
          </a:prstGeom>
        </p:spPr>
        <p:txBody>
          <a:bodyPr lIns="182880" tIns="0">
            <a:noAutofit/>
          </a:bodyPr>
          <a:lstStyle>
            <a:lvl1pPr marL="342797" marR="0" indent="-222183" algn="l" defTabSz="913927" rtl="0" eaLnBrk="1" fontAlgn="auto" latinLnBrk="0" hangingPunct="1">
              <a:lnSpc>
                <a:spcPct val="100000"/>
              </a:lnSpc>
              <a:spcBef>
                <a:spcPts val="600"/>
              </a:spcBef>
              <a:spcAft>
                <a:spcPts val="0"/>
              </a:spcAft>
              <a:buClr>
                <a:srgbClr val="4E3EB1"/>
              </a:buClr>
              <a:buSzPct val="120000"/>
              <a:buFont typeface="Arial" panose="020B0604020202020204" pitchFamily="34" charset="0"/>
              <a:buChar char="•"/>
              <a:tabLst/>
              <a:defRPr kumimoji="0" lang="en-US" sz="1999" b="0" i="0" u="none" strike="noStrike" cap="none" spc="0" normalizeH="0" baseline="0">
                <a:ln>
                  <a:noFill/>
                </a:ln>
                <a:solidFill>
                  <a:schemeClr val="bg1"/>
                </a:solidFill>
                <a:effectLst/>
                <a:uFillTx/>
                <a:latin typeface="AppD Sans Light" pitchFamily="2" charset="77"/>
                <a:ea typeface="AppD Sans Light" pitchFamily="2" charset="77"/>
                <a:cs typeface="AppD Sans Light" pitchFamily="2" charset="77"/>
                <a:sym typeface="BrownStd-Light"/>
              </a:defRPr>
            </a:lvl1pPr>
          </a:lstStyle>
          <a:p>
            <a:pPr marL="342797" marR="0" lvl="0" indent="-342797" algn="l" defTabSz="913927" rtl="0" eaLnBrk="1" fontAlgn="auto" latinLnBrk="0" hangingPunct="1">
              <a:lnSpc>
                <a:spcPct val="100000"/>
              </a:lnSpc>
              <a:spcBef>
                <a:spcPts val="600"/>
              </a:spcBef>
              <a:spcAft>
                <a:spcPts val="0"/>
              </a:spcAft>
              <a:buClr>
                <a:srgbClr val="4E3EB1"/>
              </a:buClr>
              <a:buSzPct val="120000"/>
              <a:buFont typeface="Arial" panose="020B0604020202020204" pitchFamily="34" charset="0"/>
              <a:buChar char="•"/>
              <a:tabLst/>
              <a:defRPr/>
            </a:pPr>
            <a:r>
              <a:rPr kumimoji="0" lang="en-US" sz="1999" b="0" i="0" u="none" strike="noStrike" kern="1200" cap="none" spc="0" normalizeH="0" baseline="0" noProof="0">
                <a:ln>
                  <a:noFill/>
                </a:ln>
                <a:solidFill>
                  <a:srgbClr val="FFFFFF"/>
                </a:solidFill>
                <a:effectLst/>
                <a:uLnTx/>
                <a:uFillTx/>
                <a:latin typeface="AppD Sans Light" pitchFamily="2" charset="77"/>
                <a:ea typeface="+mn-ea"/>
                <a:cs typeface="+mn-cs"/>
              </a:rPr>
              <a:t>Bullet</a:t>
            </a:r>
          </a:p>
          <a:p>
            <a:pPr marL="342797" marR="0" lvl="0" indent="-342797" algn="l" defTabSz="913927" rtl="0" eaLnBrk="1" fontAlgn="auto" latinLnBrk="0" hangingPunct="1">
              <a:lnSpc>
                <a:spcPct val="100000"/>
              </a:lnSpc>
              <a:spcBef>
                <a:spcPts val="600"/>
              </a:spcBef>
              <a:spcAft>
                <a:spcPts val="0"/>
              </a:spcAft>
              <a:buClr>
                <a:srgbClr val="4E3EB1"/>
              </a:buClr>
              <a:buSzPct val="120000"/>
              <a:buFont typeface="Arial" panose="020B0604020202020204" pitchFamily="34" charset="0"/>
              <a:buChar char="•"/>
              <a:tabLst/>
              <a:defRPr/>
            </a:pPr>
            <a:r>
              <a:rPr kumimoji="0" lang="en-US" sz="1999" b="0" i="0" u="none" strike="noStrike" kern="1200" cap="none" spc="0" normalizeH="0" baseline="0" noProof="0">
                <a:ln>
                  <a:noFill/>
                </a:ln>
                <a:solidFill>
                  <a:srgbClr val="FFFFFF"/>
                </a:solidFill>
                <a:effectLst/>
                <a:uLnTx/>
                <a:uFillTx/>
                <a:latin typeface="AppD Sans Light" pitchFamily="2" charset="77"/>
                <a:ea typeface="+mn-ea"/>
                <a:cs typeface="+mn-cs"/>
              </a:rPr>
              <a:t>Bullet</a:t>
            </a:r>
          </a:p>
          <a:p>
            <a:pPr marL="342797" marR="0" lvl="0" indent="-342797" algn="l" defTabSz="913927" rtl="0" eaLnBrk="1" fontAlgn="auto" latinLnBrk="0" hangingPunct="1">
              <a:lnSpc>
                <a:spcPct val="100000"/>
              </a:lnSpc>
              <a:spcBef>
                <a:spcPts val="600"/>
              </a:spcBef>
              <a:spcAft>
                <a:spcPts val="0"/>
              </a:spcAft>
              <a:buClr>
                <a:srgbClr val="4E3EB1"/>
              </a:buClr>
              <a:buSzPct val="120000"/>
              <a:buFont typeface="Arial" panose="020B0604020202020204" pitchFamily="34" charset="0"/>
              <a:buChar char="•"/>
              <a:tabLst/>
              <a:defRPr/>
            </a:pPr>
            <a:r>
              <a:rPr kumimoji="0" lang="en-US" sz="1999" b="0" i="0" u="none" strike="noStrike" kern="1200" cap="none" spc="0" normalizeH="0" baseline="0" noProof="0">
                <a:ln>
                  <a:noFill/>
                </a:ln>
                <a:solidFill>
                  <a:srgbClr val="FFFFFF"/>
                </a:solidFill>
                <a:effectLst/>
                <a:uLnTx/>
                <a:uFillTx/>
                <a:latin typeface="AppD Sans Light" pitchFamily="2" charset="77"/>
                <a:ea typeface="+mn-ea"/>
                <a:cs typeface="+mn-cs"/>
              </a:rPr>
              <a:t>Bullet</a:t>
            </a:r>
          </a:p>
        </p:txBody>
      </p:sp>
    </p:spTree>
    <p:extLst>
      <p:ext uri="{BB962C8B-B14F-4D97-AF65-F5344CB8AC3E}">
        <p14:creationId xmlns:p14="http://schemas.microsoft.com/office/powerpoint/2010/main" val="150064477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Section_Cover_3a">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A42F3E-421E-8B42-AAF0-DCCA131B547B}"/>
              </a:ext>
            </a:extLst>
          </p:cNvPr>
          <p:cNvSpPr>
            <a:spLocks noGrp="1"/>
          </p:cNvSpPr>
          <p:nvPr>
            <p:ph type="pic" sz="quarter" idx="10"/>
          </p:nvPr>
        </p:nvSpPr>
        <p:spPr>
          <a:xfrm>
            <a:off x="6096000" y="0"/>
            <a:ext cx="6096001" cy="6858000"/>
          </a:xfrm>
          <a:prstGeom prst="rect">
            <a:avLst/>
          </a:prstGeom>
        </p:spPr>
        <p:txBody>
          <a:bodyPr/>
          <a:lstStyle>
            <a:lvl1pPr marL="0" indent="0">
              <a:buNone/>
              <a:defRPr/>
            </a:lvl1pPr>
          </a:lstStyle>
          <a:p>
            <a:endParaRPr lang="en-US"/>
          </a:p>
        </p:txBody>
      </p:sp>
      <p:sp>
        <p:nvSpPr>
          <p:cNvPr id="6" name="Rectangle 5">
            <a:extLst>
              <a:ext uri="{FF2B5EF4-FFF2-40B4-BE49-F238E27FC236}">
                <a16:creationId xmlns:a16="http://schemas.microsoft.com/office/drawing/2014/main" id="{0EFAA130-9150-494D-8859-736CCF84B6BD}"/>
              </a:ext>
            </a:extLst>
          </p:cNvPr>
          <p:cNvSpPr/>
          <p:nvPr userDrawn="1"/>
        </p:nvSpPr>
        <p:spPr>
          <a:xfrm>
            <a:off x="0" y="0"/>
            <a:ext cx="6096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 name="Text Placeholder 6">
            <a:extLst>
              <a:ext uri="{FF2B5EF4-FFF2-40B4-BE49-F238E27FC236}">
                <a16:creationId xmlns:a16="http://schemas.microsoft.com/office/drawing/2014/main" id="{0C55B40C-1A31-AB4E-8920-6A924EDE97E6}"/>
              </a:ext>
            </a:extLst>
          </p:cNvPr>
          <p:cNvSpPr>
            <a:spLocks noGrp="1"/>
          </p:cNvSpPr>
          <p:nvPr>
            <p:ph type="body" sz="quarter" idx="15" hasCustomPrompt="1"/>
          </p:nvPr>
        </p:nvSpPr>
        <p:spPr>
          <a:xfrm>
            <a:off x="451106" y="548640"/>
            <a:ext cx="5181599" cy="5876544"/>
          </a:xfrm>
          <a:prstGeom prst="rect">
            <a:avLst/>
          </a:prstGeom>
        </p:spPr>
        <p:txBody>
          <a:bodyPr anchor="t"/>
          <a:lstStyle>
            <a:lvl1pPr marL="0" indent="0">
              <a:lnSpc>
                <a:spcPct val="100000"/>
              </a:lnSpc>
              <a:buFont typeface="Arial" panose="020B0604020202020204" pitchFamily="34" charset="0"/>
              <a:buNone/>
              <a:defRPr sz="4999" b="0" i="0" spc="-150">
                <a:solidFill>
                  <a:schemeClr val="bg1"/>
                </a:solidFill>
                <a:latin typeface="AppD Sans" pitchFamily="2" charset="77"/>
              </a:defRPr>
            </a:lvl1pPr>
            <a:lvl2pPr marL="0" indent="0">
              <a:buNone/>
              <a:defRPr sz="3599">
                <a:solidFill>
                  <a:schemeClr val="tx2"/>
                </a:solidFill>
              </a:defRPr>
            </a:lvl2pPr>
            <a:lvl3pPr marL="0" indent="0">
              <a:buNone/>
              <a:defRPr sz="3599">
                <a:solidFill>
                  <a:schemeClr val="tx2"/>
                </a:solidFill>
              </a:defRPr>
            </a:lvl3pPr>
            <a:lvl4pPr marL="0" indent="0">
              <a:buNone/>
              <a:defRPr sz="3599">
                <a:solidFill>
                  <a:schemeClr val="tx2"/>
                </a:solidFill>
              </a:defRPr>
            </a:lvl4pPr>
            <a:lvl5pPr marL="0" indent="0">
              <a:buNone/>
              <a:defRPr sz="3599">
                <a:solidFill>
                  <a:schemeClr val="tx2"/>
                </a:solidFill>
              </a:defRPr>
            </a:lvl5pPr>
          </a:lstStyle>
          <a:p>
            <a:pPr lvl="0"/>
            <a:r>
              <a:rPr lang="en-US"/>
              <a:t>Title of presentation. Sentence case. 50pt. </a:t>
            </a:r>
            <a:r>
              <a:rPr lang="en-US" err="1"/>
              <a:t>AppD</a:t>
            </a:r>
            <a:r>
              <a:rPr lang="en-US"/>
              <a:t> Sans Regular.</a:t>
            </a:r>
          </a:p>
        </p:txBody>
      </p:sp>
    </p:spTree>
    <p:extLst>
      <p:ext uri="{BB962C8B-B14F-4D97-AF65-F5344CB8AC3E}">
        <p14:creationId xmlns:p14="http://schemas.microsoft.com/office/powerpoint/2010/main" val="383513233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Section_Cover_3b">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A42F3E-421E-8B42-AAF0-DCCA131B547B}"/>
              </a:ext>
            </a:extLst>
          </p:cNvPr>
          <p:cNvSpPr>
            <a:spLocks noGrp="1"/>
          </p:cNvSpPr>
          <p:nvPr>
            <p:ph type="pic" sz="quarter" idx="10"/>
          </p:nvPr>
        </p:nvSpPr>
        <p:spPr>
          <a:xfrm>
            <a:off x="0" y="0"/>
            <a:ext cx="6096001" cy="6858000"/>
          </a:xfrm>
          <a:prstGeom prst="rect">
            <a:avLst/>
          </a:prstGeom>
        </p:spPr>
        <p:txBody>
          <a:bodyPr/>
          <a:lstStyle>
            <a:lvl1pPr marL="0" indent="0">
              <a:buNone/>
              <a:defRPr/>
            </a:lvl1pPr>
          </a:lstStyle>
          <a:p>
            <a:endParaRPr lang="en-US"/>
          </a:p>
        </p:txBody>
      </p:sp>
      <p:sp>
        <p:nvSpPr>
          <p:cNvPr id="6" name="Rectangle 5">
            <a:extLst>
              <a:ext uri="{FF2B5EF4-FFF2-40B4-BE49-F238E27FC236}">
                <a16:creationId xmlns:a16="http://schemas.microsoft.com/office/drawing/2014/main" id="{0EFAA130-9150-494D-8859-736CCF84B6BD}"/>
              </a:ext>
            </a:extLst>
          </p:cNvPr>
          <p:cNvSpPr/>
          <p:nvPr userDrawn="1"/>
        </p:nvSpPr>
        <p:spPr>
          <a:xfrm>
            <a:off x="6096000" y="0"/>
            <a:ext cx="6096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 name="Text Placeholder 6">
            <a:extLst>
              <a:ext uri="{FF2B5EF4-FFF2-40B4-BE49-F238E27FC236}">
                <a16:creationId xmlns:a16="http://schemas.microsoft.com/office/drawing/2014/main" id="{0C55B40C-1A31-AB4E-8920-6A924EDE97E6}"/>
              </a:ext>
            </a:extLst>
          </p:cNvPr>
          <p:cNvSpPr>
            <a:spLocks noGrp="1"/>
          </p:cNvSpPr>
          <p:nvPr>
            <p:ph type="body" sz="quarter" idx="15" hasCustomPrompt="1"/>
          </p:nvPr>
        </p:nvSpPr>
        <p:spPr>
          <a:xfrm>
            <a:off x="6547105" y="548640"/>
            <a:ext cx="5181599" cy="5876544"/>
          </a:xfrm>
          <a:prstGeom prst="rect">
            <a:avLst/>
          </a:prstGeom>
        </p:spPr>
        <p:txBody>
          <a:bodyPr anchor="t"/>
          <a:lstStyle>
            <a:lvl1pPr marL="0" indent="0">
              <a:lnSpc>
                <a:spcPct val="100000"/>
              </a:lnSpc>
              <a:buFont typeface="Arial" panose="020B0604020202020204" pitchFamily="34" charset="0"/>
              <a:buNone/>
              <a:defRPr sz="4999" b="0" i="0" spc="-150">
                <a:solidFill>
                  <a:schemeClr val="bg1"/>
                </a:solidFill>
                <a:latin typeface="AppD Sans" pitchFamily="2" charset="77"/>
              </a:defRPr>
            </a:lvl1pPr>
            <a:lvl2pPr marL="0" indent="0">
              <a:buNone/>
              <a:defRPr sz="3599">
                <a:solidFill>
                  <a:schemeClr val="tx2"/>
                </a:solidFill>
              </a:defRPr>
            </a:lvl2pPr>
            <a:lvl3pPr marL="0" indent="0">
              <a:buNone/>
              <a:defRPr sz="3599">
                <a:solidFill>
                  <a:schemeClr val="tx2"/>
                </a:solidFill>
              </a:defRPr>
            </a:lvl3pPr>
            <a:lvl4pPr marL="0" indent="0">
              <a:buNone/>
              <a:defRPr sz="3599">
                <a:solidFill>
                  <a:schemeClr val="tx2"/>
                </a:solidFill>
              </a:defRPr>
            </a:lvl4pPr>
            <a:lvl5pPr marL="0" indent="0">
              <a:buNone/>
              <a:defRPr sz="3599">
                <a:solidFill>
                  <a:schemeClr val="tx2"/>
                </a:solidFill>
              </a:defRPr>
            </a:lvl5pPr>
          </a:lstStyle>
          <a:p>
            <a:pPr lvl="0"/>
            <a:r>
              <a:rPr lang="en-US"/>
              <a:t>Title of presentation. Sentence case. 50pt. </a:t>
            </a:r>
            <a:r>
              <a:rPr lang="en-US" err="1"/>
              <a:t>AppD</a:t>
            </a:r>
            <a:r>
              <a:rPr lang="en-US"/>
              <a:t> Sans Regular.</a:t>
            </a:r>
          </a:p>
        </p:txBody>
      </p:sp>
    </p:spTree>
    <p:extLst>
      <p:ext uri="{BB962C8B-B14F-4D97-AF65-F5344CB8AC3E}">
        <p14:creationId xmlns:p14="http://schemas.microsoft.com/office/powerpoint/2010/main" val="88028439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Section_Cover_Full_1b">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4034B7B-D690-4142-BE1C-8635D95141F1}"/>
              </a:ext>
            </a:extLst>
          </p:cNvPr>
          <p:cNvSpPr>
            <a:spLocks noGrp="1"/>
          </p:cNvSpPr>
          <p:nvPr>
            <p:ph type="pic" sz="quarter" idx="10"/>
          </p:nvPr>
        </p:nvSpPr>
        <p:spPr>
          <a:xfrm>
            <a:off x="1" y="0"/>
            <a:ext cx="12192000"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349319477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1_Section_Cover_Full_Media_Video">
    <p:bg>
      <p:bgPr>
        <a:solidFill>
          <a:schemeClr val="bg1"/>
        </a:solidFill>
        <a:effectLst/>
      </p:bgPr>
    </p:bg>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1426064B-48DA-7F44-BC7D-F0A22193C141}"/>
              </a:ext>
            </a:extLst>
          </p:cNvPr>
          <p:cNvSpPr>
            <a:spLocks noGrp="1"/>
          </p:cNvSpPr>
          <p:nvPr>
            <p:ph type="media" sz="quarter" idx="10" hasCustomPrompt="1"/>
          </p:nvPr>
        </p:nvSpPr>
        <p:spPr>
          <a:xfrm>
            <a:off x="1" y="0"/>
            <a:ext cx="12192000" cy="6858000"/>
          </a:xfrm>
        </p:spPr>
        <p:txBody>
          <a:bodyPr anchor="t"/>
          <a:lstStyle>
            <a:lvl1pPr marL="0" indent="0" algn="l">
              <a:buNone/>
              <a:defRPr/>
            </a:lvl1pPr>
          </a:lstStyle>
          <a:p>
            <a:r>
              <a:rPr lang="en-US"/>
              <a:t>Media</a:t>
            </a:r>
          </a:p>
        </p:txBody>
      </p:sp>
    </p:spTree>
    <p:extLst>
      <p:ext uri="{BB962C8B-B14F-4D97-AF65-F5344CB8AC3E}">
        <p14:creationId xmlns:p14="http://schemas.microsoft.com/office/powerpoint/2010/main" val="64303754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Quote_1a">
    <p:bg>
      <p:bgPr>
        <a:solidFill>
          <a:schemeClr val="tx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935479-D044-2849-A4C3-18100AB0987A}"/>
              </a:ext>
            </a:extLst>
          </p:cNvPr>
          <p:cNvSpPr txBox="1"/>
          <p:nvPr/>
        </p:nvSpPr>
        <p:spPr>
          <a:xfrm>
            <a:off x="6870363" y="1540909"/>
            <a:ext cx="574987" cy="1323439"/>
          </a:xfrm>
          <a:prstGeom prst="rect">
            <a:avLst/>
          </a:prstGeom>
          <a:ln w="25400">
            <a:miter lim="400000"/>
          </a:ln>
          <a:extLst>
            <a:ext uri="{C572A759-6A51-4108-AA02-DFA0A04FC94B}">
              <ma14:wrappingTextBoxFlag xmlns:ma14="http://schemas.microsoft.com/office/mac/drawingml/2011/main" xmlns="" val="1"/>
            </a:ext>
          </a:extLst>
        </p:spPr>
        <p:txBody>
          <a:bodyPr wrap="none" lIns="45708" tIns="45708" rIns="45708" bIns="45708" rtlCol="0">
            <a:spAutoFit/>
          </a:bodyPr>
          <a:lstStyle/>
          <a:p>
            <a:pPr algn="ctr">
              <a:lnSpc>
                <a:spcPct val="100000"/>
              </a:lnSpc>
              <a:spcBef>
                <a:spcPts val="675"/>
              </a:spcBef>
            </a:pPr>
            <a:r>
              <a:rPr lang="en-US" sz="7998" b="1" spc="-150">
                <a:latin typeface="Garamond" panose="02020404030301010803" pitchFamily="18" charset="0"/>
                <a:ea typeface="Lato Light" charset="0"/>
                <a:cs typeface="Lato Light" charset="0"/>
                <a:sym typeface="Lato Light"/>
              </a:rPr>
              <a:t>“</a:t>
            </a:r>
          </a:p>
        </p:txBody>
      </p:sp>
      <p:sp>
        <p:nvSpPr>
          <p:cNvPr id="3" name="TextBox 2">
            <a:extLst>
              <a:ext uri="{FF2B5EF4-FFF2-40B4-BE49-F238E27FC236}">
                <a16:creationId xmlns:a16="http://schemas.microsoft.com/office/drawing/2014/main" id="{FBBF9E0B-E127-AE4B-A379-4248D4F82E2D}"/>
              </a:ext>
            </a:extLst>
          </p:cNvPr>
          <p:cNvSpPr txBox="1"/>
          <p:nvPr userDrawn="1"/>
        </p:nvSpPr>
        <p:spPr>
          <a:xfrm>
            <a:off x="134112" y="-1158240"/>
            <a:ext cx="0" cy="0"/>
          </a:xfrm>
          <a:prstGeom prst="rect">
            <a:avLst/>
          </a:prstGeom>
        </p:spPr>
        <p:txBody>
          <a:bodyPr vert="horz" wrap="none" lIns="91416" tIns="45708" rIns="91416" bIns="45708" rtlCol="0" anchor="t" anchorCtr="0">
            <a:noAutofit/>
          </a:bodyPr>
          <a:lstStyle/>
          <a:p>
            <a:pPr algn="l"/>
            <a:endParaRPr lang="en-US" sz="1799" b="0" i="0">
              <a:solidFill>
                <a:schemeClr val="accent1"/>
              </a:solidFill>
              <a:latin typeface="AppD Sans Light" pitchFamily="2" charset="77"/>
            </a:endParaRPr>
          </a:p>
        </p:txBody>
      </p:sp>
      <p:cxnSp>
        <p:nvCxnSpPr>
          <p:cNvPr id="7" name="Straight Connector 6">
            <a:extLst>
              <a:ext uri="{FF2B5EF4-FFF2-40B4-BE49-F238E27FC236}">
                <a16:creationId xmlns:a16="http://schemas.microsoft.com/office/drawing/2014/main" id="{20C82129-9380-9C46-8767-224D58E3B1DD}"/>
              </a:ext>
            </a:extLst>
          </p:cNvPr>
          <p:cNvCxnSpPr>
            <a:cxnSpLocks/>
          </p:cNvCxnSpPr>
          <p:nvPr userDrawn="1"/>
        </p:nvCxnSpPr>
        <p:spPr>
          <a:xfrm>
            <a:off x="7954950" y="1598784"/>
            <a:ext cx="0" cy="366043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BA492A83-90D1-154C-B826-8DED1215E92A}"/>
              </a:ext>
            </a:extLst>
          </p:cNvPr>
          <p:cNvSpPr>
            <a:spLocks noGrp="1"/>
          </p:cNvSpPr>
          <p:nvPr>
            <p:ph type="pic" sz="quarter" idx="10"/>
          </p:nvPr>
        </p:nvSpPr>
        <p:spPr>
          <a:xfrm>
            <a:off x="8352866" y="2242221"/>
            <a:ext cx="1006985" cy="1006985"/>
          </a:xfrm>
          <a:prstGeom prst="rect">
            <a:avLst/>
          </a:prstGeom>
          <a:solidFill>
            <a:schemeClr val="bg1"/>
          </a:solidFill>
        </p:spPr>
        <p:txBody>
          <a:bodyPr>
            <a:normAutofit/>
          </a:bodyPr>
          <a:lstStyle>
            <a:lvl1pPr marL="0" indent="0" algn="ctr">
              <a:buNone/>
              <a:defRPr sz="1000"/>
            </a:lvl1pPr>
          </a:lstStyle>
          <a:p>
            <a:endParaRPr lang="en-US"/>
          </a:p>
        </p:txBody>
      </p:sp>
      <p:sp>
        <p:nvSpPr>
          <p:cNvPr id="13" name="Text Placeholder 12">
            <a:extLst>
              <a:ext uri="{FF2B5EF4-FFF2-40B4-BE49-F238E27FC236}">
                <a16:creationId xmlns:a16="http://schemas.microsoft.com/office/drawing/2014/main" id="{8EEF6482-9863-3F47-94EC-2C454D033987}"/>
              </a:ext>
            </a:extLst>
          </p:cNvPr>
          <p:cNvSpPr>
            <a:spLocks noGrp="1"/>
          </p:cNvSpPr>
          <p:nvPr>
            <p:ph type="body" sz="quarter" idx="11" hasCustomPrompt="1"/>
          </p:nvPr>
        </p:nvSpPr>
        <p:spPr>
          <a:xfrm>
            <a:off x="1330314" y="1598614"/>
            <a:ext cx="6226722" cy="3660775"/>
          </a:xfrm>
          <a:prstGeom prst="rect">
            <a:avLst/>
          </a:prstGeom>
        </p:spPr>
        <p:txBody>
          <a:bodyPr anchor="b">
            <a:normAutofit/>
          </a:bodyPr>
          <a:lstStyle>
            <a:lvl1pPr marL="0" indent="0" algn="r">
              <a:buFont typeface="Arial" panose="020B0604020202020204" pitchFamily="34" charset="0"/>
              <a:buNone/>
              <a:defRPr sz="4399">
                <a:solidFill>
                  <a:schemeClr val="bg1"/>
                </a:solidFill>
              </a:defRPr>
            </a:lvl1pPr>
            <a:lvl2pPr algn="r">
              <a:buNone/>
              <a:defRPr sz="2199">
                <a:solidFill>
                  <a:schemeClr val="bg1"/>
                </a:solidFill>
              </a:defRPr>
            </a:lvl2pPr>
            <a:lvl3pPr marL="0" indent="0" algn="r">
              <a:buFont typeface="Arial" panose="020B0604020202020204" pitchFamily="34" charset="0"/>
              <a:buNone/>
              <a:defRPr sz="2199">
                <a:solidFill>
                  <a:schemeClr val="bg1"/>
                </a:solidFill>
              </a:defRPr>
            </a:lvl3pPr>
            <a:lvl4pPr marL="0" indent="0" algn="r">
              <a:buFont typeface="Arial" panose="020B0604020202020204" pitchFamily="34" charset="0"/>
              <a:buNone/>
              <a:defRPr sz="2199">
                <a:solidFill>
                  <a:schemeClr val="bg1"/>
                </a:solidFill>
              </a:defRPr>
            </a:lvl4pPr>
            <a:lvl5pPr marL="0" indent="0" algn="r">
              <a:buFont typeface="Arial" panose="020B0604020202020204" pitchFamily="34" charset="0"/>
              <a:buNone/>
              <a:defRPr sz="2199">
                <a:solidFill>
                  <a:schemeClr val="bg1"/>
                </a:solidFill>
              </a:defRPr>
            </a:lvl5pPr>
          </a:lstStyle>
          <a:p>
            <a:pPr lvl="0"/>
            <a:r>
              <a:rPr lang="en-US"/>
              <a:t>Quote, </a:t>
            </a:r>
            <a:r>
              <a:rPr lang="en-US" err="1"/>
              <a:t>AppD</a:t>
            </a:r>
            <a:r>
              <a:rPr lang="en-US"/>
              <a:t> Regular, 44 pt.</a:t>
            </a:r>
          </a:p>
        </p:txBody>
      </p:sp>
      <p:sp>
        <p:nvSpPr>
          <p:cNvPr id="16" name="Text Placeholder 14">
            <a:extLst>
              <a:ext uri="{FF2B5EF4-FFF2-40B4-BE49-F238E27FC236}">
                <a16:creationId xmlns:a16="http://schemas.microsoft.com/office/drawing/2014/main" id="{CB47E391-D23D-8141-82CD-00A0D0753413}"/>
              </a:ext>
            </a:extLst>
          </p:cNvPr>
          <p:cNvSpPr>
            <a:spLocks noGrp="1"/>
          </p:cNvSpPr>
          <p:nvPr>
            <p:ph type="body" sz="quarter" idx="13" hasCustomPrompt="1"/>
          </p:nvPr>
        </p:nvSpPr>
        <p:spPr>
          <a:xfrm>
            <a:off x="8352769" y="3608797"/>
            <a:ext cx="3357964" cy="387350"/>
          </a:xfrm>
          <a:prstGeom prst="rect">
            <a:avLst/>
          </a:prstGeom>
        </p:spPr>
        <p:txBody>
          <a:bodyPr/>
          <a:lstStyle>
            <a:lvl1pPr marL="0" marR="0" indent="0" algn="l" defTabSz="913927" rtl="0" eaLnBrk="1" fontAlgn="auto" latinLnBrk="0" hangingPunct="1">
              <a:lnSpc>
                <a:spcPct val="100000"/>
              </a:lnSpc>
              <a:spcBef>
                <a:spcPts val="0"/>
              </a:spcBef>
              <a:spcAft>
                <a:spcPts val="0"/>
              </a:spcAft>
              <a:buClrTx/>
              <a:buSzTx/>
              <a:buFontTx/>
              <a:buNone/>
              <a:tabLst/>
              <a:defRPr sz="1799">
                <a:solidFill>
                  <a:schemeClr val="bg1"/>
                </a:solidFill>
              </a:defRPr>
            </a:lvl1pPr>
            <a:lvl2pPr>
              <a:buNone/>
              <a:defRPr/>
            </a:lvl2pPr>
          </a:lstStyle>
          <a:p>
            <a:pPr marL="0" marR="0" lvl="0" indent="0" algn="l" defTabSz="913927" rtl="0" eaLnBrk="1" fontAlgn="auto" latinLnBrk="0" hangingPunct="1">
              <a:lnSpc>
                <a:spcPct val="100000"/>
              </a:lnSpc>
              <a:spcBef>
                <a:spcPts val="0"/>
              </a:spcBef>
              <a:spcAft>
                <a:spcPts val="0"/>
              </a:spcAft>
              <a:buClrTx/>
              <a:buSzTx/>
              <a:buFontTx/>
              <a:buNone/>
              <a:tabLst/>
              <a:defRPr/>
            </a:pPr>
            <a:r>
              <a:rPr lang="en-US"/>
              <a:t>Full Name</a:t>
            </a:r>
          </a:p>
        </p:txBody>
      </p:sp>
      <p:sp>
        <p:nvSpPr>
          <p:cNvPr id="17" name="Text Placeholder 14">
            <a:extLst>
              <a:ext uri="{FF2B5EF4-FFF2-40B4-BE49-F238E27FC236}">
                <a16:creationId xmlns:a16="http://schemas.microsoft.com/office/drawing/2014/main" id="{3A38C9C9-FB67-6A4C-899F-4914B4695FD3}"/>
              </a:ext>
            </a:extLst>
          </p:cNvPr>
          <p:cNvSpPr>
            <a:spLocks noGrp="1"/>
          </p:cNvSpPr>
          <p:nvPr>
            <p:ph type="body" sz="quarter" idx="14" hasCustomPrompt="1"/>
          </p:nvPr>
        </p:nvSpPr>
        <p:spPr>
          <a:xfrm>
            <a:off x="8352769" y="4037781"/>
            <a:ext cx="3357964" cy="387350"/>
          </a:xfrm>
          <a:prstGeom prst="rect">
            <a:avLst/>
          </a:prstGeom>
        </p:spPr>
        <p:txBody>
          <a:bodyPr/>
          <a:lstStyle>
            <a:lvl1pPr marL="0" marR="0" indent="0" algn="l" defTabSz="913927" rtl="0" eaLnBrk="1" fontAlgn="auto" latinLnBrk="0" hangingPunct="1">
              <a:lnSpc>
                <a:spcPct val="100000"/>
              </a:lnSpc>
              <a:spcBef>
                <a:spcPts val="0"/>
              </a:spcBef>
              <a:spcAft>
                <a:spcPts val="0"/>
              </a:spcAft>
              <a:buClrTx/>
              <a:buSzTx/>
              <a:buFontTx/>
              <a:buNone/>
              <a:tabLst/>
              <a:defRPr sz="1799" i="1">
                <a:solidFill>
                  <a:schemeClr val="accent3"/>
                </a:solidFill>
              </a:defRPr>
            </a:lvl1pPr>
            <a:lvl2pPr>
              <a:buNone/>
              <a:defRPr/>
            </a:lvl2pPr>
          </a:lstStyle>
          <a:p>
            <a:pPr marL="0" marR="0" lvl="0" indent="0" algn="l" defTabSz="913927" rtl="0" eaLnBrk="1" fontAlgn="auto" latinLnBrk="0" hangingPunct="1">
              <a:lnSpc>
                <a:spcPct val="100000"/>
              </a:lnSpc>
              <a:spcBef>
                <a:spcPts val="0"/>
              </a:spcBef>
              <a:spcAft>
                <a:spcPts val="0"/>
              </a:spcAft>
              <a:buClrTx/>
              <a:buSzTx/>
              <a:buFontTx/>
              <a:buNone/>
              <a:tabLst/>
              <a:defRPr/>
            </a:pPr>
            <a:r>
              <a:rPr lang="en-US"/>
              <a:t>Title / Company</a:t>
            </a:r>
          </a:p>
        </p:txBody>
      </p:sp>
    </p:spTree>
    <p:extLst>
      <p:ext uri="{BB962C8B-B14F-4D97-AF65-F5344CB8AC3E}">
        <p14:creationId xmlns:p14="http://schemas.microsoft.com/office/powerpoint/2010/main" val="297515003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Quote_2a">
    <p:bg>
      <p:bgPr>
        <a:solidFill>
          <a:schemeClr val="tx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935479-D044-2849-A4C3-18100AB0987A}"/>
              </a:ext>
            </a:extLst>
          </p:cNvPr>
          <p:cNvSpPr txBox="1"/>
          <p:nvPr/>
        </p:nvSpPr>
        <p:spPr>
          <a:xfrm>
            <a:off x="5770790" y="1258475"/>
            <a:ext cx="574987" cy="1323439"/>
          </a:xfrm>
          <a:prstGeom prst="rect">
            <a:avLst/>
          </a:prstGeom>
          <a:ln w="25400">
            <a:miter lim="400000"/>
          </a:ln>
          <a:extLst>
            <a:ext uri="{C572A759-6A51-4108-AA02-DFA0A04FC94B}">
              <ma14:wrappingTextBoxFlag xmlns:ma14="http://schemas.microsoft.com/office/mac/drawingml/2011/main" xmlns="" val="1"/>
            </a:ext>
          </a:extLst>
        </p:spPr>
        <p:txBody>
          <a:bodyPr wrap="none" lIns="45708" tIns="45708" rIns="45708" bIns="45708" rtlCol="0">
            <a:spAutoFit/>
          </a:bodyPr>
          <a:lstStyle/>
          <a:p>
            <a:pPr algn="ctr">
              <a:lnSpc>
                <a:spcPct val="100000"/>
              </a:lnSpc>
              <a:spcBef>
                <a:spcPts val="675"/>
              </a:spcBef>
            </a:pPr>
            <a:r>
              <a:rPr lang="en-US" sz="7998" b="1" spc="-150">
                <a:latin typeface="Garamond" panose="02020404030301010803" pitchFamily="18" charset="0"/>
                <a:ea typeface="Lato Light" charset="0"/>
                <a:cs typeface="Lato Light" charset="0"/>
                <a:sym typeface="Lato Light"/>
              </a:rPr>
              <a:t>“</a:t>
            </a:r>
          </a:p>
        </p:txBody>
      </p:sp>
      <p:sp>
        <p:nvSpPr>
          <p:cNvPr id="7" name="Text Placeholder 12">
            <a:extLst>
              <a:ext uri="{FF2B5EF4-FFF2-40B4-BE49-F238E27FC236}">
                <a16:creationId xmlns:a16="http://schemas.microsoft.com/office/drawing/2014/main" id="{BADAD340-9C7E-2142-AFC9-2A4686B57D7A}"/>
              </a:ext>
            </a:extLst>
          </p:cNvPr>
          <p:cNvSpPr>
            <a:spLocks noGrp="1"/>
          </p:cNvSpPr>
          <p:nvPr>
            <p:ph type="body" sz="quarter" idx="12" hasCustomPrompt="1"/>
          </p:nvPr>
        </p:nvSpPr>
        <p:spPr>
          <a:xfrm>
            <a:off x="1518298" y="2414016"/>
            <a:ext cx="9082357" cy="1737360"/>
          </a:xfrm>
          <a:prstGeom prst="rect">
            <a:avLst/>
          </a:prstGeom>
        </p:spPr>
        <p:txBody>
          <a:bodyPr anchor="ctr">
            <a:normAutofit/>
          </a:bodyPr>
          <a:lstStyle>
            <a:lvl1pPr marL="0" indent="0" algn="ctr">
              <a:buFont typeface="Arial" panose="020B0604020202020204" pitchFamily="34" charset="0"/>
              <a:buNone/>
              <a:defRPr sz="4399">
                <a:solidFill>
                  <a:schemeClr val="bg1"/>
                </a:solidFill>
              </a:defRPr>
            </a:lvl1pPr>
            <a:lvl2pPr algn="r">
              <a:buNone/>
              <a:defRPr sz="2199">
                <a:solidFill>
                  <a:schemeClr val="bg1"/>
                </a:solidFill>
              </a:defRPr>
            </a:lvl2pPr>
            <a:lvl3pPr marL="0" indent="0" algn="r">
              <a:buFont typeface="Arial" panose="020B0604020202020204" pitchFamily="34" charset="0"/>
              <a:buNone/>
              <a:defRPr sz="2199">
                <a:solidFill>
                  <a:schemeClr val="bg1"/>
                </a:solidFill>
              </a:defRPr>
            </a:lvl3pPr>
            <a:lvl4pPr marL="0" indent="0" algn="r">
              <a:buFont typeface="Arial" panose="020B0604020202020204" pitchFamily="34" charset="0"/>
              <a:buNone/>
              <a:defRPr sz="2199">
                <a:solidFill>
                  <a:schemeClr val="bg1"/>
                </a:solidFill>
              </a:defRPr>
            </a:lvl4pPr>
            <a:lvl5pPr marL="0" indent="0" algn="r">
              <a:buFont typeface="Arial" panose="020B0604020202020204" pitchFamily="34" charset="0"/>
              <a:buNone/>
              <a:defRPr sz="2199">
                <a:solidFill>
                  <a:schemeClr val="bg1"/>
                </a:solidFill>
              </a:defRPr>
            </a:lvl5pPr>
          </a:lstStyle>
          <a:p>
            <a:pPr lvl="0"/>
            <a:r>
              <a:rPr lang="en-US"/>
              <a:t>Quote, </a:t>
            </a:r>
            <a:r>
              <a:rPr lang="en-US" err="1"/>
              <a:t>AppD</a:t>
            </a:r>
            <a:r>
              <a:rPr lang="en-US"/>
              <a:t> Regular, 44 pt.</a:t>
            </a:r>
          </a:p>
        </p:txBody>
      </p:sp>
      <p:sp>
        <p:nvSpPr>
          <p:cNvPr id="4" name="Text Placeholder 14">
            <a:extLst>
              <a:ext uri="{FF2B5EF4-FFF2-40B4-BE49-F238E27FC236}">
                <a16:creationId xmlns:a16="http://schemas.microsoft.com/office/drawing/2014/main" id="{FAE97F4C-24CD-7F47-B39C-556BA17D6002}"/>
              </a:ext>
            </a:extLst>
          </p:cNvPr>
          <p:cNvSpPr>
            <a:spLocks noGrp="1"/>
          </p:cNvSpPr>
          <p:nvPr>
            <p:ph type="body" sz="quarter" idx="13" hasCustomPrompt="1"/>
          </p:nvPr>
        </p:nvSpPr>
        <p:spPr>
          <a:xfrm>
            <a:off x="7242691" y="4731309"/>
            <a:ext cx="3357964" cy="387350"/>
          </a:xfrm>
          <a:prstGeom prst="rect">
            <a:avLst/>
          </a:prstGeom>
        </p:spPr>
        <p:txBody>
          <a:bodyPr/>
          <a:lstStyle>
            <a:lvl1pPr marL="0" marR="0" indent="0" algn="ctr" defTabSz="913927" rtl="0" eaLnBrk="1" fontAlgn="auto" latinLnBrk="0" hangingPunct="1">
              <a:lnSpc>
                <a:spcPct val="100000"/>
              </a:lnSpc>
              <a:spcBef>
                <a:spcPts val="0"/>
              </a:spcBef>
              <a:spcAft>
                <a:spcPts val="0"/>
              </a:spcAft>
              <a:buClrTx/>
              <a:buSzTx/>
              <a:buFontTx/>
              <a:buNone/>
              <a:tabLst/>
              <a:defRPr sz="1600">
                <a:solidFill>
                  <a:schemeClr val="bg1"/>
                </a:solidFill>
              </a:defRPr>
            </a:lvl1pPr>
            <a:lvl2pPr>
              <a:buNone/>
              <a:defRPr/>
            </a:lvl2pPr>
          </a:lstStyle>
          <a:p>
            <a:pPr marL="0" marR="0" lvl="0" indent="0" algn="l" defTabSz="913927" rtl="0" eaLnBrk="1" fontAlgn="auto" latinLnBrk="0" hangingPunct="1">
              <a:lnSpc>
                <a:spcPct val="100000"/>
              </a:lnSpc>
              <a:spcBef>
                <a:spcPts val="0"/>
              </a:spcBef>
              <a:spcAft>
                <a:spcPts val="0"/>
              </a:spcAft>
              <a:buClrTx/>
              <a:buSzTx/>
              <a:buFontTx/>
              <a:buNone/>
              <a:tabLst/>
              <a:defRPr/>
            </a:pPr>
            <a:r>
              <a:rPr lang="en-US"/>
              <a:t>Full Name</a:t>
            </a:r>
          </a:p>
        </p:txBody>
      </p:sp>
      <p:sp>
        <p:nvSpPr>
          <p:cNvPr id="5" name="Text Placeholder 14">
            <a:extLst>
              <a:ext uri="{FF2B5EF4-FFF2-40B4-BE49-F238E27FC236}">
                <a16:creationId xmlns:a16="http://schemas.microsoft.com/office/drawing/2014/main" id="{64E26330-6B83-CF44-8BEE-90777594BF77}"/>
              </a:ext>
            </a:extLst>
          </p:cNvPr>
          <p:cNvSpPr>
            <a:spLocks noGrp="1"/>
          </p:cNvSpPr>
          <p:nvPr>
            <p:ph type="body" sz="quarter" idx="14" hasCustomPrompt="1"/>
          </p:nvPr>
        </p:nvSpPr>
        <p:spPr>
          <a:xfrm>
            <a:off x="7242691" y="5160293"/>
            <a:ext cx="3357964" cy="387350"/>
          </a:xfrm>
          <a:prstGeom prst="rect">
            <a:avLst/>
          </a:prstGeom>
        </p:spPr>
        <p:txBody>
          <a:bodyPr/>
          <a:lstStyle>
            <a:lvl1pPr marL="0" marR="0" indent="0" algn="ctr" defTabSz="913927" rtl="0" eaLnBrk="1" fontAlgn="auto" latinLnBrk="0" hangingPunct="1">
              <a:lnSpc>
                <a:spcPct val="100000"/>
              </a:lnSpc>
              <a:spcBef>
                <a:spcPts val="0"/>
              </a:spcBef>
              <a:spcAft>
                <a:spcPts val="0"/>
              </a:spcAft>
              <a:buClrTx/>
              <a:buSzTx/>
              <a:buFontTx/>
              <a:buNone/>
              <a:tabLst/>
              <a:defRPr sz="1600" i="1">
                <a:solidFill>
                  <a:schemeClr val="accent3"/>
                </a:solidFill>
              </a:defRPr>
            </a:lvl1pPr>
            <a:lvl2pPr>
              <a:buNone/>
              <a:defRPr/>
            </a:lvl2pPr>
          </a:lstStyle>
          <a:p>
            <a:pPr marL="0" marR="0" lvl="0" indent="0" algn="l" defTabSz="913927" rtl="0" eaLnBrk="1" fontAlgn="auto" latinLnBrk="0" hangingPunct="1">
              <a:lnSpc>
                <a:spcPct val="100000"/>
              </a:lnSpc>
              <a:spcBef>
                <a:spcPts val="0"/>
              </a:spcBef>
              <a:spcAft>
                <a:spcPts val="0"/>
              </a:spcAft>
              <a:buClrTx/>
              <a:buSzTx/>
              <a:buFontTx/>
              <a:buNone/>
              <a:tabLst/>
              <a:defRPr/>
            </a:pPr>
            <a:r>
              <a:rPr lang="en-US"/>
              <a:t>Title / Company</a:t>
            </a:r>
          </a:p>
        </p:txBody>
      </p:sp>
    </p:spTree>
    <p:extLst>
      <p:ext uri="{BB962C8B-B14F-4D97-AF65-F5344CB8AC3E}">
        <p14:creationId xmlns:p14="http://schemas.microsoft.com/office/powerpoint/2010/main" val="2369247391"/>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38842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51508CB-B711-4546-B516-304CBFE02561}"/>
              </a:ext>
            </a:extLst>
          </p:cNvPr>
          <p:cNvSpPr>
            <a:spLocks noGrp="1"/>
          </p:cNvSpPr>
          <p:nvPr>
            <p:ph type="title"/>
          </p:nvPr>
        </p:nvSpPr>
        <p:spPr>
          <a:xfrm>
            <a:off x="-1" y="585216"/>
            <a:ext cx="12192000" cy="399130"/>
          </a:xfrm>
          <a:prstGeom prst="rect">
            <a:avLst/>
          </a:prstGeom>
        </p:spPr>
        <p:txBody>
          <a:bodyPr vert="horz" lIns="91440" tIns="45720" rIns="91440" bIns="45720" rtlCol="0" anchor="t" anchorCtr="0">
            <a:noAutofit/>
          </a:bodyPr>
          <a:lstStyle/>
          <a:p>
            <a:pPr lvl="0"/>
            <a:r>
              <a:rPr lang="en-US"/>
              <a:t>Title, </a:t>
            </a:r>
            <a:r>
              <a:rPr lang="en-US" err="1"/>
              <a:t>AppD</a:t>
            </a:r>
            <a:r>
              <a:rPr lang="en-US"/>
              <a:t> Regular, 32pt, 1 line</a:t>
            </a:r>
          </a:p>
        </p:txBody>
      </p:sp>
    </p:spTree>
    <p:extLst>
      <p:ext uri="{BB962C8B-B14F-4D97-AF65-F5344CB8AC3E}">
        <p14:creationId xmlns:p14="http://schemas.microsoft.com/office/powerpoint/2010/main" val="4012416621"/>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itle_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51508CB-B711-4546-B516-304CBFE02561}"/>
              </a:ext>
            </a:extLst>
          </p:cNvPr>
          <p:cNvSpPr>
            <a:spLocks noGrp="1"/>
          </p:cNvSpPr>
          <p:nvPr>
            <p:ph type="title" hasCustomPrompt="1"/>
          </p:nvPr>
        </p:nvSpPr>
        <p:spPr>
          <a:xfrm>
            <a:off x="590310" y="585216"/>
            <a:ext cx="10995949" cy="399130"/>
          </a:xfrm>
          <a:prstGeom prst="rect">
            <a:avLst/>
          </a:prstGeom>
        </p:spPr>
        <p:txBody>
          <a:bodyPr vert="horz" lIns="91440" tIns="45720" rIns="91440" bIns="45720" rtlCol="0" anchor="t" anchorCtr="0">
            <a:noAutofit/>
          </a:bodyPr>
          <a:lstStyle>
            <a:lvl1pPr algn="l">
              <a:defRPr/>
            </a:lvl1pPr>
          </a:lstStyle>
          <a:p>
            <a:pPr lvl="0"/>
            <a:r>
              <a:rPr lang="en-US"/>
              <a:t>Title, </a:t>
            </a:r>
            <a:r>
              <a:rPr lang="en-US" err="1"/>
              <a:t>AppD</a:t>
            </a:r>
            <a:r>
              <a:rPr lang="en-US"/>
              <a:t> Regular, 32pt, 1 line</a:t>
            </a:r>
          </a:p>
        </p:txBody>
      </p:sp>
    </p:spTree>
    <p:extLst>
      <p:ext uri="{BB962C8B-B14F-4D97-AF65-F5344CB8AC3E}">
        <p14:creationId xmlns:p14="http://schemas.microsoft.com/office/powerpoint/2010/main" val="2865834939"/>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atement_1">
    <p:bg>
      <p:bgPr>
        <a:solidFill>
          <a:srgbClr val="FFFFFF"/>
        </a:solidFill>
        <a:effectLst/>
      </p:bgPr>
    </p:bg>
    <p:spTree>
      <p:nvGrpSpPr>
        <p:cNvPr id="1" name=""/>
        <p:cNvGrpSpPr/>
        <p:nvPr/>
      </p:nvGrpSpPr>
      <p:grpSpPr>
        <a:xfrm>
          <a:off x="0" y="0"/>
          <a:ext cx="0" cy="0"/>
          <a:chOff x="0" y="0"/>
          <a:chExt cx="0" cy="0"/>
        </a:xfrm>
      </p:grpSpPr>
      <p:sp>
        <p:nvSpPr>
          <p:cNvPr id="4" name="Pie 3">
            <a:extLst>
              <a:ext uri="{FF2B5EF4-FFF2-40B4-BE49-F238E27FC236}">
                <a16:creationId xmlns:a16="http://schemas.microsoft.com/office/drawing/2014/main" id="{A914DBFB-7F7C-4651-9DE8-E7FFBB703808}"/>
              </a:ext>
            </a:extLst>
          </p:cNvPr>
          <p:cNvSpPr/>
          <p:nvPr userDrawn="1"/>
        </p:nvSpPr>
        <p:spPr>
          <a:xfrm>
            <a:off x="723945" y="885118"/>
            <a:ext cx="5089089" cy="5087764"/>
          </a:xfrm>
          <a:prstGeom prst="pie">
            <a:avLst>
              <a:gd name="adj1" fmla="val 6760667"/>
              <a:gd name="adj2" fmla="val 1081219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 name="Pie 9">
            <a:extLst>
              <a:ext uri="{FF2B5EF4-FFF2-40B4-BE49-F238E27FC236}">
                <a16:creationId xmlns:a16="http://schemas.microsoft.com/office/drawing/2014/main" id="{648951B7-0DE4-4A0B-9C33-51B09CE33973}"/>
              </a:ext>
            </a:extLst>
          </p:cNvPr>
          <p:cNvSpPr/>
          <p:nvPr userDrawn="1"/>
        </p:nvSpPr>
        <p:spPr>
          <a:xfrm>
            <a:off x="1953012" y="2095108"/>
            <a:ext cx="2630955" cy="2630270"/>
          </a:xfrm>
          <a:prstGeom prst="pie">
            <a:avLst>
              <a:gd name="adj1" fmla="val 16195008"/>
              <a:gd name="adj2" fmla="val 241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1" name="Text Placeholder 10">
            <a:extLst>
              <a:ext uri="{FF2B5EF4-FFF2-40B4-BE49-F238E27FC236}">
                <a16:creationId xmlns:a16="http://schemas.microsoft.com/office/drawing/2014/main" id="{944C9C52-C0B4-49FB-BA36-1A518FF9AAFA}"/>
              </a:ext>
            </a:extLst>
          </p:cNvPr>
          <p:cNvSpPr>
            <a:spLocks noGrp="1"/>
          </p:cNvSpPr>
          <p:nvPr>
            <p:ph type="body" sz="quarter" idx="17"/>
          </p:nvPr>
        </p:nvSpPr>
        <p:spPr>
          <a:xfrm>
            <a:off x="6564191" y="2234834"/>
            <a:ext cx="4750769" cy="2388335"/>
          </a:xfrm>
          <a:prstGeom prst="callout1">
            <a:avLst>
              <a:gd name="adj1" fmla="val 413"/>
              <a:gd name="adj2" fmla="val 116"/>
              <a:gd name="adj3" fmla="val 100428"/>
              <a:gd name="adj4" fmla="val 131"/>
            </a:avLst>
          </a:prstGeom>
          <a:noFill/>
          <a:ln w="6350">
            <a:solidFill>
              <a:schemeClr val="tx1"/>
            </a:solidFill>
          </a:ln>
        </p:spPr>
        <p:txBody>
          <a:bodyPr lIns="91440" anchor="ctr" anchorCtr="0">
            <a:noAutofit/>
          </a:bodyPr>
          <a:lstStyle>
            <a:lvl1pPr marL="177800" indent="0">
              <a:lnSpc>
                <a:spcPct val="100000"/>
              </a:lnSpc>
              <a:spcBef>
                <a:spcPts val="0"/>
              </a:spcBef>
              <a:spcAft>
                <a:spcPts val="1200"/>
              </a:spcAft>
              <a:buFont typeface="Arial" panose="020B0604020202020204" pitchFamily="34" charset="0"/>
              <a:buChar char="​"/>
              <a:tabLst/>
              <a:defRPr lang="en-US" sz="3200" kern="1200" dirty="0">
                <a:solidFill>
                  <a:schemeClr val="tx1"/>
                </a:solidFill>
                <a:latin typeface="+mn-lt"/>
                <a:ea typeface="+mn-ea"/>
                <a:cs typeface="Arial" panose="020B0604020202020204" pitchFamily="34" charset="0"/>
              </a:defRPr>
            </a:lvl1pPr>
            <a:lvl2pPr marL="169863" indent="0">
              <a:lnSpc>
                <a:spcPct val="110000"/>
              </a:lnSpc>
              <a:spcBef>
                <a:spcPts val="0"/>
              </a:spcBef>
              <a:spcAft>
                <a:spcPts val="0"/>
              </a:spcAft>
              <a:buFont typeface="AppD Sans" panose="00000500000000000000" pitchFamily="2" charset="0"/>
              <a:buNone/>
              <a:tabLst/>
              <a:defRPr lang="en-US" sz="1400" kern="1200" dirty="0">
                <a:solidFill>
                  <a:schemeClr val="tx1"/>
                </a:solidFill>
                <a:latin typeface="+mn-lt"/>
                <a:ea typeface="+mn-ea"/>
                <a:cs typeface="Arial" panose="020B0604020202020204" pitchFamily="34" charset="0"/>
              </a:defRPr>
            </a:lvl2pPr>
            <a:lvl3pPr marL="522288" indent="-177800">
              <a:spcBef>
                <a:spcPts val="0"/>
              </a:spcBef>
              <a:tabLst/>
              <a:defRPr sz="1000"/>
            </a:lvl3pPr>
            <a:lvl4pPr>
              <a:buNone/>
              <a:defRPr sz="2000"/>
            </a:lvl4pPr>
            <a:lvl5pPr>
              <a:defRPr sz="1600"/>
            </a:lvl5pPr>
          </a:lstStyle>
          <a:p>
            <a:pPr lvl="0"/>
            <a:r>
              <a:rPr lang="en-US"/>
              <a:t>Click to edit Master text styles</a:t>
            </a:r>
          </a:p>
          <a:p>
            <a:pPr lvl="1"/>
            <a:r>
              <a:rPr lang="en-US"/>
              <a:t>Second level</a:t>
            </a:r>
          </a:p>
        </p:txBody>
      </p:sp>
      <p:sp>
        <p:nvSpPr>
          <p:cNvPr id="9" name="Picture Placeholder 8">
            <a:extLst>
              <a:ext uri="{FF2B5EF4-FFF2-40B4-BE49-F238E27FC236}">
                <a16:creationId xmlns:a16="http://schemas.microsoft.com/office/drawing/2014/main" id="{793BEF73-7D03-4881-9F15-AD0B67D30ED0}"/>
              </a:ext>
            </a:extLst>
          </p:cNvPr>
          <p:cNvSpPr>
            <a:spLocks noGrp="1"/>
          </p:cNvSpPr>
          <p:nvPr>
            <p:ph type="pic" sz="quarter" idx="18"/>
          </p:nvPr>
        </p:nvSpPr>
        <p:spPr>
          <a:xfrm>
            <a:off x="792368" y="968375"/>
            <a:ext cx="5303631" cy="4921250"/>
          </a:xfrm>
        </p:spPr>
        <p:txBody>
          <a:bodyPr/>
          <a:lstStyle>
            <a:lvl1pPr>
              <a:defRPr/>
            </a:lvl1pPr>
          </a:lstStyle>
          <a:p>
            <a:endParaRPr lang="en-US"/>
          </a:p>
        </p:txBody>
      </p:sp>
    </p:spTree>
    <p:extLst>
      <p:ext uri="{BB962C8B-B14F-4D97-AF65-F5344CB8AC3E}">
        <p14:creationId xmlns:p14="http://schemas.microsoft.com/office/powerpoint/2010/main" val="2177714889"/>
      </p:ext>
    </p:extLst>
  </p:cSld>
  <p:clrMapOvr>
    <a:masterClrMapping/>
  </p:clrMapOvr>
  <p:transition spd="med"/>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7_Chart">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0" y="1085570"/>
            <a:ext cx="12191998" cy="426709"/>
          </a:xfrm>
          <a:prstGeom prst="rect">
            <a:avLst/>
          </a:prstGeom>
        </p:spPr>
        <p:txBody>
          <a:bodyPr tIns="0"/>
          <a:lstStyle>
            <a:lvl1pPr marL="0" marR="0" indent="0" algn="ctr" defTabSz="913927" rtl="0" eaLnBrk="1" fontAlgn="auto" latinLnBrk="0" hangingPunct="1">
              <a:lnSpc>
                <a:spcPct val="100000"/>
              </a:lnSpc>
              <a:spcBef>
                <a:spcPts val="600"/>
              </a:spcBef>
              <a:spcAft>
                <a:spcPts val="0"/>
              </a:spcAft>
              <a:buClr>
                <a:srgbClr val="4E3EB1"/>
              </a:buClr>
              <a:buSzPct val="120000"/>
              <a:buFont typeface="Arial" panose="020B0604020202020204" pitchFamily="34" charset="0"/>
              <a:buNone/>
              <a:tabLst/>
              <a:defRPr kumimoji="0" lang="en-US" sz="2399" b="0" i="0" u="none" strike="noStrike" cap="none" spc="0" normalizeH="0" baseline="0" dirty="0">
                <a:ln>
                  <a:noFill/>
                </a:ln>
                <a:solidFill>
                  <a:schemeClr val="accent3"/>
                </a:solidFill>
                <a:effectLst/>
                <a:uFillTx/>
                <a:latin typeface="AppD Sans" pitchFamily="2" charset="77"/>
                <a:ea typeface="AppD Sans" pitchFamily="2" charset="77"/>
                <a:cs typeface="AppD Sans" pitchFamily="2" charset="77"/>
                <a:sym typeface="BrownStd-Light"/>
              </a:defRPr>
            </a:lvl1pPr>
          </a:lstStyle>
          <a:p>
            <a:pPr lvl="0"/>
            <a:r>
              <a:rPr lang="en-US" b="0" i="0">
                <a:latin typeface="AppD Sans" pitchFamily="2" charset="77"/>
              </a:rPr>
              <a:t>1 line subtitle goes here</a:t>
            </a:r>
            <a:endParaRPr lang="en-US"/>
          </a:p>
        </p:txBody>
      </p:sp>
      <p:sp>
        <p:nvSpPr>
          <p:cNvPr id="4" name="Title Placeholder 1">
            <a:extLst>
              <a:ext uri="{FF2B5EF4-FFF2-40B4-BE49-F238E27FC236}">
                <a16:creationId xmlns:a16="http://schemas.microsoft.com/office/drawing/2014/main" id="{F51508CB-B711-4546-B516-304CBFE02561}"/>
              </a:ext>
            </a:extLst>
          </p:cNvPr>
          <p:cNvSpPr>
            <a:spLocks noGrp="1"/>
          </p:cNvSpPr>
          <p:nvPr>
            <p:ph type="title" hasCustomPrompt="1"/>
          </p:nvPr>
        </p:nvSpPr>
        <p:spPr>
          <a:xfrm>
            <a:off x="-1" y="585216"/>
            <a:ext cx="12192000" cy="399130"/>
          </a:xfrm>
          <a:prstGeom prst="rect">
            <a:avLst/>
          </a:prstGeom>
        </p:spPr>
        <p:txBody>
          <a:bodyPr vert="horz" lIns="91440" tIns="45720" rIns="91440" bIns="45720" rtlCol="0" anchor="t" anchorCtr="0">
            <a:noAutofit/>
          </a:bodyPr>
          <a:lstStyle/>
          <a:p>
            <a:pPr lvl="0"/>
            <a:r>
              <a:rPr lang="en-US"/>
              <a:t>Title, </a:t>
            </a:r>
            <a:r>
              <a:rPr lang="en-US" err="1"/>
              <a:t>AppD</a:t>
            </a:r>
            <a:r>
              <a:rPr lang="en-US"/>
              <a:t> Regular, 32pt, 1 line</a:t>
            </a:r>
          </a:p>
        </p:txBody>
      </p:sp>
    </p:spTree>
    <p:extLst>
      <p:ext uri="{BB962C8B-B14F-4D97-AF65-F5344CB8AC3E}">
        <p14:creationId xmlns:p14="http://schemas.microsoft.com/office/powerpoint/2010/main" val="2480477068"/>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9_Chart">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590309" y="1085570"/>
            <a:ext cx="10995949" cy="426709"/>
          </a:xfrm>
          <a:prstGeom prst="rect">
            <a:avLst/>
          </a:prstGeom>
        </p:spPr>
        <p:txBody>
          <a:bodyPr tIns="0"/>
          <a:lstStyle>
            <a:lvl1pPr marL="0" marR="0" indent="0" algn="l" defTabSz="913927" rtl="0" eaLnBrk="1" fontAlgn="auto" latinLnBrk="0" hangingPunct="1">
              <a:lnSpc>
                <a:spcPct val="100000"/>
              </a:lnSpc>
              <a:spcBef>
                <a:spcPts val="600"/>
              </a:spcBef>
              <a:spcAft>
                <a:spcPts val="0"/>
              </a:spcAft>
              <a:buClr>
                <a:srgbClr val="4E3EB1"/>
              </a:buClr>
              <a:buSzPct val="120000"/>
              <a:buFont typeface="Arial" panose="020B0604020202020204" pitchFamily="34" charset="0"/>
              <a:buNone/>
              <a:tabLst/>
              <a:defRPr kumimoji="0" lang="en-US" sz="2399" b="0" i="0" u="none" strike="noStrike" cap="none" spc="0" normalizeH="0" baseline="0" dirty="0">
                <a:ln>
                  <a:noFill/>
                </a:ln>
                <a:solidFill>
                  <a:schemeClr val="accent3"/>
                </a:solidFill>
                <a:effectLst/>
                <a:uFillTx/>
                <a:latin typeface="AppD Sans" pitchFamily="2" charset="77"/>
                <a:ea typeface="AppD Sans" pitchFamily="2" charset="77"/>
                <a:cs typeface="AppD Sans" pitchFamily="2" charset="77"/>
                <a:sym typeface="BrownStd-Light"/>
              </a:defRPr>
            </a:lvl1pPr>
          </a:lstStyle>
          <a:p>
            <a:pPr lvl="0"/>
            <a:r>
              <a:rPr lang="en-US" b="0" i="0">
                <a:latin typeface="AppD Sans" pitchFamily="2" charset="77"/>
              </a:rPr>
              <a:t>1 line subtitle goes here</a:t>
            </a:r>
            <a:endParaRPr lang="en-US"/>
          </a:p>
        </p:txBody>
      </p:sp>
      <p:sp>
        <p:nvSpPr>
          <p:cNvPr id="4" name="Title Placeholder 1">
            <a:extLst>
              <a:ext uri="{FF2B5EF4-FFF2-40B4-BE49-F238E27FC236}">
                <a16:creationId xmlns:a16="http://schemas.microsoft.com/office/drawing/2014/main" id="{F51508CB-B711-4546-B516-304CBFE02561}"/>
              </a:ext>
            </a:extLst>
          </p:cNvPr>
          <p:cNvSpPr>
            <a:spLocks noGrp="1"/>
          </p:cNvSpPr>
          <p:nvPr>
            <p:ph type="title" hasCustomPrompt="1"/>
          </p:nvPr>
        </p:nvSpPr>
        <p:spPr>
          <a:xfrm>
            <a:off x="590308" y="585216"/>
            <a:ext cx="10995951" cy="399130"/>
          </a:xfrm>
          <a:prstGeom prst="rect">
            <a:avLst/>
          </a:prstGeom>
        </p:spPr>
        <p:txBody>
          <a:bodyPr vert="horz" lIns="91440" tIns="45720" rIns="91440" bIns="45720" rtlCol="0" anchor="t" anchorCtr="0">
            <a:noAutofit/>
          </a:bodyPr>
          <a:lstStyle>
            <a:lvl1pPr algn="l">
              <a:defRPr/>
            </a:lvl1pPr>
          </a:lstStyle>
          <a:p>
            <a:pPr lvl="0"/>
            <a:r>
              <a:rPr lang="en-US"/>
              <a:t>Title, </a:t>
            </a:r>
            <a:r>
              <a:rPr lang="en-US" err="1"/>
              <a:t>AppD</a:t>
            </a:r>
            <a:r>
              <a:rPr lang="en-US"/>
              <a:t> Regular, 32pt, 1 line</a:t>
            </a:r>
          </a:p>
        </p:txBody>
      </p:sp>
    </p:spTree>
    <p:extLst>
      <p:ext uri="{BB962C8B-B14F-4D97-AF65-F5344CB8AC3E}">
        <p14:creationId xmlns:p14="http://schemas.microsoft.com/office/powerpoint/2010/main" val="4021531471"/>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1669EA-6892-CA47-A178-587AB62F1533}"/>
              </a:ext>
            </a:extLst>
          </p:cNvPr>
          <p:cNvSpPr>
            <a:spLocks noGrp="1"/>
          </p:cNvSpPr>
          <p:nvPr>
            <p:ph type="title" hasCustomPrompt="1"/>
          </p:nvPr>
        </p:nvSpPr>
        <p:spPr/>
        <p:txBody>
          <a:bodyPr/>
          <a:lstStyle/>
          <a:p>
            <a:r>
              <a:rPr lang="en-US"/>
              <a:t>Title, </a:t>
            </a:r>
            <a:r>
              <a:rPr lang="en-US" err="1"/>
              <a:t>AppD</a:t>
            </a:r>
            <a:r>
              <a:rPr lang="en-US"/>
              <a:t> Regular, 32pt, 1 line</a:t>
            </a:r>
          </a:p>
        </p:txBody>
      </p:sp>
      <p:sp>
        <p:nvSpPr>
          <p:cNvPr id="9" name="Text Placeholder 8">
            <a:extLst>
              <a:ext uri="{FF2B5EF4-FFF2-40B4-BE49-F238E27FC236}">
                <a16:creationId xmlns:a16="http://schemas.microsoft.com/office/drawing/2014/main" id="{EE213CC0-3EDA-1F44-8A4B-9CD2B3E38DCE}"/>
              </a:ext>
            </a:extLst>
          </p:cNvPr>
          <p:cNvSpPr>
            <a:spLocks noGrp="1"/>
          </p:cNvSpPr>
          <p:nvPr>
            <p:ph type="body" sz="quarter" idx="10"/>
          </p:nvPr>
        </p:nvSpPr>
        <p:spPr>
          <a:xfrm>
            <a:off x="838201" y="1816608"/>
            <a:ext cx="10515600" cy="4255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032573"/>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_Char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1669EA-6892-CA47-A178-587AB62F1533}"/>
              </a:ext>
            </a:extLst>
          </p:cNvPr>
          <p:cNvSpPr>
            <a:spLocks noGrp="1"/>
          </p:cNvSpPr>
          <p:nvPr>
            <p:ph type="title" hasCustomPrompt="1"/>
          </p:nvPr>
        </p:nvSpPr>
        <p:spPr>
          <a:xfrm>
            <a:off x="838201" y="585216"/>
            <a:ext cx="10515600" cy="399130"/>
          </a:xfrm>
        </p:spPr>
        <p:txBody>
          <a:bodyPr/>
          <a:lstStyle>
            <a:lvl1pPr algn="l">
              <a:defRPr/>
            </a:lvl1pPr>
          </a:lstStyle>
          <a:p>
            <a:r>
              <a:rPr lang="en-US"/>
              <a:t>Title, </a:t>
            </a:r>
            <a:r>
              <a:rPr lang="en-US" err="1"/>
              <a:t>AppD</a:t>
            </a:r>
            <a:r>
              <a:rPr lang="en-US"/>
              <a:t> Regular, 32pt, 1 line</a:t>
            </a:r>
          </a:p>
        </p:txBody>
      </p:sp>
      <p:sp>
        <p:nvSpPr>
          <p:cNvPr id="9" name="Text Placeholder 8">
            <a:extLst>
              <a:ext uri="{FF2B5EF4-FFF2-40B4-BE49-F238E27FC236}">
                <a16:creationId xmlns:a16="http://schemas.microsoft.com/office/drawing/2014/main" id="{EE213CC0-3EDA-1F44-8A4B-9CD2B3E38DCE}"/>
              </a:ext>
            </a:extLst>
          </p:cNvPr>
          <p:cNvSpPr>
            <a:spLocks noGrp="1"/>
          </p:cNvSpPr>
          <p:nvPr>
            <p:ph type="body" sz="quarter" idx="10"/>
          </p:nvPr>
        </p:nvSpPr>
        <p:spPr>
          <a:xfrm>
            <a:off x="838201" y="1816608"/>
            <a:ext cx="10515600" cy="4255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132698"/>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8_Chart">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0" y="1085570"/>
            <a:ext cx="12191998" cy="426709"/>
          </a:xfrm>
          <a:prstGeom prst="rect">
            <a:avLst/>
          </a:prstGeom>
        </p:spPr>
        <p:txBody>
          <a:bodyPr tIns="0"/>
          <a:lstStyle>
            <a:lvl1pPr marL="0" marR="0" indent="0" algn="ctr" defTabSz="913927" rtl="0" eaLnBrk="1" fontAlgn="auto" latinLnBrk="0" hangingPunct="1">
              <a:lnSpc>
                <a:spcPct val="100000"/>
              </a:lnSpc>
              <a:spcBef>
                <a:spcPts val="600"/>
              </a:spcBef>
              <a:spcAft>
                <a:spcPts val="0"/>
              </a:spcAft>
              <a:buClr>
                <a:srgbClr val="4E3EB1"/>
              </a:buClr>
              <a:buSzPct val="120000"/>
              <a:buFont typeface="Arial" panose="020B0604020202020204" pitchFamily="34" charset="0"/>
              <a:buNone/>
              <a:tabLst/>
              <a:defRPr kumimoji="0" lang="en-US" sz="2399" b="0" i="0" u="none" strike="noStrike" cap="none" spc="0" normalizeH="0" baseline="0" dirty="0">
                <a:ln>
                  <a:noFill/>
                </a:ln>
                <a:solidFill>
                  <a:schemeClr val="accent3"/>
                </a:solidFill>
                <a:effectLst/>
                <a:uFillTx/>
                <a:latin typeface="AppD Sans" pitchFamily="2" charset="77"/>
                <a:ea typeface="AppD Sans" pitchFamily="2" charset="77"/>
                <a:cs typeface="AppD Sans" pitchFamily="2" charset="77"/>
                <a:sym typeface="BrownStd-Light"/>
              </a:defRPr>
            </a:lvl1pPr>
          </a:lstStyle>
          <a:p>
            <a:pPr lvl="0"/>
            <a:r>
              <a:rPr lang="en-US" b="0" i="0">
                <a:latin typeface="AppD Sans" pitchFamily="2" charset="77"/>
              </a:rPr>
              <a:t>1 line subtitle goes here</a:t>
            </a:r>
            <a:endParaRPr lang="en-US"/>
          </a:p>
        </p:txBody>
      </p:sp>
      <p:sp>
        <p:nvSpPr>
          <p:cNvPr id="4" name="Title Placeholder 1">
            <a:extLst>
              <a:ext uri="{FF2B5EF4-FFF2-40B4-BE49-F238E27FC236}">
                <a16:creationId xmlns:a16="http://schemas.microsoft.com/office/drawing/2014/main" id="{F51508CB-B711-4546-B516-304CBFE02561}"/>
              </a:ext>
            </a:extLst>
          </p:cNvPr>
          <p:cNvSpPr>
            <a:spLocks noGrp="1"/>
          </p:cNvSpPr>
          <p:nvPr>
            <p:ph type="title"/>
          </p:nvPr>
        </p:nvSpPr>
        <p:spPr>
          <a:xfrm>
            <a:off x="-1" y="585216"/>
            <a:ext cx="12192000" cy="399130"/>
          </a:xfrm>
          <a:prstGeom prst="rect">
            <a:avLst/>
          </a:prstGeom>
        </p:spPr>
        <p:txBody>
          <a:bodyPr vert="horz" lIns="91440" tIns="45720" rIns="91440" bIns="45720" rtlCol="0" anchor="t" anchorCtr="0">
            <a:noAutofit/>
          </a:bodyPr>
          <a:lstStyle/>
          <a:p>
            <a:pPr lvl="0"/>
            <a:r>
              <a:rPr lang="en-US"/>
              <a:t>Title, </a:t>
            </a:r>
            <a:r>
              <a:rPr lang="en-US" err="1"/>
              <a:t>AppD</a:t>
            </a:r>
            <a:r>
              <a:rPr lang="en-US"/>
              <a:t> Regular, 32pt, 1 line</a:t>
            </a:r>
          </a:p>
        </p:txBody>
      </p:sp>
      <p:sp>
        <p:nvSpPr>
          <p:cNvPr id="5" name="Text Placeholder 8">
            <a:extLst>
              <a:ext uri="{FF2B5EF4-FFF2-40B4-BE49-F238E27FC236}">
                <a16:creationId xmlns:a16="http://schemas.microsoft.com/office/drawing/2014/main" id="{3A1EB20F-9C2D-454E-BDF2-2300995647EF}"/>
              </a:ext>
            </a:extLst>
          </p:cNvPr>
          <p:cNvSpPr>
            <a:spLocks noGrp="1"/>
          </p:cNvSpPr>
          <p:nvPr>
            <p:ph type="body" sz="quarter" idx="11"/>
          </p:nvPr>
        </p:nvSpPr>
        <p:spPr>
          <a:xfrm>
            <a:off x="838201" y="1816608"/>
            <a:ext cx="10515600" cy="4255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398934"/>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0_Chart">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838199" y="1085570"/>
            <a:ext cx="10515601" cy="426709"/>
          </a:xfrm>
          <a:prstGeom prst="rect">
            <a:avLst/>
          </a:prstGeom>
        </p:spPr>
        <p:txBody>
          <a:bodyPr tIns="0"/>
          <a:lstStyle>
            <a:lvl1pPr marL="0" marR="0" indent="0" algn="l" defTabSz="913927" rtl="0" eaLnBrk="1" fontAlgn="auto" latinLnBrk="0" hangingPunct="1">
              <a:lnSpc>
                <a:spcPct val="100000"/>
              </a:lnSpc>
              <a:spcBef>
                <a:spcPts val="600"/>
              </a:spcBef>
              <a:spcAft>
                <a:spcPts val="0"/>
              </a:spcAft>
              <a:buClr>
                <a:srgbClr val="4E3EB1"/>
              </a:buClr>
              <a:buSzPct val="120000"/>
              <a:buFont typeface="Arial" panose="020B0604020202020204" pitchFamily="34" charset="0"/>
              <a:buNone/>
              <a:tabLst/>
              <a:defRPr kumimoji="0" lang="en-US" sz="2399" b="0" i="0" u="none" strike="noStrike" cap="none" spc="0" normalizeH="0" baseline="0" dirty="0">
                <a:ln>
                  <a:noFill/>
                </a:ln>
                <a:solidFill>
                  <a:schemeClr val="accent3"/>
                </a:solidFill>
                <a:effectLst/>
                <a:uFillTx/>
                <a:latin typeface="AppD Sans" pitchFamily="2" charset="77"/>
                <a:ea typeface="AppD Sans" pitchFamily="2" charset="77"/>
                <a:cs typeface="AppD Sans" pitchFamily="2" charset="77"/>
                <a:sym typeface="BrownStd-Light"/>
              </a:defRPr>
            </a:lvl1pPr>
          </a:lstStyle>
          <a:p>
            <a:pPr lvl="0"/>
            <a:r>
              <a:rPr lang="en-US" b="0" i="0">
                <a:latin typeface="AppD Sans" pitchFamily="2" charset="77"/>
              </a:rPr>
              <a:t>1 line subtitle goes here</a:t>
            </a:r>
            <a:endParaRPr lang="en-US"/>
          </a:p>
        </p:txBody>
      </p:sp>
      <p:sp>
        <p:nvSpPr>
          <p:cNvPr id="4" name="Title Placeholder 1">
            <a:extLst>
              <a:ext uri="{FF2B5EF4-FFF2-40B4-BE49-F238E27FC236}">
                <a16:creationId xmlns:a16="http://schemas.microsoft.com/office/drawing/2014/main" id="{F51508CB-B711-4546-B516-304CBFE02561}"/>
              </a:ext>
            </a:extLst>
          </p:cNvPr>
          <p:cNvSpPr>
            <a:spLocks noGrp="1"/>
          </p:cNvSpPr>
          <p:nvPr>
            <p:ph type="title" hasCustomPrompt="1"/>
          </p:nvPr>
        </p:nvSpPr>
        <p:spPr>
          <a:xfrm>
            <a:off x="838201" y="585216"/>
            <a:ext cx="10515600" cy="399130"/>
          </a:xfrm>
          <a:prstGeom prst="rect">
            <a:avLst/>
          </a:prstGeom>
        </p:spPr>
        <p:txBody>
          <a:bodyPr vert="horz" lIns="91440" tIns="45720" rIns="91440" bIns="45720" rtlCol="0" anchor="t" anchorCtr="0">
            <a:noAutofit/>
          </a:bodyPr>
          <a:lstStyle>
            <a:lvl1pPr algn="l">
              <a:defRPr/>
            </a:lvl1pPr>
          </a:lstStyle>
          <a:p>
            <a:pPr lvl="0"/>
            <a:r>
              <a:rPr lang="en-US"/>
              <a:t>Title, </a:t>
            </a:r>
            <a:r>
              <a:rPr lang="en-US" err="1"/>
              <a:t>AppD</a:t>
            </a:r>
            <a:r>
              <a:rPr lang="en-US"/>
              <a:t> Regular, 32pt, 1 line</a:t>
            </a:r>
          </a:p>
        </p:txBody>
      </p:sp>
      <p:sp>
        <p:nvSpPr>
          <p:cNvPr id="5" name="Text Placeholder 8">
            <a:extLst>
              <a:ext uri="{FF2B5EF4-FFF2-40B4-BE49-F238E27FC236}">
                <a16:creationId xmlns:a16="http://schemas.microsoft.com/office/drawing/2014/main" id="{3A1EB20F-9C2D-454E-BDF2-2300995647EF}"/>
              </a:ext>
            </a:extLst>
          </p:cNvPr>
          <p:cNvSpPr>
            <a:spLocks noGrp="1"/>
          </p:cNvSpPr>
          <p:nvPr>
            <p:ph type="body" sz="quarter" idx="11"/>
          </p:nvPr>
        </p:nvSpPr>
        <p:spPr>
          <a:xfrm>
            <a:off x="838201" y="1816608"/>
            <a:ext cx="10515600" cy="4255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74226"/>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6_Chart">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0" y="1085570"/>
            <a:ext cx="12191998" cy="426709"/>
          </a:xfrm>
          <a:prstGeom prst="rect">
            <a:avLst/>
          </a:prstGeom>
        </p:spPr>
        <p:txBody>
          <a:bodyPr tIns="0"/>
          <a:lstStyle>
            <a:lvl1pPr marL="0" marR="0" indent="0" algn="ctr" defTabSz="913927" rtl="0" eaLnBrk="1" fontAlgn="auto" latinLnBrk="0" hangingPunct="1">
              <a:lnSpc>
                <a:spcPct val="100000"/>
              </a:lnSpc>
              <a:spcBef>
                <a:spcPts val="600"/>
              </a:spcBef>
              <a:spcAft>
                <a:spcPts val="0"/>
              </a:spcAft>
              <a:buClr>
                <a:srgbClr val="4E3EB1"/>
              </a:buClr>
              <a:buSzPct val="120000"/>
              <a:buFont typeface="Arial" panose="020B0604020202020204" pitchFamily="34" charset="0"/>
              <a:buNone/>
              <a:tabLst/>
              <a:defRPr kumimoji="0" lang="en-US" sz="2399" b="0" i="0" u="none" strike="noStrike" cap="none" spc="0" normalizeH="0" baseline="0" dirty="0">
                <a:ln>
                  <a:noFill/>
                </a:ln>
                <a:solidFill>
                  <a:schemeClr val="accent3"/>
                </a:solidFill>
                <a:effectLst/>
                <a:uFillTx/>
                <a:latin typeface="AppD Sans" pitchFamily="2" charset="77"/>
                <a:ea typeface="AppD Sans" pitchFamily="2" charset="77"/>
                <a:cs typeface="AppD Sans" pitchFamily="2" charset="77"/>
                <a:sym typeface="BrownStd-Light"/>
              </a:defRPr>
            </a:lvl1pPr>
          </a:lstStyle>
          <a:p>
            <a:pPr lvl="0"/>
            <a:r>
              <a:rPr lang="en-US" b="0" i="0">
                <a:latin typeface="AppD Sans" pitchFamily="2" charset="77"/>
              </a:rPr>
              <a:t>1 line subtitle goes here</a:t>
            </a:r>
            <a:endParaRPr lang="en-US"/>
          </a:p>
        </p:txBody>
      </p:sp>
      <p:sp>
        <p:nvSpPr>
          <p:cNvPr id="4" name="Title Placeholder 1">
            <a:extLst>
              <a:ext uri="{FF2B5EF4-FFF2-40B4-BE49-F238E27FC236}">
                <a16:creationId xmlns:a16="http://schemas.microsoft.com/office/drawing/2014/main" id="{F51508CB-B711-4546-B516-304CBFE02561}"/>
              </a:ext>
            </a:extLst>
          </p:cNvPr>
          <p:cNvSpPr>
            <a:spLocks noGrp="1"/>
          </p:cNvSpPr>
          <p:nvPr>
            <p:ph type="title"/>
          </p:nvPr>
        </p:nvSpPr>
        <p:spPr>
          <a:xfrm>
            <a:off x="-1" y="585216"/>
            <a:ext cx="12192000" cy="399130"/>
          </a:xfrm>
          <a:prstGeom prst="rect">
            <a:avLst/>
          </a:prstGeom>
        </p:spPr>
        <p:txBody>
          <a:bodyPr vert="horz" lIns="91440" tIns="45720" rIns="91440" bIns="45720" rtlCol="0" anchor="t" anchorCtr="0">
            <a:noAutofit/>
          </a:bodyPr>
          <a:lstStyle/>
          <a:p>
            <a:pPr lvl="0"/>
            <a:r>
              <a:rPr lang="en-US"/>
              <a:t>Title, </a:t>
            </a:r>
            <a:r>
              <a:rPr lang="en-US" err="1"/>
              <a:t>AppD</a:t>
            </a:r>
            <a:r>
              <a:rPr lang="en-US"/>
              <a:t> Regular, 32pt, 1 line</a:t>
            </a:r>
          </a:p>
        </p:txBody>
      </p:sp>
      <p:sp>
        <p:nvSpPr>
          <p:cNvPr id="3" name="Text Placeholder 2">
            <a:extLst>
              <a:ext uri="{FF2B5EF4-FFF2-40B4-BE49-F238E27FC236}">
                <a16:creationId xmlns:a16="http://schemas.microsoft.com/office/drawing/2014/main" id="{599C6A38-35B7-AD49-A072-3800AB578657}"/>
              </a:ext>
            </a:extLst>
          </p:cNvPr>
          <p:cNvSpPr>
            <a:spLocks noGrp="1"/>
          </p:cNvSpPr>
          <p:nvPr>
            <p:ph type="body" sz="quarter" idx="11"/>
          </p:nvPr>
        </p:nvSpPr>
        <p:spPr>
          <a:xfrm>
            <a:off x="793750" y="1816102"/>
            <a:ext cx="5176838" cy="4456113"/>
          </a:xfrm>
          <a:prstGeom prst="rect">
            <a:avLst/>
          </a:prstGeom>
        </p:spPr>
        <p:txBody>
          <a:bodyPr/>
          <a:lstStyle>
            <a:lvl1pPr marL="239641" indent="-226945">
              <a:buClr>
                <a:schemeClr val="tx1"/>
              </a:buClr>
              <a:buFont typeface="Arial" panose="020B0604020202020204" pitchFamily="34" charset="0"/>
              <a:buChar char="•"/>
              <a:tabLst>
                <a:tab pos="182825" algn="l"/>
              </a:tabLst>
              <a:defRPr sz="1799"/>
            </a:lvl1pPr>
            <a:lvl2pPr marL="342797" indent="-342797">
              <a:buFont typeface="Arial" panose="020B0604020202020204" pitchFamily="34" charset="0"/>
              <a:buChar char="•"/>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vl6pPr marL="2284629" indent="0">
              <a:buNone/>
              <a:defRPr/>
            </a:lvl6pPr>
          </a:lstStyle>
          <a:p>
            <a:pPr lvl="0"/>
            <a:r>
              <a:rPr lang="en-US"/>
              <a:t>Click to edit Master text styles</a:t>
            </a:r>
          </a:p>
        </p:txBody>
      </p:sp>
      <p:sp>
        <p:nvSpPr>
          <p:cNvPr id="6" name="Text Placeholder 2">
            <a:extLst>
              <a:ext uri="{FF2B5EF4-FFF2-40B4-BE49-F238E27FC236}">
                <a16:creationId xmlns:a16="http://schemas.microsoft.com/office/drawing/2014/main" id="{2ADF5541-4410-1B43-BB8B-4065DD576E29}"/>
              </a:ext>
            </a:extLst>
          </p:cNvPr>
          <p:cNvSpPr>
            <a:spLocks noGrp="1"/>
          </p:cNvSpPr>
          <p:nvPr>
            <p:ph type="body" sz="quarter" idx="12"/>
          </p:nvPr>
        </p:nvSpPr>
        <p:spPr>
          <a:xfrm>
            <a:off x="6221414" y="1816102"/>
            <a:ext cx="5176838" cy="4456113"/>
          </a:xfrm>
          <a:prstGeom prst="rect">
            <a:avLst/>
          </a:prstGeom>
        </p:spPr>
        <p:txBody>
          <a:bodyPr/>
          <a:lstStyle>
            <a:lvl1pPr marL="285664" indent="-285664">
              <a:buClr>
                <a:schemeClr val="tx1"/>
              </a:buClr>
              <a:buFont typeface="Arial" panose="020B0604020202020204" pitchFamily="34" charset="0"/>
              <a:buChar char="•"/>
              <a:defRPr sz="1799"/>
            </a:lvl1pPr>
          </a:lstStyle>
          <a:p>
            <a:pPr lvl="0"/>
            <a:r>
              <a:rPr lang="en-US"/>
              <a:t>Click to edit Master text styles</a:t>
            </a:r>
          </a:p>
        </p:txBody>
      </p:sp>
    </p:spTree>
    <p:extLst>
      <p:ext uri="{BB962C8B-B14F-4D97-AF65-F5344CB8AC3E}">
        <p14:creationId xmlns:p14="http://schemas.microsoft.com/office/powerpoint/2010/main" val="136577853"/>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1_Chart">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793751" y="1085570"/>
            <a:ext cx="10604501" cy="426709"/>
          </a:xfrm>
          <a:prstGeom prst="rect">
            <a:avLst/>
          </a:prstGeom>
        </p:spPr>
        <p:txBody>
          <a:bodyPr tIns="0"/>
          <a:lstStyle>
            <a:lvl1pPr marL="0" marR="0" indent="0" algn="l" defTabSz="913927" rtl="0" eaLnBrk="1" fontAlgn="auto" latinLnBrk="0" hangingPunct="1">
              <a:lnSpc>
                <a:spcPct val="100000"/>
              </a:lnSpc>
              <a:spcBef>
                <a:spcPts val="600"/>
              </a:spcBef>
              <a:spcAft>
                <a:spcPts val="0"/>
              </a:spcAft>
              <a:buClr>
                <a:srgbClr val="4E3EB1"/>
              </a:buClr>
              <a:buSzPct val="120000"/>
              <a:buFont typeface="Arial" panose="020B0604020202020204" pitchFamily="34" charset="0"/>
              <a:buNone/>
              <a:tabLst/>
              <a:defRPr kumimoji="0" lang="en-US" sz="2399" b="0" i="0" u="none" strike="noStrike" cap="none" spc="0" normalizeH="0" baseline="0" dirty="0">
                <a:ln>
                  <a:noFill/>
                </a:ln>
                <a:solidFill>
                  <a:schemeClr val="accent3"/>
                </a:solidFill>
                <a:effectLst/>
                <a:uFillTx/>
                <a:latin typeface="AppD Sans" pitchFamily="2" charset="77"/>
                <a:ea typeface="AppD Sans" pitchFamily="2" charset="77"/>
                <a:cs typeface="AppD Sans" pitchFamily="2" charset="77"/>
                <a:sym typeface="BrownStd-Light"/>
              </a:defRPr>
            </a:lvl1pPr>
          </a:lstStyle>
          <a:p>
            <a:pPr lvl="0"/>
            <a:r>
              <a:rPr lang="en-US" b="0" i="0">
                <a:latin typeface="AppD Sans" pitchFamily="2" charset="77"/>
              </a:rPr>
              <a:t>1 line subtitle goes here</a:t>
            </a:r>
            <a:endParaRPr lang="en-US"/>
          </a:p>
        </p:txBody>
      </p:sp>
      <p:sp>
        <p:nvSpPr>
          <p:cNvPr id="4" name="Title Placeholder 1">
            <a:extLst>
              <a:ext uri="{FF2B5EF4-FFF2-40B4-BE49-F238E27FC236}">
                <a16:creationId xmlns:a16="http://schemas.microsoft.com/office/drawing/2014/main" id="{F51508CB-B711-4546-B516-304CBFE02561}"/>
              </a:ext>
            </a:extLst>
          </p:cNvPr>
          <p:cNvSpPr>
            <a:spLocks noGrp="1"/>
          </p:cNvSpPr>
          <p:nvPr>
            <p:ph type="title" hasCustomPrompt="1"/>
          </p:nvPr>
        </p:nvSpPr>
        <p:spPr>
          <a:xfrm>
            <a:off x="793750" y="585216"/>
            <a:ext cx="10604503" cy="399130"/>
          </a:xfrm>
          <a:prstGeom prst="rect">
            <a:avLst/>
          </a:prstGeom>
        </p:spPr>
        <p:txBody>
          <a:bodyPr vert="horz" lIns="91440" tIns="45720" rIns="91440" bIns="45720" rtlCol="0" anchor="t" anchorCtr="0">
            <a:noAutofit/>
          </a:bodyPr>
          <a:lstStyle>
            <a:lvl1pPr algn="l">
              <a:defRPr/>
            </a:lvl1pPr>
          </a:lstStyle>
          <a:p>
            <a:pPr lvl="0"/>
            <a:r>
              <a:rPr lang="en-US"/>
              <a:t>Title, </a:t>
            </a:r>
            <a:r>
              <a:rPr lang="en-US" err="1"/>
              <a:t>AppD</a:t>
            </a:r>
            <a:r>
              <a:rPr lang="en-US"/>
              <a:t> Regular, 32pt, 1 line</a:t>
            </a:r>
          </a:p>
        </p:txBody>
      </p:sp>
      <p:sp>
        <p:nvSpPr>
          <p:cNvPr id="3" name="Text Placeholder 2">
            <a:extLst>
              <a:ext uri="{FF2B5EF4-FFF2-40B4-BE49-F238E27FC236}">
                <a16:creationId xmlns:a16="http://schemas.microsoft.com/office/drawing/2014/main" id="{599C6A38-35B7-AD49-A072-3800AB578657}"/>
              </a:ext>
            </a:extLst>
          </p:cNvPr>
          <p:cNvSpPr>
            <a:spLocks noGrp="1"/>
          </p:cNvSpPr>
          <p:nvPr>
            <p:ph type="body" sz="quarter" idx="11"/>
          </p:nvPr>
        </p:nvSpPr>
        <p:spPr>
          <a:xfrm>
            <a:off x="793750" y="1816102"/>
            <a:ext cx="5176838" cy="4456113"/>
          </a:xfrm>
          <a:prstGeom prst="rect">
            <a:avLst/>
          </a:prstGeom>
        </p:spPr>
        <p:txBody>
          <a:bodyPr/>
          <a:lstStyle>
            <a:lvl1pPr marL="239641" indent="-226945">
              <a:buClr>
                <a:schemeClr val="tx1"/>
              </a:buClr>
              <a:buFont typeface="Arial" panose="020B0604020202020204" pitchFamily="34" charset="0"/>
              <a:buChar char="•"/>
              <a:tabLst>
                <a:tab pos="182825" algn="l"/>
              </a:tabLst>
              <a:defRPr sz="1799"/>
            </a:lvl1pPr>
            <a:lvl2pPr marL="342797" indent="-342797">
              <a:buFont typeface="Arial" panose="020B0604020202020204" pitchFamily="34" charset="0"/>
              <a:buChar char="•"/>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vl6pPr marL="2284629" indent="0">
              <a:buNone/>
              <a:defRPr/>
            </a:lvl6pPr>
          </a:lstStyle>
          <a:p>
            <a:pPr lvl="0"/>
            <a:r>
              <a:rPr lang="en-US"/>
              <a:t>Click to edit Master text styles</a:t>
            </a:r>
          </a:p>
        </p:txBody>
      </p:sp>
      <p:sp>
        <p:nvSpPr>
          <p:cNvPr id="6" name="Text Placeholder 2">
            <a:extLst>
              <a:ext uri="{FF2B5EF4-FFF2-40B4-BE49-F238E27FC236}">
                <a16:creationId xmlns:a16="http://schemas.microsoft.com/office/drawing/2014/main" id="{2ADF5541-4410-1B43-BB8B-4065DD576E29}"/>
              </a:ext>
            </a:extLst>
          </p:cNvPr>
          <p:cNvSpPr>
            <a:spLocks noGrp="1"/>
          </p:cNvSpPr>
          <p:nvPr>
            <p:ph type="body" sz="quarter" idx="12"/>
          </p:nvPr>
        </p:nvSpPr>
        <p:spPr>
          <a:xfrm>
            <a:off x="6221414" y="1816102"/>
            <a:ext cx="5176838" cy="4456113"/>
          </a:xfrm>
          <a:prstGeom prst="rect">
            <a:avLst/>
          </a:prstGeom>
        </p:spPr>
        <p:txBody>
          <a:bodyPr/>
          <a:lstStyle>
            <a:lvl1pPr marL="285664" indent="-285664">
              <a:buClr>
                <a:schemeClr val="tx1"/>
              </a:buClr>
              <a:buFont typeface="Arial" panose="020B0604020202020204" pitchFamily="34" charset="0"/>
              <a:buChar char="•"/>
              <a:defRPr sz="1799"/>
            </a:lvl1pPr>
          </a:lstStyle>
          <a:p>
            <a:pPr lvl="0"/>
            <a:r>
              <a:rPr lang="en-US"/>
              <a:t>Click to edit Master text styles</a:t>
            </a:r>
          </a:p>
        </p:txBody>
      </p:sp>
    </p:spTree>
    <p:extLst>
      <p:ext uri="{BB962C8B-B14F-4D97-AF65-F5344CB8AC3E}">
        <p14:creationId xmlns:p14="http://schemas.microsoft.com/office/powerpoint/2010/main" val="2045782355"/>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5_Chart">
    <p:bg>
      <p:bgPr>
        <a:solidFill>
          <a:schemeClr val="tx2"/>
        </a:solidFill>
        <a:effectLst/>
      </p:bgPr>
    </p:bg>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2" y="1085570"/>
            <a:ext cx="12192000" cy="426709"/>
          </a:xfrm>
          <a:prstGeom prst="rect">
            <a:avLst/>
          </a:prstGeom>
        </p:spPr>
        <p:txBody>
          <a:bodyPr tIns="0"/>
          <a:lstStyle>
            <a:lvl1pPr marL="0" marR="0" indent="0" algn="ctr" defTabSz="913927" rtl="0" eaLnBrk="1" fontAlgn="auto" latinLnBrk="0" hangingPunct="1">
              <a:lnSpc>
                <a:spcPct val="100000"/>
              </a:lnSpc>
              <a:spcBef>
                <a:spcPts val="600"/>
              </a:spcBef>
              <a:spcAft>
                <a:spcPts val="0"/>
              </a:spcAft>
              <a:buClr>
                <a:srgbClr val="4E3EB1"/>
              </a:buClr>
              <a:buSzPct val="120000"/>
              <a:buFont typeface="Arial" panose="020B0604020202020204" pitchFamily="34" charset="0"/>
              <a:buNone/>
              <a:tabLst/>
              <a:defRPr kumimoji="0" lang="en-US" sz="2399" b="0" i="0" u="none" strike="noStrike" cap="none" spc="0" normalizeH="0" baseline="0">
                <a:ln>
                  <a:noFill/>
                </a:ln>
                <a:solidFill>
                  <a:schemeClr val="accent3"/>
                </a:solidFill>
                <a:effectLst/>
                <a:uFillTx/>
                <a:latin typeface="AppD Sans Light" pitchFamily="2" charset="77"/>
                <a:ea typeface="AppD Sans Light" pitchFamily="2" charset="77"/>
                <a:cs typeface="AppD Sans Light" pitchFamily="2" charset="77"/>
                <a:sym typeface="BrownStd-Light"/>
              </a:defRPr>
            </a:lvl1pPr>
          </a:lstStyle>
          <a:p>
            <a:pPr marL="0" marR="0" lvl="0" indent="0" algn="ctr" defTabSz="913927" rtl="0" eaLnBrk="1" fontAlgn="auto" latinLnBrk="0" hangingPunct="1">
              <a:lnSpc>
                <a:spcPct val="100000"/>
              </a:lnSpc>
              <a:spcBef>
                <a:spcPts val="600"/>
              </a:spcBef>
              <a:spcAft>
                <a:spcPts val="0"/>
              </a:spcAft>
              <a:buClr>
                <a:srgbClr val="4E3EB1"/>
              </a:buClr>
              <a:buSzPct val="120000"/>
              <a:buFont typeface="Arial" panose="020B0604020202020204" pitchFamily="34" charset="0"/>
              <a:buNone/>
              <a:tabLst/>
              <a:defRPr/>
            </a:pPr>
            <a:r>
              <a:rPr lang="en-US" b="0" i="0">
                <a:latin typeface="AppD Sans" pitchFamily="2" charset="77"/>
              </a:rPr>
              <a:t>1 line subtitle goes here</a:t>
            </a:r>
            <a:endParaRPr lang="en-US"/>
          </a:p>
          <a:p>
            <a:pPr marL="0" marR="0" lvl="0" indent="0" algn="ctr" defTabSz="913927" rtl="0" eaLnBrk="1" fontAlgn="auto" latinLnBrk="0" hangingPunct="1">
              <a:lnSpc>
                <a:spcPct val="100000"/>
              </a:lnSpc>
              <a:spcBef>
                <a:spcPts val="600"/>
              </a:spcBef>
              <a:spcAft>
                <a:spcPts val="0"/>
              </a:spcAft>
              <a:buClr>
                <a:srgbClr val="4E3EB1"/>
              </a:buClr>
              <a:buSzPct val="120000"/>
              <a:buFont typeface="Arial" panose="020B0604020202020204" pitchFamily="34" charset="0"/>
              <a:buNone/>
              <a:tabLst/>
              <a:defRPr/>
            </a:pPr>
            <a:endParaRPr lang="en-US"/>
          </a:p>
        </p:txBody>
      </p:sp>
      <p:sp>
        <p:nvSpPr>
          <p:cNvPr id="3" name="Content Placeholder 2">
            <a:extLst>
              <a:ext uri="{FF2B5EF4-FFF2-40B4-BE49-F238E27FC236}">
                <a16:creationId xmlns:a16="http://schemas.microsoft.com/office/drawing/2014/main" id="{C7C0C410-9CCC-C743-8F60-B02EC938D957}"/>
              </a:ext>
            </a:extLst>
          </p:cNvPr>
          <p:cNvSpPr>
            <a:spLocks noGrp="1"/>
          </p:cNvSpPr>
          <p:nvPr>
            <p:ph sz="quarter" idx="12"/>
          </p:nvPr>
        </p:nvSpPr>
        <p:spPr>
          <a:xfrm>
            <a:off x="766658" y="1944690"/>
            <a:ext cx="5367371" cy="3935251"/>
          </a:xfrm>
          <a:prstGeom prst="rect">
            <a:avLst/>
          </a:prstGeom>
        </p:spPr>
        <p:txBody>
          <a:bodyPr/>
          <a:lstStyle>
            <a:lvl1pPr marL="0" marR="0" indent="0" algn="l" defTabSz="913927" rtl="0" eaLnBrk="1" fontAlgn="auto" latinLnBrk="0" hangingPunct="1">
              <a:lnSpc>
                <a:spcPct val="100000"/>
              </a:lnSpc>
              <a:spcBef>
                <a:spcPts val="600"/>
              </a:spcBef>
              <a:spcAft>
                <a:spcPts val="0"/>
              </a:spcAft>
              <a:buClr>
                <a:srgbClr val="4E3EB1"/>
              </a:buClr>
              <a:buSzPct val="120000"/>
              <a:buFontTx/>
              <a:buNone/>
              <a:tabLst/>
              <a:defRPr/>
            </a:lvl1pPr>
            <a:lvl2pPr>
              <a:lnSpc>
                <a:spcPct val="100000"/>
              </a:lnSpc>
              <a:defRPr/>
            </a:lvl2pPr>
            <a:lvl3pPr>
              <a:lnSpc>
                <a:spcPct val="100000"/>
              </a:lnSpc>
              <a:defRPr/>
            </a:lvl3pPr>
            <a:lvl4pPr>
              <a:lnSpc>
                <a:spcPct val="100000"/>
              </a:lnSpc>
              <a:defRPr/>
            </a:lvl4pPr>
            <a:lvl5pPr>
              <a:lnSpc>
                <a:spcPct val="100000"/>
              </a:lnSpc>
              <a:defRPr/>
            </a:lvl5pPr>
          </a:lstStyle>
          <a:p>
            <a:pPr marL="342797" marR="0" lvl="0" indent="-342797" algn="l" defTabSz="913927" rtl="0" eaLnBrk="1" fontAlgn="auto" latinLnBrk="0" hangingPunct="1">
              <a:lnSpc>
                <a:spcPct val="100000"/>
              </a:lnSpc>
              <a:spcBef>
                <a:spcPts val="0"/>
              </a:spcBef>
              <a:spcAft>
                <a:spcPts val="0"/>
              </a:spcAft>
              <a:buClrTx/>
              <a:buSzTx/>
              <a:tabLst/>
              <a:defRPr/>
            </a:pPr>
            <a:r>
              <a:rPr lang="en-US" sz="1999"/>
              <a:t>Click to edit Master text styles</a:t>
            </a:r>
          </a:p>
        </p:txBody>
      </p:sp>
      <p:sp>
        <p:nvSpPr>
          <p:cNvPr id="9" name="Content Placeholder 2">
            <a:extLst>
              <a:ext uri="{FF2B5EF4-FFF2-40B4-BE49-F238E27FC236}">
                <a16:creationId xmlns:a16="http://schemas.microsoft.com/office/drawing/2014/main" id="{400BD1EF-A294-9F4E-91EE-47D4920E2961}"/>
              </a:ext>
            </a:extLst>
          </p:cNvPr>
          <p:cNvSpPr>
            <a:spLocks noGrp="1"/>
          </p:cNvSpPr>
          <p:nvPr>
            <p:ph sz="quarter" idx="13"/>
          </p:nvPr>
        </p:nvSpPr>
        <p:spPr>
          <a:xfrm>
            <a:off x="6240380" y="1944691"/>
            <a:ext cx="3214427" cy="2119227"/>
          </a:xfrm>
          <a:prstGeom prst="rect">
            <a:avLst/>
          </a:prstGeom>
        </p:spPr>
        <p:txBody>
          <a:bodyPr/>
          <a:lstStyle>
            <a:lvl1pPr marL="0" marR="0" indent="0" algn="l" defTabSz="913927" rtl="0" eaLnBrk="1" fontAlgn="auto" latinLnBrk="0" hangingPunct="1">
              <a:lnSpc>
                <a:spcPct val="100000"/>
              </a:lnSpc>
              <a:spcBef>
                <a:spcPts val="600"/>
              </a:spcBef>
              <a:spcAft>
                <a:spcPts val="0"/>
              </a:spcAft>
              <a:buClr>
                <a:srgbClr val="4E3EB1"/>
              </a:buClr>
              <a:buSzPct val="120000"/>
              <a:buFontTx/>
              <a:buNone/>
              <a:tabLst/>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marL="342797" marR="0" lvl="0" indent="-342797" algn="l" defTabSz="913927" rtl="0" eaLnBrk="1" fontAlgn="auto" latinLnBrk="0" hangingPunct="1">
              <a:lnSpc>
                <a:spcPct val="100000"/>
              </a:lnSpc>
              <a:spcBef>
                <a:spcPts val="0"/>
              </a:spcBef>
              <a:spcAft>
                <a:spcPts val="0"/>
              </a:spcAft>
              <a:buClrTx/>
              <a:buSzTx/>
              <a:tabLst/>
              <a:defRPr/>
            </a:pPr>
            <a:r>
              <a:rPr lang="en-US" sz="1999"/>
              <a:t>Click to edit Master text styles</a:t>
            </a:r>
          </a:p>
        </p:txBody>
      </p:sp>
      <p:sp>
        <p:nvSpPr>
          <p:cNvPr id="13" name="Content Placeholder 2">
            <a:extLst>
              <a:ext uri="{FF2B5EF4-FFF2-40B4-BE49-F238E27FC236}">
                <a16:creationId xmlns:a16="http://schemas.microsoft.com/office/drawing/2014/main" id="{A5DAD33D-A956-C242-A4BE-9A541E5C322F}"/>
              </a:ext>
            </a:extLst>
          </p:cNvPr>
          <p:cNvSpPr>
            <a:spLocks noGrp="1"/>
          </p:cNvSpPr>
          <p:nvPr>
            <p:ph sz="quarter" idx="14"/>
          </p:nvPr>
        </p:nvSpPr>
        <p:spPr>
          <a:xfrm>
            <a:off x="9561159" y="1944691"/>
            <a:ext cx="1850279" cy="2119227"/>
          </a:xfrm>
          <a:prstGeom prst="rect">
            <a:avLst/>
          </a:prstGeom>
        </p:spPr>
        <p:txBody>
          <a:bodyPr/>
          <a:lstStyle>
            <a:lvl1pPr marL="0" marR="0" indent="0" algn="l" defTabSz="913927" rtl="0" eaLnBrk="1" fontAlgn="auto" latinLnBrk="0" hangingPunct="1">
              <a:lnSpc>
                <a:spcPct val="100000"/>
              </a:lnSpc>
              <a:spcBef>
                <a:spcPts val="600"/>
              </a:spcBef>
              <a:spcAft>
                <a:spcPts val="0"/>
              </a:spcAft>
              <a:buClr>
                <a:srgbClr val="4E3EB1"/>
              </a:buClr>
              <a:buSzPct val="120000"/>
              <a:buFontTx/>
              <a:buNone/>
              <a:tabLst/>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marL="342797" marR="0" lvl="0" indent="-342797" algn="l" defTabSz="913927" rtl="0" eaLnBrk="1" fontAlgn="auto" latinLnBrk="0" hangingPunct="1">
              <a:lnSpc>
                <a:spcPct val="100000"/>
              </a:lnSpc>
              <a:spcBef>
                <a:spcPts val="0"/>
              </a:spcBef>
              <a:spcAft>
                <a:spcPts val="0"/>
              </a:spcAft>
              <a:buClrTx/>
              <a:buSzTx/>
              <a:tabLst/>
              <a:defRPr/>
            </a:pPr>
            <a:r>
              <a:rPr lang="en-US" sz="1999"/>
              <a:t>Click to edit Master text styles</a:t>
            </a:r>
          </a:p>
        </p:txBody>
      </p:sp>
      <p:sp>
        <p:nvSpPr>
          <p:cNvPr id="14" name="Content Placeholder 2">
            <a:extLst>
              <a:ext uri="{FF2B5EF4-FFF2-40B4-BE49-F238E27FC236}">
                <a16:creationId xmlns:a16="http://schemas.microsoft.com/office/drawing/2014/main" id="{840C3044-EB04-8B43-AE73-3D958FC9D905}"/>
              </a:ext>
            </a:extLst>
          </p:cNvPr>
          <p:cNvSpPr>
            <a:spLocks noGrp="1"/>
          </p:cNvSpPr>
          <p:nvPr>
            <p:ph sz="quarter" idx="15"/>
          </p:nvPr>
        </p:nvSpPr>
        <p:spPr>
          <a:xfrm>
            <a:off x="6240382" y="4178605"/>
            <a:ext cx="5171057" cy="1701337"/>
          </a:xfrm>
          <a:prstGeom prst="rect">
            <a:avLst/>
          </a:prstGeom>
        </p:spPr>
        <p:txBody>
          <a:bodyPr/>
          <a:lstStyle>
            <a:lvl1pPr marL="0" marR="0" indent="0" algn="l" defTabSz="913927" rtl="0" eaLnBrk="1" fontAlgn="auto" latinLnBrk="0" hangingPunct="1">
              <a:lnSpc>
                <a:spcPct val="100000"/>
              </a:lnSpc>
              <a:spcBef>
                <a:spcPts val="600"/>
              </a:spcBef>
              <a:spcAft>
                <a:spcPts val="0"/>
              </a:spcAft>
              <a:buClr>
                <a:srgbClr val="4E3EB1"/>
              </a:buClr>
              <a:buSzPct val="120000"/>
              <a:buFontTx/>
              <a:buNone/>
              <a:tabLst/>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marL="342797" marR="0" lvl="0" indent="-342797" algn="l" defTabSz="913927" rtl="0" eaLnBrk="1" fontAlgn="auto" latinLnBrk="0" hangingPunct="1">
              <a:lnSpc>
                <a:spcPct val="100000"/>
              </a:lnSpc>
              <a:spcBef>
                <a:spcPts val="0"/>
              </a:spcBef>
              <a:spcAft>
                <a:spcPts val="0"/>
              </a:spcAft>
              <a:buClrTx/>
              <a:buSzTx/>
              <a:tabLst/>
              <a:defRPr/>
            </a:pPr>
            <a:r>
              <a:rPr lang="en-US" sz="1999"/>
              <a:t>Click to edit Master text styles</a:t>
            </a:r>
          </a:p>
        </p:txBody>
      </p:sp>
      <p:sp>
        <p:nvSpPr>
          <p:cNvPr id="11" name="Title Placeholder 1">
            <a:extLst>
              <a:ext uri="{FF2B5EF4-FFF2-40B4-BE49-F238E27FC236}">
                <a16:creationId xmlns:a16="http://schemas.microsoft.com/office/drawing/2014/main" id="{15AA113F-46B6-8242-8692-942A523C82AD}"/>
              </a:ext>
            </a:extLst>
          </p:cNvPr>
          <p:cNvSpPr>
            <a:spLocks noGrp="1"/>
          </p:cNvSpPr>
          <p:nvPr>
            <p:ph type="title"/>
          </p:nvPr>
        </p:nvSpPr>
        <p:spPr>
          <a:xfrm>
            <a:off x="-1" y="585216"/>
            <a:ext cx="12192000" cy="399130"/>
          </a:xfrm>
          <a:prstGeom prst="rect">
            <a:avLst/>
          </a:prstGeom>
        </p:spPr>
        <p:txBody>
          <a:bodyPr vert="horz" lIns="91440" tIns="45720" rIns="91440" bIns="45720" rtlCol="0" anchor="t" anchorCtr="0">
            <a:noAutofit/>
          </a:bodyPr>
          <a:lstStyle/>
          <a:p>
            <a:pPr lvl="0"/>
            <a:r>
              <a:rPr lang="en-US"/>
              <a:t>Title, </a:t>
            </a:r>
            <a:r>
              <a:rPr lang="en-US" err="1"/>
              <a:t>AppD</a:t>
            </a:r>
            <a:r>
              <a:rPr lang="en-US"/>
              <a:t> Regular, 32pt, 1 line</a:t>
            </a:r>
          </a:p>
        </p:txBody>
      </p:sp>
    </p:spTree>
    <p:extLst>
      <p:ext uri="{BB962C8B-B14F-4D97-AF65-F5344CB8AC3E}">
        <p14:creationId xmlns:p14="http://schemas.microsoft.com/office/powerpoint/2010/main" val="1143371694"/>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8296" y="1115568"/>
            <a:ext cx="3329283" cy="1792224"/>
          </a:xfrm>
        </p:spPr>
        <p:txBody>
          <a:bodyPr lIns="0" tIns="0" rIns="0" bIns="0" anchor="t">
            <a:noAutofit/>
          </a:bodyPr>
          <a:lstStyle>
            <a:lvl1pPr algn="l">
              <a:lnSpc>
                <a:spcPct val="100000"/>
              </a:lnSpc>
              <a:defRPr sz="3999" b="0" i="0">
                <a:solidFill>
                  <a:schemeClr val="bg1"/>
                </a:solidFill>
                <a:latin typeface="AppD Sans" pitchFamily="2" charset="77"/>
              </a:defRPr>
            </a:lvl1pPr>
          </a:lstStyle>
          <a:p>
            <a:r>
              <a:rPr lang="en-US"/>
              <a:t>Title, </a:t>
            </a:r>
            <a:r>
              <a:rPr lang="en-US" err="1"/>
              <a:t>AppD</a:t>
            </a:r>
            <a:r>
              <a:rPr lang="en-US"/>
              <a:t> Regular, 40 pt.</a:t>
            </a:r>
          </a:p>
        </p:txBody>
      </p:sp>
      <p:sp>
        <p:nvSpPr>
          <p:cNvPr id="3" name="Content Placeholder 2"/>
          <p:cNvSpPr>
            <a:spLocks noGrp="1"/>
          </p:cNvSpPr>
          <p:nvPr>
            <p:ph idx="1"/>
          </p:nvPr>
        </p:nvSpPr>
        <p:spPr>
          <a:xfrm>
            <a:off x="4600224" y="1115569"/>
            <a:ext cx="7130457" cy="4904232"/>
          </a:xfrm>
          <a:prstGeom prst="rect">
            <a:avLst/>
          </a:prstGeom>
        </p:spPr>
        <p:txBody>
          <a:bodyPr/>
          <a:lstStyle>
            <a:lvl1pPr marL="530193" marR="0" indent="-137119" algn="l" defTabSz="913927" rtl="0" eaLnBrk="1" fontAlgn="auto" latinLnBrk="0" hangingPunct="1">
              <a:lnSpc>
                <a:spcPct val="100000"/>
              </a:lnSpc>
              <a:spcBef>
                <a:spcPts val="600"/>
              </a:spcBef>
              <a:spcAft>
                <a:spcPts val="0"/>
              </a:spcAft>
              <a:buClr>
                <a:srgbClr val="4E3EB1"/>
              </a:buClr>
              <a:buSzPct val="120000"/>
              <a:buFont typeface="Arial" panose="020B0604020202020204" pitchFamily="34" charset="0"/>
              <a:buChar char="•"/>
              <a:tabLst/>
              <a:defRPr/>
            </a:lvl1pPr>
            <a:lvl2pPr>
              <a:defRPr/>
            </a:lvl2pPr>
            <a:lvl3pPr>
              <a:defRPr/>
            </a:lvl3pPr>
            <a:lvl4pPr>
              <a:defRPr/>
            </a:lvl4pPr>
          </a:lstStyle>
          <a:p>
            <a:pPr marL="0" marR="0" lvl="0" indent="0" algn="l" defTabSz="913927" rtl="0" eaLnBrk="1" fontAlgn="auto" latinLnBrk="0" hangingPunct="1">
              <a:lnSpc>
                <a:spcPct val="100000"/>
              </a:lnSpc>
              <a:spcBef>
                <a:spcPts val="0"/>
              </a:spcBef>
              <a:spcAft>
                <a:spcPts val="0"/>
              </a:spcAft>
              <a:buClrTx/>
              <a:buSzTx/>
              <a:buFontTx/>
              <a:buNone/>
              <a:tabLst/>
              <a:defRPr/>
            </a:pPr>
            <a:r>
              <a:rPr lang="en-US"/>
              <a:t>Click to edit Master text styles</a:t>
            </a:r>
          </a:p>
        </p:txBody>
      </p:sp>
      <p:sp>
        <p:nvSpPr>
          <p:cNvPr id="4" name="Text Placeholder 2">
            <a:extLst>
              <a:ext uri="{FF2B5EF4-FFF2-40B4-BE49-F238E27FC236}">
                <a16:creationId xmlns:a16="http://schemas.microsoft.com/office/drawing/2014/main" id="{70493CC4-42B4-9447-892F-C07C918937BD}"/>
              </a:ext>
            </a:extLst>
          </p:cNvPr>
          <p:cNvSpPr>
            <a:spLocks noGrp="1"/>
          </p:cNvSpPr>
          <p:nvPr>
            <p:ph type="body" sz="quarter" idx="10" hasCustomPrompt="1"/>
          </p:nvPr>
        </p:nvSpPr>
        <p:spPr>
          <a:xfrm>
            <a:off x="768296" y="3127251"/>
            <a:ext cx="3329283" cy="1180463"/>
          </a:xfrm>
          <a:prstGeom prst="rect">
            <a:avLst/>
          </a:prstGeom>
        </p:spPr>
        <p:txBody>
          <a:bodyPr lIns="0" tIns="0">
            <a:noAutofit/>
          </a:bodyPr>
          <a:lstStyle>
            <a:lvl1pPr marL="120614" marR="0" indent="228531" algn="l" defTabSz="913927"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1999" b="0" i="0" u="none" strike="noStrike" cap="none" spc="0" normalizeH="0" baseline="0">
                <a:ln>
                  <a:noFill/>
                </a:ln>
                <a:solidFill>
                  <a:schemeClr val="bg1"/>
                </a:solidFill>
                <a:effectLst/>
                <a:uFillTx/>
                <a:latin typeface="AppD Sans Light" pitchFamily="2" charset="77"/>
                <a:ea typeface="AppD Sans Light" pitchFamily="2" charset="77"/>
                <a:cs typeface="AppD Sans Light" pitchFamily="2" charset="77"/>
                <a:sym typeface="BrownStd-Light"/>
              </a:defRPr>
            </a:lvl1pPr>
          </a:lstStyle>
          <a:p>
            <a:pPr lvl="0"/>
            <a:r>
              <a:rPr lang="en-US"/>
              <a:t>Bullet</a:t>
            </a:r>
          </a:p>
          <a:p>
            <a:pPr lvl="0"/>
            <a:r>
              <a:rPr lang="en-US"/>
              <a:t>Bullet</a:t>
            </a:r>
          </a:p>
          <a:p>
            <a:pPr lvl="0"/>
            <a:r>
              <a:rPr lang="en-US"/>
              <a:t>Bullet</a:t>
            </a:r>
          </a:p>
        </p:txBody>
      </p:sp>
    </p:spTree>
    <p:extLst>
      <p:ext uri="{BB962C8B-B14F-4D97-AF65-F5344CB8AC3E}">
        <p14:creationId xmlns:p14="http://schemas.microsoft.com/office/powerpoint/2010/main" val="38256131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ote+Image">
    <p:bg>
      <p:bgPr>
        <a:solidFill>
          <a:srgbClr val="FFFFFF"/>
        </a:solidFill>
        <a:effectLst/>
      </p:bgPr>
    </p:bg>
    <p:spTree>
      <p:nvGrpSpPr>
        <p:cNvPr id="1" name=""/>
        <p:cNvGrpSpPr/>
        <p:nvPr/>
      </p:nvGrpSpPr>
      <p:grpSpPr>
        <a:xfrm>
          <a:off x="0" y="0"/>
          <a:ext cx="0" cy="0"/>
          <a:chOff x="0" y="0"/>
          <a:chExt cx="0" cy="0"/>
        </a:xfrm>
      </p:grpSpPr>
      <p:sp>
        <p:nvSpPr>
          <p:cNvPr id="47" name="Picture Placeholder 46">
            <a:extLst>
              <a:ext uri="{FF2B5EF4-FFF2-40B4-BE49-F238E27FC236}">
                <a16:creationId xmlns:a16="http://schemas.microsoft.com/office/drawing/2014/main" id="{549BCF5E-4BD9-4296-950D-CB7526DAFBDB}"/>
              </a:ext>
            </a:extLst>
          </p:cNvPr>
          <p:cNvSpPr>
            <a:spLocks noGrp="1"/>
          </p:cNvSpPr>
          <p:nvPr>
            <p:ph type="pic" sz="quarter" idx="10" hasCustomPrompt="1"/>
          </p:nvPr>
        </p:nvSpPr>
        <p:spPr>
          <a:xfrm>
            <a:off x="-1" y="1"/>
            <a:ext cx="12192000" cy="6857999"/>
          </a:xfrm>
        </p:spPr>
        <p:txBody>
          <a:bodyPr lIns="457200" anchor="ctr"/>
          <a:lstStyle>
            <a:lvl1pPr marL="0" indent="0">
              <a:buFont typeface="+mj-lt"/>
              <a:buNone/>
              <a:defRPr sz="1800"/>
            </a:lvl1pPr>
          </a:lstStyle>
          <a:p>
            <a:r>
              <a:rPr lang="en-US"/>
              <a:t>1) Add Picture   2) Right-Click   3) Send to Back</a:t>
            </a:r>
          </a:p>
        </p:txBody>
      </p:sp>
      <p:sp>
        <p:nvSpPr>
          <p:cNvPr id="12" name="Rectangle 11">
            <a:extLst>
              <a:ext uri="{FF2B5EF4-FFF2-40B4-BE49-F238E27FC236}">
                <a16:creationId xmlns:a16="http://schemas.microsoft.com/office/drawing/2014/main" id="{812D3993-222F-4F13-8E1D-AD6A833FA619}"/>
              </a:ext>
            </a:extLst>
          </p:cNvPr>
          <p:cNvSpPr/>
          <p:nvPr userDrawn="1"/>
        </p:nvSpPr>
        <p:spPr>
          <a:xfrm>
            <a:off x="2564248" y="6454170"/>
            <a:ext cx="1482523" cy="200055"/>
          </a:xfrm>
          <a:prstGeom prst="rect">
            <a:avLst/>
          </a:prstGeom>
        </p:spPr>
        <p:txBody>
          <a:bodyPr wrap="none">
            <a:spAutoFit/>
          </a:bodyPr>
          <a:lstStyle/>
          <a:p>
            <a:r>
              <a:rPr lang="en-US" sz="700" b="0" i="0" kern="1200" spc="20">
                <a:solidFill>
                  <a:srgbClr val="75848E"/>
                </a:solidFill>
                <a:effectLst/>
                <a:latin typeface="AppD Sans" panose="00000500000000000000" pitchFamily="2" charset="0"/>
                <a:ea typeface="+mn-ea"/>
                <a:cs typeface="Arial" panose="020B0604020202020204" pitchFamily="34" charset="0"/>
              </a:rPr>
              <a:t>AppDynamics</a:t>
            </a:r>
            <a:r>
              <a:rPr lang="en-US" sz="700" b="0" i="0" kern="1200" spc="20" baseline="0">
                <a:solidFill>
                  <a:srgbClr val="75848E"/>
                </a:solidFill>
                <a:effectLst/>
                <a:latin typeface="AppD Sans" panose="00000500000000000000" pitchFamily="2" charset="0"/>
                <a:ea typeface="+mn-ea"/>
                <a:cs typeface="Arial" panose="020B0604020202020204" pitchFamily="34" charset="0"/>
              </a:rPr>
              <a:t> is part of Cisco</a:t>
            </a:r>
            <a:r>
              <a:rPr lang="en-US" sz="700" b="0" i="0" kern="1200" baseline="0">
                <a:solidFill>
                  <a:srgbClr val="75848E"/>
                </a:solidFill>
                <a:effectLst/>
                <a:latin typeface="AppD Sans" panose="00000500000000000000" pitchFamily="2" charset="0"/>
                <a:ea typeface="+mn-ea"/>
                <a:cs typeface="Arial" panose="020B0604020202020204" pitchFamily="34" charset="0"/>
              </a:rPr>
              <a:t>.</a:t>
            </a:r>
            <a:endParaRPr lang="en-US" sz="1600"/>
          </a:p>
        </p:txBody>
      </p:sp>
      <p:cxnSp>
        <p:nvCxnSpPr>
          <p:cNvPr id="13" name="Straight Connector 12">
            <a:extLst>
              <a:ext uri="{FF2B5EF4-FFF2-40B4-BE49-F238E27FC236}">
                <a16:creationId xmlns:a16="http://schemas.microsoft.com/office/drawing/2014/main" id="{ACD02658-7592-4B3B-9699-C8CCB733CFD7}"/>
              </a:ext>
            </a:extLst>
          </p:cNvPr>
          <p:cNvCxnSpPr>
            <a:cxnSpLocks/>
          </p:cNvCxnSpPr>
          <p:nvPr userDrawn="1"/>
        </p:nvCxnSpPr>
        <p:spPr>
          <a:xfrm>
            <a:off x="1771509" y="6426009"/>
            <a:ext cx="0" cy="25637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4" name="Graphic 4">
            <a:extLst>
              <a:ext uri="{FF2B5EF4-FFF2-40B4-BE49-F238E27FC236}">
                <a16:creationId xmlns:a16="http://schemas.microsoft.com/office/drawing/2014/main" id="{33ACA24D-B589-4D85-B5C7-F3CDB01A5BD0}"/>
              </a:ext>
            </a:extLst>
          </p:cNvPr>
          <p:cNvGrpSpPr/>
          <p:nvPr userDrawn="1"/>
        </p:nvGrpSpPr>
        <p:grpSpPr>
          <a:xfrm>
            <a:off x="456882" y="6487048"/>
            <a:ext cx="1022732" cy="133908"/>
            <a:chOff x="1190923" y="-1184359"/>
            <a:chExt cx="8582025" cy="1123950"/>
          </a:xfrm>
          <a:solidFill>
            <a:srgbClr val="75848E"/>
          </a:solidFill>
        </p:grpSpPr>
        <p:sp>
          <p:nvSpPr>
            <p:cNvPr id="15" name="Freeform: Shape 14">
              <a:extLst>
                <a:ext uri="{FF2B5EF4-FFF2-40B4-BE49-F238E27FC236}">
                  <a16:creationId xmlns:a16="http://schemas.microsoft.com/office/drawing/2014/main" id="{56074A83-E807-4D8A-B46D-88380A12A24F}"/>
                </a:ext>
              </a:extLst>
            </p:cNvPr>
            <p:cNvSpPr/>
            <p:nvPr/>
          </p:nvSpPr>
          <p:spPr>
            <a:xfrm>
              <a:off x="1190923" y="-1184359"/>
              <a:ext cx="1022032" cy="1122711"/>
            </a:xfrm>
            <a:custGeom>
              <a:avLst/>
              <a:gdLst>
                <a:gd name="connsiteX0" fmla="*/ 297371 w 1022032"/>
                <a:gd name="connsiteY0" fmla="*/ 656558 h 1122711"/>
                <a:gd name="connsiteX1" fmla="*/ 142780 w 1022032"/>
                <a:gd name="connsiteY1" fmla="*/ 309467 h 1122711"/>
                <a:gd name="connsiteX2" fmla="*/ 0 w 1022032"/>
                <a:gd name="connsiteY2" fmla="*/ 614363 h 1122711"/>
                <a:gd name="connsiteX3" fmla="*/ 397288 w 1022032"/>
                <a:gd name="connsiteY3" fmla="*/ 1011650 h 1122711"/>
                <a:gd name="connsiteX4" fmla="*/ 453676 w 1022032"/>
                <a:gd name="connsiteY4" fmla="*/ 1007650 h 1122711"/>
                <a:gd name="connsiteX5" fmla="*/ 299466 w 1022032"/>
                <a:gd name="connsiteY5" fmla="*/ 661416 h 1122711"/>
                <a:gd name="connsiteX6" fmla="*/ 297371 w 1022032"/>
                <a:gd name="connsiteY6" fmla="*/ 656558 h 1122711"/>
                <a:gd name="connsiteX7" fmla="*/ 397288 w 1022032"/>
                <a:gd name="connsiteY7" fmla="*/ 0 h 1122711"/>
                <a:gd name="connsiteX8" fmla="*/ 250317 w 1022032"/>
                <a:gd name="connsiteY8" fmla="*/ 17717 h 1122711"/>
                <a:gd name="connsiteX9" fmla="*/ 340805 w 1022032"/>
                <a:gd name="connsiteY9" fmla="*/ 221171 h 1122711"/>
                <a:gd name="connsiteX10" fmla="*/ 397288 w 1022032"/>
                <a:gd name="connsiteY10" fmla="*/ 217170 h 1122711"/>
                <a:gd name="connsiteX11" fmla="*/ 794480 w 1022032"/>
                <a:gd name="connsiteY11" fmla="*/ 614363 h 1122711"/>
                <a:gd name="connsiteX12" fmla="*/ 651701 w 1022032"/>
                <a:gd name="connsiteY12" fmla="*/ 919353 h 1122711"/>
                <a:gd name="connsiteX13" fmla="*/ 742188 w 1022032"/>
                <a:gd name="connsiteY13" fmla="*/ 1122712 h 1122711"/>
                <a:gd name="connsiteX14" fmla="*/ 1011650 w 1022032"/>
                <a:gd name="connsiteY14" fmla="*/ 614363 h 1122711"/>
                <a:gd name="connsiteX15" fmla="*/ 397288 w 1022032"/>
                <a:gd name="connsiteY15" fmla="*/ 0 h 1122711"/>
                <a:gd name="connsiteX16" fmla="*/ 1014603 w 1022032"/>
                <a:gd name="connsiteY16" fmla="*/ 1032415 h 1122711"/>
                <a:gd name="connsiteX17" fmla="*/ 1004030 w 1022032"/>
                <a:gd name="connsiteY17" fmla="*/ 1058799 h 1122711"/>
                <a:gd name="connsiteX18" fmla="*/ 993458 w 1022032"/>
                <a:gd name="connsiteY18" fmla="*/ 1032415 h 1122711"/>
                <a:gd name="connsiteX19" fmla="*/ 986028 w 1022032"/>
                <a:gd name="connsiteY19" fmla="*/ 1032415 h 1122711"/>
                <a:gd name="connsiteX20" fmla="*/ 986028 w 1022032"/>
                <a:gd name="connsiteY20" fmla="*/ 1072610 h 1122711"/>
                <a:gd name="connsiteX21" fmla="*/ 993172 w 1022032"/>
                <a:gd name="connsiteY21" fmla="*/ 1072610 h 1122711"/>
                <a:gd name="connsiteX22" fmla="*/ 993172 w 1022032"/>
                <a:gd name="connsiteY22" fmla="*/ 1047179 h 1122711"/>
                <a:gd name="connsiteX23" fmla="*/ 1001935 w 1022032"/>
                <a:gd name="connsiteY23" fmla="*/ 1068896 h 1122711"/>
                <a:gd name="connsiteX24" fmla="*/ 1006126 w 1022032"/>
                <a:gd name="connsiteY24" fmla="*/ 1068896 h 1122711"/>
                <a:gd name="connsiteX25" fmla="*/ 1014889 w 1022032"/>
                <a:gd name="connsiteY25" fmla="*/ 1047179 h 1122711"/>
                <a:gd name="connsiteX26" fmla="*/ 1014889 w 1022032"/>
                <a:gd name="connsiteY26" fmla="*/ 1072610 h 1122711"/>
                <a:gd name="connsiteX27" fmla="*/ 1022033 w 1022032"/>
                <a:gd name="connsiteY27" fmla="*/ 1072610 h 1122711"/>
                <a:gd name="connsiteX28" fmla="*/ 1022033 w 1022032"/>
                <a:gd name="connsiteY28" fmla="*/ 1032415 h 1122711"/>
                <a:gd name="connsiteX29" fmla="*/ 1014603 w 1022032"/>
                <a:gd name="connsiteY29" fmla="*/ 1032415 h 1122711"/>
                <a:gd name="connsiteX30" fmla="*/ 950500 w 1022032"/>
                <a:gd name="connsiteY30" fmla="*/ 1038415 h 1122711"/>
                <a:gd name="connsiteX31" fmla="*/ 961073 w 1022032"/>
                <a:gd name="connsiteY31" fmla="*/ 1038415 h 1122711"/>
                <a:gd name="connsiteX32" fmla="*/ 961073 w 1022032"/>
                <a:gd name="connsiteY32" fmla="*/ 1072515 h 1122711"/>
                <a:gd name="connsiteX33" fmla="*/ 968216 w 1022032"/>
                <a:gd name="connsiteY33" fmla="*/ 1072515 h 1122711"/>
                <a:gd name="connsiteX34" fmla="*/ 968216 w 1022032"/>
                <a:gd name="connsiteY34" fmla="*/ 1038415 h 1122711"/>
                <a:gd name="connsiteX35" fmla="*/ 978789 w 1022032"/>
                <a:gd name="connsiteY35" fmla="*/ 1038415 h 1122711"/>
                <a:gd name="connsiteX36" fmla="*/ 978789 w 1022032"/>
                <a:gd name="connsiteY36" fmla="*/ 1032415 h 1122711"/>
                <a:gd name="connsiteX37" fmla="*/ 950595 w 1022032"/>
                <a:gd name="connsiteY37" fmla="*/ 1032415 h 1122711"/>
                <a:gd name="connsiteX38" fmla="*/ 950595 w 1022032"/>
                <a:gd name="connsiteY38" fmla="*/ 1038415 h 112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22032" h="1122711">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grpFill/>
            <a:ln w="9525" cap="flat">
              <a:noFill/>
              <a:prstDash val="solid"/>
              <a:miter/>
            </a:ln>
          </p:spPr>
          <p:txBody>
            <a:bodyPr rtlCol="0" anchor="ctr"/>
            <a:lstStyle/>
            <a:p>
              <a:endParaRPr lang="en-US"/>
            </a:p>
          </p:txBody>
        </p:sp>
        <p:grpSp>
          <p:nvGrpSpPr>
            <p:cNvPr id="16" name="Graphic 4">
              <a:extLst>
                <a:ext uri="{FF2B5EF4-FFF2-40B4-BE49-F238E27FC236}">
                  <a16:creationId xmlns:a16="http://schemas.microsoft.com/office/drawing/2014/main" id="{F119C96B-D898-4755-8C58-37C60F463C96}"/>
                </a:ext>
              </a:extLst>
            </p:cNvPr>
            <p:cNvGrpSpPr/>
            <p:nvPr/>
          </p:nvGrpSpPr>
          <p:grpSpPr>
            <a:xfrm>
              <a:off x="2653581" y="-921659"/>
              <a:ext cx="7122803" cy="597330"/>
              <a:chOff x="2653581" y="-921659"/>
              <a:chExt cx="7122803" cy="597330"/>
            </a:xfrm>
            <a:grpFill/>
          </p:grpSpPr>
          <p:sp>
            <p:nvSpPr>
              <p:cNvPr id="17" name="Freeform: Shape 16">
                <a:extLst>
                  <a:ext uri="{FF2B5EF4-FFF2-40B4-BE49-F238E27FC236}">
                    <a16:creationId xmlns:a16="http://schemas.microsoft.com/office/drawing/2014/main" id="{06281DF7-4422-4A4E-914C-6EA80EF86C51}"/>
                  </a:ext>
                </a:extLst>
              </p:cNvPr>
              <p:cNvSpPr/>
              <p:nvPr/>
            </p:nvSpPr>
            <p:spPr>
              <a:xfrm>
                <a:off x="2653581"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4 w 621506"/>
                  <a:gd name="connsiteY4" fmla="*/ 0 h 563498"/>
                  <a:gd name="connsiteX5" fmla="*/ 368713 w 621506"/>
                  <a:gd name="connsiteY5" fmla="*/ 0 h 563498"/>
                  <a:gd name="connsiteX6" fmla="*/ 621506 w 621506"/>
                  <a:gd name="connsiteY6" fmla="*/ 563499 h 563498"/>
                  <a:gd name="connsiteX7" fmla="*/ 505587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03F07DF-3D85-4BB7-B385-0EC3F23A3E61}"/>
                  </a:ext>
                </a:extLst>
              </p:cNvPr>
              <p:cNvSpPr/>
              <p:nvPr/>
            </p:nvSpPr>
            <p:spPr>
              <a:xfrm>
                <a:off x="3442347"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2A0CF81-E6C0-45BD-BF07-B395F5E39CF0}"/>
                  </a:ext>
                </a:extLst>
              </p:cNvPr>
              <p:cNvSpPr/>
              <p:nvPr/>
            </p:nvSpPr>
            <p:spPr>
              <a:xfrm>
                <a:off x="4100810"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B14C813-5956-48DC-85AF-DC5B2C67FBA3}"/>
                  </a:ext>
                </a:extLst>
              </p:cNvPr>
              <p:cNvSpPr/>
              <p:nvPr/>
            </p:nvSpPr>
            <p:spPr>
              <a:xfrm>
                <a:off x="4759369" y="-902323"/>
                <a:ext cx="503157" cy="563498"/>
              </a:xfrm>
              <a:custGeom>
                <a:avLst/>
                <a:gdLst>
                  <a:gd name="connsiteX0" fmla="*/ 503110 w 503157"/>
                  <a:gd name="connsiteY0" fmla="*/ 276892 h 563498"/>
                  <a:gd name="connsiteX1" fmla="*/ 221361 w 503157"/>
                  <a:gd name="connsiteY1" fmla="*/ 563499 h 563498"/>
                  <a:gd name="connsiteX2" fmla="*/ 0 w 503157"/>
                  <a:gd name="connsiteY2" fmla="*/ 563499 h 563498"/>
                  <a:gd name="connsiteX3" fmla="*/ 0 w 503157"/>
                  <a:gd name="connsiteY3" fmla="*/ 0 h 563498"/>
                  <a:gd name="connsiteX4" fmla="*/ 221361 w 503157"/>
                  <a:gd name="connsiteY4" fmla="*/ 0 h 563498"/>
                  <a:gd name="connsiteX5" fmla="*/ 503110 w 503157"/>
                  <a:gd name="connsiteY5" fmla="*/ 276892 h 563498"/>
                  <a:gd name="connsiteX6" fmla="*/ 105442 w 503157"/>
                  <a:gd name="connsiteY6" fmla="*/ 461296 h 563498"/>
                  <a:gd name="connsiteX7" fmla="*/ 221361 w 503157"/>
                  <a:gd name="connsiteY7" fmla="*/ 461296 h 563498"/>
                  <a:gd name="connsiteX8" fmla="*/ 397669 w 503157"/>
                  <a:gd name="connsiteY8" fmla="*/ 276130 h 563498"/>
                  <a:gd name="connsiteX9" fmla="*/ 221361 w 503157"/>
                  <a:gd name="connsiteY9" fmla="*/ 100679 h 563498"/>
                  <a:gd name="connsiteX10" fmla="*/ 105442 w 503157"/>
                  <a:gd name="connsiteY10" fmla="*/ 100679 h 563498"/>
                  <a:gd name="connsiteX11" fmla="*/ 105442 w 503157"/>
                  <a:gd name="connsiteY11" fmla="*/ 461296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157" h="563498">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D1153B8-6AF0-46E6-9A93-B6160CAFE246}"/>
                  </a:ext>
                </a:extLst>
              </p:cNvPr>
              <p:cNvSpPr/>
              <p:nvPr/>
            </p:nvSpPr>
            <p:spPr>
              <a:xfrm>
                <a:off x="5362206" y="-902323"/>
                <a:ext cx="547497" cy="563594"/>
              </a:xfrm>
              <a:custGeom>
                <a:avLst/>
                <a:gdLst>
                  <a:gd name="connsiteX0" fmla="*/ 269748 w 547497"/>
                  <a:gd name="connsiteY0" fmla="*/ 232696 h 563594"/>
                  <a:gd name="connsiteX1" fmla="*/ 419481 w 547497"/>
                  <a:gd name="connsiteY1" fmla="*/ 0 h 563594"/>
                  <a:gd name="connsiteX2" fmla="*/ 547497 w 547497"/>
                  <a:gd name="connsiteY2" fmla="*/ 0 h 563594"/>
                  <a:gd name="connsiteX3" fmla="*/ 547497 w 547497"/>
                  <a:gd name="connsiteY3" fmla="*/ 4858 h 563594"/>
                  <a:gd name="connsiteX4" fmla="*/ 322897 w 547497"/>
                  <a:gd name="connsiteY4" fmla="*/ 330898 h 563594"/>
                  <a:gd name="connsiteX5" fmla="*/ 322897 w 547497"/>
                  <a:gd name="connsiteY5" fmla="*/ 502730 h 563594"/>
                  <a:gd name="connsiteX6" fmla="*/ 262033 w 547497"/>
                  <a:gd name="connsiteY6" fmla="*/ 563594 h 563594"/>
                  <a:gd name="connsiteX7" fmla="*/ 216599 w 547497"/>
                  <a:gd name="connsiteY7" fmla="*/ 563594 h 563594"/>
                  <a:gd name="connsiteX8" fmla="*/ 216599 w 547497"/>
                  <a:gd name="connsiteY8" fmla="*/ 330898 h 563594"/>
                  <a:gd name="connsiteX9" fmla="*/ 0 w 547497"/>
                  <a:gd name="connsiteY9" fmla="*/ 4858 h 563594"/>
                  <a:gd name="connsiteX10" fmla="*/ 0 w 547497"/>
                  <a:gd name="connsiteY10" fmla="*/ 0 h 563594"/>
                  <a:gd name="connsiteX11" fmla="*/ 126397 w 547497"/>
                  <a:gd name="connsiteY11" fmla="*/ 0 h 563594"/>
                  <a:gd name="connsiteX12" fmla="*/ 269748 w 547497"/>
                  <a:gd name="connsiteY12" fmla="*/ 232696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7497" h="563594">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CD3A24A-E288-4343-9EFD-C790529A7505}"/>
                  </a:ext>
                </a:extLst>
              </p:cNvPr>
              <p:cNvSpPr/>
              <p:nvPr/>
            </p:nvSpPr>
            <p:spPr>
              <a:xfrm>
                <a:off x="6066865" y="-902323"/>
                <a:ext cx="491966" cy="563498"/>
              </a:xfrm>
              <a:custGeom>
                <a:avLst/>
                <a:gdLst>
                  <a:gd name="connsiteX0" fmla="*/ 385667 w 491966"/>
                  <a:gd name="connsiteY0" fmla="*/ 379190 h 563498"/>
                  <a:gd name="connsiteX1" fmla="*/ 385667 w 491966"/>
                  <a:gd name="connsiteY1" fmla="*/ 60865 h 563498"/>
                  <a:gd name="connsiteX2" fmla="*/ 446532 w 491966"/>
                  <a:gd name="connsiteY2" fmla="*/ 0 h 563498"/>
                  <a:gd name="connsiteX3" fmla="*/ 491966 w 491966"/>
                  <a:gd name="connsiteY3" fmla="*/ 0 h 563498"/>
                  <a:gd name="connsiteX4" fmla="*/ 491966 w 491966"/>
                  <a:gd name="connsiteY4" fmla="*/ 563499 h 563498"/>
                  <a:gd name="connsiteX5" fmla="*/ 405765 w 491966"/>
                  <a:gd name="connsiteY5" fmla="*/ 563499 h 563498"/>
                  <a:gd name="connsiteX6" fmla="*/ 106299 w 491966"/>
                  <a:gd name="connsiteY6" fmla="*/ 188309 h 563498"/>
                  <a:gd name="connsiteX7" fmla="*/ 106299 w 491966"/>
                  <a:gd name="connsiteY7" fmla="*/ 502634 h 563498"/>
                  <a:gd name="connsiteX8" fmla="*/ 45434 w 491966"/>
                  <a:gd name="connsiteY8" fmla="*/ 563499 h 563498"/>
                  <a:gd name="connsiteX9" fmla="*/ 0 w 491966"/>
                  <a:gd name="connsiteY9" fmla="*/ 563499 h 563498"/>
                  <a:gd name="connsiteX10" fmla="*/ 0 w 491966"/>
                  <a:gd name="connsiteY10" fmla="*/ 0 h 563498"/>
                  <a:gd name="connsiteX11" fmla="*/ 86106 w 491966"/>
                  <a:gd name="connsiteY11" fmla="*/ 0 h 563498"/>
                  <a:gd name="connsiteX12" fmla="*/ 385667 w 491966"/>
                  <a:gd name="connsiteY12" fmla="*/ 379190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966" h="563498">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71B5829-3310-4CE7-876A-0E5BCE5AC66C}"/>
                  </a:ext>
                </a:extLst>
              </p:cNvPr>
              <p:cNvSpPr/>
              <p:nvPr/>
            </p:nvSpPr>
            <p:spPr>
              <a:xfrm>
                <a:off x="6726186"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3 w 621506"/>
                  <a:gd name="connsiteY4" fmla="*/ 0 h 563498"/>
                  <a:gd name="connsiteX5" fmla="*/ 368713 w 621506"/>
                  <a:gd name="connsiteY5" fmla="*/ 0 h 563498"/>
                  <a:gd name="connsiteX6" fmla="*/ 621506 w 621506"/>
                  <a:gd name="connsiteY6" fmla="*/ 563499 h 563498"/>
                  <a:gd name="connsiteX7" fmla="*/ 505492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0474A59-D034-4F5C-9A0E-57FB183C8714}"/>
                  </a:ext>
                </a:extLst>
              </p:cNvPr>
              <p:cNvSpPr/>
              <p:nvPr/>
            </p:nvSpPr>
            <p:spPr>
              <a:xfrm>
                <a:off x="7514951" y="-901466"/>
                <a:ext cx="596550" cy="563594"/>
              </a:xfrm>
              <a:custGeom>
                <a:avLst/>
                <a:gdLst>
                  <a:gd name="connsiteX0" fmla="*/ 490347 w 596550"/>
                  <a:gd name="connsiteY0" fmla="*/ 154495 h 563594"/>
                  <a:gd name="connsiteX1" fmla="*/ 306800 w 596550"/>
                  <a:gd name="connsiteY1" fmla="*/ 399193 h 563594"/>
                  <a:gd name="connsiteX2" fmla="*/ 285845 w 596550"/>
                  <a:gd name="connsiteY2" fmla="*/ 399193 h 563594"/>
                  <a:gd name="connsiteX3" fmla="*/ 106299 w 596550"/>
                  <a:gd name="connsiteY3" fmla="*/ 153734 h 563594"/>
                  <a:gd name="connsiteX4" fmla="*/ 106299 w 596550"/>
                  <a:gd name="connsiteY4" fmla="*/ 502730 h 563594"/>
                  <a:gd name="connsiteX5" fmla="*/ 45434 w 596550"/>
                  <a:gd name="connsiteY5" fmla="*/ 563594 h 563594"/>
                  <a:gd name="connsiteX6" fmla="*/ 0 w 596550"/>
                  <a:gd name="connsiteY6" fmla="*/ 563594 h 563594"/>
                  <a:gd name="connsiteX7" fmla="*/ 0 w 596550"/>
                  <a:gd name="connsiteY7" fmla="*/ 0 h 563594"/>
                  <a:gd name="connsiteX8" fmla="*/ 122396 w 596550"/>
                  <a:gd name="connsiteY8" fmla="*/ 0 h 563594"/>
                  <a:gd name="connsiteX9" fmla="*/ 298704 w 596550"/>
                  <a:gd name="connsiteY9" fmla="*/ 242316 h 563594"/>
                  <a:gd name="connsiteX10" fmla="*/ 475012 w 596550"/>
                  <a:gd name="connsiteY10" fmla="*/ 0 h 563594"/>
                  <a:gd name="connsiteX11" fmla="*/ 596551 w 596550"/>
                  <a:gd name="connsiteY11" fmla="*/ 0 h 563594"/>
                  <a:gd name="connsiteX12" fmla="*/ 596551 w 596550"/>
                  <a:gd name="connsiteY12" fmla="*/ 502730 h 563594"/>
                  <a:gd name="connsiteX13" fmla="*/ 535686 w 596550"/>
                  <a:gd name="connsiteY13" fmla="*/ 563594 h 563594"/>
                  <a:gd name="connsiteX14" fmla="*/ 490251 w 596550"/>
                  <a:gd name="connsiteY14" fmla="*/ 563594 h 563594"/>
                  <a:gd name="connsiteX15" fmla="*/ 490251 w 596550"/>
                  <a:gd name="connsiteY15" fmla="*/ 154495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6550" h="563594">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40D0E51-69AC-43B8-B897-FEED9FE67979}"/>
                  </a:ext>
                </a:extLst>
              </p:cNvPr>
              <p:cNvSpPr/>
              <p:nvPr/>
            </p:nvSpPr>
            <p:spPr>
              <a:xfrm>
                <a:off x="8349912" y="-902323"/>
                <a:ext cx="105537" cy="563594"/>
              </a:xfrm>
              <a:custGeom>
                <a:avLst/>
                <a:gdLst>
                  <a:gd name="connsiteX0" fmla="*/ 0 w 105537"/>
                  <a:gd name="connsiteY0" fmla="*/ 563499 h 563594"/>
                  <a:gd name="connsiteX1" fmla="*/ 0 w 105537"/>
                  <a:gd name="connsiteY1" fmla="*/ 60865 h 563594"/>
                  <a:gd name="connsiteX2" fmla="*/ 60865 w 105537"/>
                  <a:gd name="connsiteY2" fmla="*/ 0 h 563594"/>
                  <a:gd name="connsiteX3" fmla="*/ 105537 w 105537"/>
                  <a:gd name="connsiteY3" fmla="*/ 0 h 563594"/>
                  <a:gd name="connsiteX4" fmla="*/ 105537 w 105537"/>
                  <a:gd name="connsiteY4" fmla="*/ 502730 h 563594"/>
                  <a:gd name="connsiteX5" fmla="*/ 44672 w 105537"/>
                  <a:gd name="connsiteY5" fmla="*/ 563594 h 563594"/>
                  <a:gd name="connsiteX6" fmla="*/ 0 w 105537"/>
                  <a:gd name="connsiteY6" fmla="*/ 563594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37" h="563594">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5B18F71-9497-48C5-BA7A-CD7ACF33EC70}"/>
                  </a:ext>
                </a:extLst>
              </p:cNvPr>
              <p:cNvSpPr/>
              <p:nvPr/>
            </p:nvSpPr>
            <p:spPr>
              <a:xfrm>
                <a:off x="8648326" y="-913563"/>
                <a:ext cx="512830" cy="587692"/>
              </a:xfrm>
              <a:custGeom>
                <a:avLst/>
                <a:gdLst>
                  <a:gd name="connsiteX0" fmla="*/ 512831 w 512830"/>
                  <a:gd name="connsiteY0" fmla="*/ 503968 h 587692"/>
                  <a:gd name="connsiteX1" fmla="*/ 298708 w 512830"/>
                  <a:gd name="connsiteY1" fmla="*/ 587693 h 587692"/>
                  <a:gd name="connsiteX2" fmla="*/ 5 w 512830"/>
                  <a:gd name="connsiteY2" fmla="*/ 297085 h 587692"/>
                  <a:gd name="connsiteX3" fmla="*/ 298708 w 512830"/>
                  <a:gd name="connsiteY3" fmla="*/ 0 h 587692"/>
                  <a:gd name="connsiteX4" fmla="*/ 505592 w 512830"/>
                  <a:gd name="connsiteY4" fmla="*/ 86106 h 587692"/>
                  <a:gd name="connsiteX5" fmla="*/ 434726 w 512830"/>
                  <a:gd name="connsiteY5" fmla="*/ 154496 h 587692"/>
                  <a:gd name="connsiteX6" fmla="*/ 298708 w 512830"/>
                  <a:gd name="connsiteY6" fmla="*/ 101346 h 587692"/>
                  <a:gd name="connsiteX7" fmla="*/ 104684 w 512830"/>
                  <a:gd name="connsiteY7" fmla="*/ 296990 h 587692"/>
                  <a:gd name="connsiteX8" fmla="*/ 298708 w 512830"/>
                  <a:gd name="connsiteY8" fmla="*/ 487775 h 587692"/>
                  <a:gd name="connsiteX9" fmla="*/ 440345 w 512830"/>
                  <a:gd name="connsiteY9" fmla="*/ 430625 h 587692"/>
                  <a:gd name="connsiteX10" fmla="*/ 512831 w 512830"/>
                  <a:gd name="connsiteY10" fmla="*/ 503968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830" h="587692">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1D5A681-34EB-49CF-A72D-0FA3E48D587A}"/>
                  </a:ext>
                </a:extLst>
              </p:cNvPr>
              <p:cNvSpPr/>
              <p:nvPr/>
            </p:nvSpPr>
            <p:spPr>
              <a:xfrm>
                <a:off x="9293840" y="-921659"/>
                <a:ext cx="482545" cy="597330"/>
              </a:xfrm>
              <a:custGeom>
                <a:avLst/>
                <a:gdLst>
                  <a:gd name="connsiteX0" fmla="*/ 382524 w 482545"/>
                  <a:gd name="connsiteY0" fmla="*/ 156591 h 597330"/>
                  <a:gd name="connsiteX1" fmla="*/ 249460 w 482545"/>
                  <a:gd name="connsiteY1" fmla="*/ 92678 h 597330"/>
                  <a:gd name="connsiteX2" fmla="*/ 132112 w 482545"/>
                  <a:gd name="connsiteY2" fmla="*/ 166497 h 597330"/>
                  <a:gd name="connsiteX3" fmla="*/ 257080 w 482545"/>
                  <a:gd name="connsiteY3" fmla="*/ 238411 h 597330"/>
                  <a:gd name="connsiteX4" fmla="*/ 482536 w 482545"/>
                  <a:gd name="connsiteY4" fmla="*/ 419862 h 597330"/>
                  <a:gd name="connsiteX5" fmla="*/ 244316 w 482545"/>
                  <a:gd name="connsiteY5" fmla="*/ 597313 h 597330"/>
                  <a:gd name="connsiteX6" fmla="*/ 0 w 482545"/>
                  <a:gd name="connsiteY6" fmla="*/ 456724 h 597330"/>
                  <a:gd name="connsiteX7" fmla="*/ 88963 w 482545"/>
                  <a:gd name="connsiteY7" fmla="*/ 411575 h 597330"/>
                  <a:gd name="connsiteX8" fmla="*/ 246793 w 482545"/>
                  <a:gd name="connsiteY8" fmla="*/ 504254 h 597330"/>
                  <a:gd name="connsiteX9" fmla="*/ 377094 w 482545"/>
                  <a:gd name="connsiteY9" fmla="*/ 418910 h 597330"/>
                  <a:gd name="connsiteX10" fmla="*/ 247459 w 482545"/>
                  <a:gd name="connsiteY10" fmla="*/ 334899 h 597330"/>
                  <a:gd name="connsiteX11" fmla="*/ 27527 w 482545"/>
                  <a:gd name="connsiteY11" fmla="*/ 162306 h 597330"/>
                  <a:gd name="connsiteX12" fmla="*/ 247079 w 482545"/>
                  <a:gd name="connsiteY12" fmla="*/ 0 h 597330"/>
                  <a:gd name="connsiteX13" fmla="*/ 467487 w 482545"/>
                  <a:gd name="connsiteY13" fmla="*/ 113824 h 597330"/>
                  <a:gd name="connsiteX14" fmla="*/ 382524 w 482545"/>
                  <a:gd name="connsiteY14" fmla="*/ 156591 h 5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545" h="59733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grpFill/>
              <a:ln w="9525" cap="flat">
                <a:noFill/>
                <a:prstDash val="solid"/>
                <a:miter/>
              </a:ln>
            </p:spPr>
            <p:txBody>
              <a:bodyPr rtlCol="0" anchor="ctr"/>
              <a:lstStyle/>
              <a:p>
                <a:endParaRPr lang="en-US"/>
              </a:p>
            </p:txBody>
          </p:sp>
        </p:grpSp>
      </p:grpSp>
      <p:grpSp>
        <p:nvGrpSpPr>
          <p:cNvPr id="28" name="Graphic 3">
            <a:extLst>
              <a:ext uri="{FF2B5EF4-FFF2-40B4-BE49-F238E27FC236}">
                <a16:creationId xmlns:a16="http://schemas.microsoft.com/office/drawing/2014/main" id="{802C038C-E149-4D41-824E-2D8916FEA3A7}"/>
              </a:ext>
            </a:extLst>
          </p:cNvPr>
          <p:cNvGrpSpPr/>
          <p:nvPr userDrawn="1"/>
        </p:nvGrpSpPr>
        <p:grpSpPr>
          <a:xfrm>
            <a:off x="2088170" y="6466231"/>
            <a:ext cx="333213" cy="175847"/>
            <a:chOff x="3189287" y="1895475"/>
            <a:chExt cx="5810250" cy="3067050"/>
          </a:xfrm>
          <a:solidFill>
            <a:srgbClr val="75848E"/>
          </a:solidFill>
        </p:grpSpPr>
        <p:sp>
          <p:nvSpPr>
            <p:cNvPr id="29" name="Freeform: Shape 28">
              <a:extLst>
                <a:ext uri="{FF2B5EF4-FFF2-40B4-BE49-F238E27FC236}">
                  <a16:creationId xmlns:a16="http://schemas.microsoft.com/office/drawing/2014/main" id="{E109ABFA-857F-4648-B67F-7BD8D06B92E7}"/>
                </a:ext>
              </a:extLst>
            </p:cNvPr>
            <p:cNvSpPr/>
            <p:nvPr/>
          </p:nvSpPr>
          <p:spPr>
            <a:xfrm>
              <a:off x="4832254" y="3930110"/>
              <a:ext cx="254888" cy="1009554"/>
            </a:xfrm>
            <a:custGeom>
              <a:avLst/>
              <a:gdLst>
                <a:gd name="connsiteX0" fmla="*/ 0 w 254888"/>
                <a:gd name="connsiteY0" fmla="*/ 0 h 1009554"/>
                <a:gd name="connsiteX1" fmla="*/ 254889 w 254888"/>
                <a:gd name="connsiteY1" fmla="*/ 0 h 1009554"/>
                <a:gd name="connsiteX2" fmla="*/ 254889 w 254888"/>
                <a:gd name="connsiteY2" fmla="*/ 1009555 h 1009554"/>
                <a:gd name="connsiteX3" fmla="*/ 0 w 254888"/>
                <a:gd name="connsiteY3" fmla="*/ 1009555 h 1009554"/>
              </a:gdLst>
              <a:ahLst/>
              <a:cxnLst>
                <a:cxn ang="0">
                  <a:pos x="connsiteX0" y="connsiteY0"/>
                </a:cxn>
                <a:cxn ang="0">
                  <a:pos x="connsiteX1" y="connsiteY1"/>
                </a:cxn>
                <a:cxn ang="0">
                  <a:pos x="connsiteX2" y="connsiteY2"/>
                </a:cxn>
                <a:cxn ang="0">
                  <a:pos x="connsiteX3" y="connsiteY3"/>
                </a:cxn>
              </a:cxnLst>
              <a:rect l="l" t="t" r="r" b="b"/>
              <a:pathLst>
                <a:path w="254888" h="1009554">
                  <a:moveTo>
                    <a:pt x="0" y="0"/>
                  </a:moveTo>
                  <a:lnTo>
                    <a:pt x="254889" y="0"/>
                  </a:lnTo>
                  <a:lnTo>
                    <a:pt x="254889" y="1009555"/>
                  </a:lnTo>
                  <a:lnTo>
                    <a:pt x="0" y="1009555"/>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C44FE46-4C65-4DD1-9B6E-5429E90A116F}"/>
                </a:ext>
              </a:extLst>
            </p:cNvPr>
            <p:cNvSpPr/>
            <p:nvPr/>
          </p:nvSpPr>
          <p:spPr>
            <a:xfrm>
              <a:off x="6371208" y="3912298"/>
              <a:ext cx="770191" cy="1045368"/>
            </a:xfrm>
            <a:custGeom>
              <a:avLst/>
              <a:gdLst>
                <a:gd name="connsiteX0" fmla="*/ 770192 w 770191"/>
                <a:gd name="connsiteY0" fmla="*/ 307086 h 1045368"/>
                <a:gd name="connsiteX1" fmla="*/ 555784 w 770191"/>
                <a:gd name="connsiteY1" fmla="*/ 253270 h 1045368"/>
                <a:gd name="connsiteX2" fmla="*/ 276701 w 770191"/>
                <a:gd name="connsiteY2" fmla="*/ 522446 h 1045368"/>
                <a:gd name="connsiteX3" fmla="*/ 555784 w 770191"/>
                <a:gd name="connsiteY3" fmla="*/ 792004 h 1045368"/>
                <a:gd name="connsiteX4" fmla="*/ 770192 w 770191"/>
                <a:gd name="connsiteY4" fmla="*/ 738473 h 1045368"/>
                <a:gd name="connsiteX5" fmla="*/ 770192 w 770191"/>
                <a:gd name="connsiteY5" fmla="*/ 1009459 h 1045368"/>
                <a:gd name="connsiteX6" fmla="*/ 538163 w 770191"/>
                <a:gd name="connsiteY6" fmla="*/ 1045369 h 1045368"/>
                <a:gd name="connsiteX7" fmla="*/ 0 w 770191"/>
                <a:gd name="connsiteY7" fmla="*/ 522446 h 1045368"/>
                <a:gd name="connsiteX8" fmla="*/ 538163 w 770191"/>
                <a:gd name="connsiteY8" fmla="*/ 0 h 1045368"/>
                <a:gd name="connsiteX9" fmla="*/ 770192 w 770191"/>
                <a:gd name="connsiteY9" fmla="*/ 36195 h 1045368"/>
                <a:gd name="connsiteX10" fmla="*/ 770192 w 77019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191" h="1045368">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8474C8A-B655-4AAF-B2F2-EA82B2C4F5E8}"/>
                </a:ext>
              </a:extLst>
            </p:cNvPr>
            <p:cNvSpPr/>
            <p:nvPr/>
          </p:nvSpPr>
          <p:spPr>
            <a:xfrm>
              <a:off x="3712304" y="3912298"/>
              <a:ext cx="770381" cy="1045368"/>
            </a:xfrm>
            <a:custGeom>
              <a:avLst/>
              <a:gdLst>
                <a:gd name="connsiteX0" fmla="*/ 770382 w 770381"/>
                <a:gd name="connsiteY0" fmla="*/ 307086 h 1045368"/>
                <a:gd name="connsiteX1" fmla="*/ 555974 w 770381"/>
                <a:gd name="connsiteY1" fmla="*/ 253270 h 1045368"/>
                <a:gd name="connsiteX2" fmla="*/ 276892 w 770381"/>
                <a:gd name="connsiteY2" fmla="*/ 522446 h 1045368"/>
                <a:gd name="connsiteX3" fmla="*/ 555974 w 770381"/>
                <a:gd name="connsiteY3" fmla="*/ 792004 h 1045368"/>
                <a:gd name="connsiteX4" fmla="*/ 770382 w 770381"/>
                <a:gd name="connsiteY4" fmla="*/ 738473 h 1045368"/>
                <a:gd name="connsiteX5" fmla="*/ 770382 w 770381"/>
                <a:gd name="connsiteY5" fmla="*/ 1009459 h 1045368"/>
                <a:gd name="connsiteX6" fmla="*/ 537591 w 770381"/>
                <a:gd name="connsiteY6" fmla="*/ 1045369 h 1045368"/>
                <a:gd name="connsiteX7" fmla="*/ 0 w 770381"/>
                <a:gd name="connsiteY7" fmla="*/ 522446 h 1045368"/>
                <a:gd name="connsiteX8" fmla="*/ 537591 w 770381"/>
                <a:gd name="connsiteY8" fmla="*/ 0 h 1045368"/>
                <a:gd name="connsiteX9" fmla="*/ 770382 w 770381"/>
                <a:gd name="connsiteY9" fmla="*/ 36195 h 1045368"/>
                <a:gd name="connsiteX10" fmla="*/ 770382 w 77038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381" h="1045368">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D20BE40-98CE-4955-B27B-57E17BCD7051}"/>
                </a:ext>
              </a:extLst>
            </p:cNvPr>
            <p:cNvSpPr/>
            <p:nvPr/>
          </p:nvSpPr>
          <p:spPr>
            <a:xfrm>
              <a:off x="7409719" y="3912298"/>
              <a:ext cx="1066323" cy="1045368"/>
            </a:xfrm>
            <a:custGeom>
              <a:avLst/>
              <a:gdLst>
                <a:gd name="connsiteX0" fmla="*/ 532829 w 1066323"/>
                <a:gd name="connsiteY0" fmla="*/ 257080 h 1045368"/>
                <a:gd name="connsiteX1" fmla="*/ 269558 w 1066323"/>
                <a:gd name="connsiteY1" fmla="*/ 522446 h 1045368"/>
                <a:gd name="connsiteX2" fmla="*/ 532829 w 1066323"/>
                <a:gd name="connsiteY2" fmla="*/ 788099 h 1045368"/>
                <a:gd name="connsiteX3" fmla="*/ 796576 w 1066323"/>
                <a:gd name="connsiteY3" fmla="*/ 522446 h 1045368"/>
                <a:gd name="connsiteX4" fmla="*/ 532829 w 1066323"/>
                <a:gd name="connsiteY4" fmla="*/ 257080 h 1045368"/>
                <a:gd name="connsiteX5" fmla="*/ 1066324 w 1066323"/>
                <a:gd name="connsiteY5" fmla="*/ 522446 h 1045368"/>
                <a:gd name="connsiteX6" fmla="*/ 532924 w 1066323"/>
                <a:gd name="connsiteY6" fmla="*/ 1045369 h 1045368"/>
                <a:gd name="connsiteX7" fmla="*/ 0 w 1066323"/>
                <a:gd name="connsiteY7" fmla="*/ 522446 h 1045368"/>
                <a:gd name="connsiteX8" fmla="*/ 532924 w 1066323"/>
                <a:gd name="connsiteY8" fmla="*/ 0 h 1045368"/>
                <a:gd name="connsiteX9" fmla="*/ 1066324 w 1066323"/>
                <a:gd name="connsiteY9" fmla="*/ 52244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323" h="1045368">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FA314D0-F838-4331-908A-BFEBC5ED3957}"/>
                </a:ext>
              </a:extLst>
            </p:cNvPr>
            <p:cNvSpPr/>
            <p:nvPr/>
          </p:nvSpPr>
          <p:spPr>
            <a:xfrm>
              <a:off x="5429090" y="3911822"/>
              <a:ext cx="694943" cy="1045844"/>
            </a:xfrm>
            <a:custGeom>
              <a:avLst/>
              <a:gdLst>
                <a:gd name="connsiteX0" fmla="*/ 624173 w 694943"/>
                <a:gd name="connsiteY0" fmla="*/ 247650 h 1045844"/>
                <a:gd name="connsiteX1" fmla="*/ 425005 w 694943"/>
                <a:gd name="connsiteY1" fmla="*/ 217075 h 1045844"/>
                <a:gd name="connsiteX2" fmla="*/ 267462 w 694943"/>
                <a:gd name="connsiteY2" fmla="*/ 299656 h 1045844"/>
                <a:gd name="connsiteX3" fmla="*/ 384238 w 694943"/>
                <a:gd name="connsiteY3" fmla="*/ 395859 h 1045844"/>
                <a:gd name="connsiteX4" fmla="*/ 454724 w 694943"/>
                <a:gd name="connsiteY4" fmla="*/ 418147 h 1045844"/>
                <a:gd name="connsiteX5" fmla="*/ 694944 w 694943"/>
                <a:gd name="connsiteY5" fmla="*/ 707041 h 1045844"/>
                <a:gd name="connsiteX6" fmla="*/ 277463 w 694943"/>
                <a:gd name="connsiteY6" fmla="*/ 1045845 h 1045844"/>
                <a:gd name="connsiteX7" fmla="*/ 2572 w 694943"/>
                <a:gd name="connsiteY7" fmla="*/ 1018222 h 1045844"/>
                <a:gd name="connsiteX8" fmla="*/ 2572 w 694943"/>
                <a:gd name="connsiteY8" fmla="*/ 785813 h 1045844"/>
                <a:gd name="connsiteX9" fmla="*/ 242792 w 694943"/>
                <a:gd name="connsiteY9" fmla="*/ 823341 h 1045844"/>
                <a:gd name="connsiteX10" fmla="*/ 428244 w 694943"/>
                <a:gd name="connsiteY10" fmla="*/ 729044 h 1045844"/>
                <a:gd name="connsiteX11" fmla="*/ 314325 w 694943"/>
                <a:gd name="connsiteY11" fmla="*/ 628555 h 1045844"/>
                <a:gd name="connsiteX12" fmla="*/ 260033 w 694943"/>
                <a:gd name="connsiteY12" fmla="*/ 610933 h 1045844"/>
                <a:gd name="connsiteX13" fmla="*/ 0 w 694943"/>
                <a:gd name="connsiteY13" fmla="*/ 315659 h 1045844"/>
                <a:gd name="connsiteX14" fmla="*/ 376238 w 694943"/>
                <a:gd name="connsiteY14" fmla="*/ 0 h 1045844"/>
                <a:gd name="connsiteX15" fmla="*/ 624269 w 694943"/>
                <a:gd name="connsiteY15" fmla="*/ 31909 h 1045844"/>
                <a:gd name="connsiteX16" fmla="*/ 624269 w 694943"/>
                <a:gd name="connsiteY16" fmla="*/ 247650 h 1045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4943" h="1045844">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402C2C7-F819-423C-99C1-7F7CDE506F14}"/>
                </a:ext>
              </a:extLst>
            </p:cNvPr>
            <p:cNvSpPr/>
            <p:nvPr/>
          </p:nvSpPr>
          <p:spPr>
            <a:xfrm>
              <a:off x="3189287" y="2719292"/>
              <a:ext cx="252698" cy="517302"/>
            </a:xfrm>
            <a:custGeom>
              <a:avLst/>
              <a:gdLst>
                <a:gd name="connsiteX0" fmla="*/ 252698 w 252698"/>
                <a:gd name="connsiteY0" fmla="*/ 126016 h 517302"/>
                <a:gd name="connsiteX1" fmla="*/ 126397 w 252698"/>
                <a:gd name="connsiteY1" fmla="*/ 0 h 517302"/>
                <a:gd name="connsiteX2" fmla="*/ 0 w 252698"/>
                <a:gd name="connsiteY2" fmla="*/ 126016 h 517302"/>
                <a:gd name="connsiteX3" fmla="*/ 0 w 252698"/>
                <a:gd name="connsiteY3" fmla="*/ 390906 h 517302"/>
                <a:gd name="connsiteX4" fmla="*/ 126397 w 252698"/>
                <a:gd name="connsiteY4" fmla="*/ 517303 h 517302"/>
                <a:gd name="connsiteX5" fmla="*/ 252698 w 252698"/>
                <a:gd name="connsiteY5" fmla="*/ 390906 h 517302"/>
                <a:gd name="connsiteX6" fmla="*/ 252698 w 252698"/>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698" h="517302">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B1BB610-3D2F-4E2E-8C0B-BA02D75DA37F}"/>
                </a:ext>
              </a:extLst>
            </p:cNvPr>
            <p:cNvSpPr/>
            <p:nvPr/>
          </p:nvSpPr>
          <p:spPr>
            <a:xfrm>
              <a:off x="3883945" y="2371343"/>
              <a:ext cx="252983" cy="865251"/>
            </a:xfrm>
            <a:custGeom>
              <a:avLst/>
              <a:gdLst>
                <a:gd name="connsiteX0" fmla="*/ 252984 w 252983"/>
                <a:gd name="connsiteY0" fmla="*/ 126016 h 865251"/>
                <a:gd name="connsiteX1" fmla="*/ 126397 w 252983"/>
                <a:gd name="connsiteY1" fmla="*/ 0 h 865251"/>
                <a:gd name="connsiteX2" fmla="*/ 0 w 252983"/>
                <a:gd name="connsiteY2" fmla="*/ 126016 h 865251"/>
                <a:gd name="connsiteX3" fmla="*/ 0 w 252983"/>
                <a:gd name="connsiteY3" fmla="*/ 738854 h 865251"/>
                <a:gd name="connsiteX4" fmla="*/ 126397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BC0301D-BA17-486F-A2E6-50834882668C}"/>
                </a:ext>
              </a:extLst>
            </p:cNvPr>
            <p:cNvSpPr/>
            <p:nvPr/>
          </p:nvSpPr>
          <p:spPr>
            <a:xfrm>
              <a:off x="4578508" y="1895475"/>
              <a:ext cx="253079" cy="1593056"/>
            </a:xfrm>
            <a:custGeom>
              <a:avLst/>
              <a:gdLst>
                <a:gd name="connsiteX0" fmla="*/ 253079 w 253079"/>
                <a:gd name="connsiteY0" fmla="*/ 126016 h 1593056"/>
                <a:gd name="connsiteX1" fmla="*/ 126873 w 253079"/>
                <a:gd name="connsiteY1" fmla="*/ 0 h 1593056"/>
                <a:gd name="connsiteX2" fmla="*/ 0 w 253079"/>
                <a:gd name="connsiteY2" fmla="*/ 126016 h 1593056"/>
                <a:gd name="connsiteX3" fmla="*/ 0 w 253079"/>
                <a:gd name="connsiteY3" fmla="*/ 1466469 h 1593056"/>
                <a:gd name="connsiteX4" fmla="*/ 126873 w 253079"/>
                <a:gd name="connsiteY4" fmla="*/ 1593056 h 1593056"/>
                <a:gd name="connsiteX5" fmla="*/ 253079 w 253079"/>
                <a:gd name="connsiteY5" fmla="*/ 1466469 h 1593056"/>
                <a:gd name="connsiteX6" fmla="*/ 253079 w 253079"/>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9" h="1593056">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8635EE4-C1EA-450D-A79D-939CF7CA6ADE}"/>
                </a:ext>
              </a:extLst>
            </p:cNvPr>
            <p:cNvSpPr/>
            <p:nvPr/>
          </p:nvSpPr>
          <p:spPr>
            <a:xfrm>
              <a:off x="5273452" y="2371343"/>
              <a:ext cx="252983" cy="865251"/>
            </a:xfrm>
            <a:custGeom>
              <a:avLst/>
              <a:gdLst>
                <a:gd name="connsiteX0" fmla="*/ 252984 w 252983"/>
                <a:gd name="connsiteY0" fmla="*/ 126016 h 865251"/>
                <a:gd name="connsiteX1" fmla="*/ 126683 w 252983"/>
                <a:gd name="connsiteY1" fmla="*/ 0 h 865251"/>
                <a:gd name="connsiteX2" fmla="*/ 0 w 252983"/>
                <a:gd name="connsiteY2" fmla="*/ 126016 h 865251"/>
                <a:gd name="connsiteX3" fmla="*/ 0 w 252983"/>
                <a:gd name="connsiteY3" fmla="*/ 738854 h 865251"/>
                <a:gd name="connsiteX4" fmla="*/ 126683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A761950-A7C2-4371-AC13-921303B83B0D}"/>
                </a:ext>
              </a:extLst>
            </p:cNvPr>
            <p:cNvSpPr/>
            <p:nvPr/>
          </p:nvSpPr>
          <p:spPr>
            <a:xfrm>
              <a:off x="5968110" y="2719292"/>
              <a:ext cx="252412" cy="517302"/>
            </a:xfrm>
            <a:custGeom>
              <a:avLst/>
              <a:gdLst>
                <a:gd name="connsiteX0" fmla="*/ 252413 w 252412"/>
                <a:gd name="connsiteY0" fmla="*/ 126016 h 517302"/>
                <a:gd name="connsiteX1" fmla="*/ 126683 w 252412"/>
                <a:gd name="connsiteY1" fmla="*/ 0 h 517302"/>
                <a:gd name="connsiteX2" fmla="*/ 0 w 252412"/>
                <a:gd name="connsiteY2" fmla="*/ 126016 h 517302"/>
                <a:gd name="connsiteX3" fmla="*/ 0 w 252412"/>
                <a:gd name="connsiteY3" fmla="*/ 390906 h 517302"/>
                <a:gd name="connsiteX4" fmla="*/ 126683 w 252412"/>
                <a:gd name="connsiteY4" fmla="*/ 517303 h 517302"/>
                <a:gd name="connsiteX5" fmla="*/ 252413 w 252412"/>
                <a:gd name="connsiteY5" fmla="*/ 390906 h 517302"/>
                <a:gd name="connsiteX6" fmla="*/ 252413 w 252412"/>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412" h="517302">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23B3A97-FA0C-45AF-8A31-52869A16AB4B}"/>
                </a:ext>
              </a:extLst>
            </p:cNvPr>
            <p:cNvSpPr/>
            <p:nvPr/>
          </p:nvSpPr>
          <p:spPr>
            <a:xfrm>
              <a:off x="6663530" y="2371343"/>
              <a:ext cx="251936" cy="865251"/>
            </a:xfrm>
            <a:custGeom>
              <a:avLst/>
              <a:gdLst>
                <a:gd name="connsiteX0" fmla="*/ 251936 w 251936"/>
                <a:gd name="connsiteY0" fmla="*/ 126016 h 865251"/>
                <a:gd name="connsiteX1" fmla="*/ 125635 w 251936"/>
                <a:gd name="connsiteY1" fmla="*/ 0 h 865251"/>
                <a:gd name="connsiteX2" fmla="*/ 0 w 251936"/>
                <a:gd name="connsiteY2" fmla="*/ 126016 h 865251"/>
                <a:gd name="connsiteX3" fmla="*/ 0 w 251936"/>
                <a:gd name="connsiteY3" fmla="*/ 738854 h 865251"/>
                <a:gd name="connsiteX4" fmla="*/ 125635 w 251936"/>
                <a:gd name="connsiteY4" fmla="*/ 865251 h 865251"/>
                <a:gd name="connsiteX5" fmla="*/ 251936 w 251936"/>
                <a:gd name="connsiteY5" fmla="*/ 738854 h 865251"/>
                <a:gd name="connsiteX6" fmla="*/ 251936 w 251936"/>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865251">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D7ABB0B-2DA3-4A83-83D1-C03345761755}"/>
                </a:ext>
              </a:extLst>
            </p:cNvPr>
            <p:cNvSpPr/>
            <p:nvPr/>
          </p:nvSpPr>
          <p:spPr>
            <a:xfrm>
              <a:off x="7358379" y="1895475"/>
              <a:ext cx="251936" cy="1593056"/>
            </a:xfrm>
            <a:custGeom>
              <a:avLst/>
              <a:gdLst>
                <a:gd name="connsiteX0" fmla="*/ 251936 w 251936"/>
                <a:gd name="connsiteY0" fmla="*/ 126016 h 1593056"/>
                <a:gd name="connsiteX1" fmla="*/ 126016 w 251936"/>
                <a:gd name="connsiteY1" fmla="*/ 0 h 1593056"/>
                <a:gd name="connsiteX2" fmla="*/ 0 w 251936"/>
                <a:gd name="connsiteY2" fmla="*/ 126016 h 1593056"/>
                <a:gd name="connsiteX3" fmla="*/ 0 w 251936"/>
                <a:gd name="connsiteY3" fmla="*/ 1466469 h 1593056"/>
                <a:gd name="connsiteX4" fmla="*/ 126016 w 251936"/>
                <a:gd name="connsiteY4" fmla="*/ 1593056 h 1593056"/>
                <a:gd name="connsiteX5" fmla="*/ 251936 w 251936"/>
                <a:gd name="connsiteY5" fmla="*/ 1466469 h 1593056"/>
                <a:gd name="connsiteX6" fmla="*/ 251936 w 251936"/>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1593056">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FD72B38-F84E-45AC-A2B8-659ED5C9A238}"/>
                </a:ext>
              </a:extLst>
            </p:cNvPr>
            <p:cNvSpPr/>
            <p:nvPr/>
          </p:nvSpPr>
          <p:spPr>
            <a:xfrm>
              <a:off x="8051609" y="2371343"/>
              <a:ext cx="254221" cy="865251"/>
            </a:xfrm>
            <a:custGeom>
              <a:avLst/>
              <a:gdLst>
                <a:gd name="connsiteX0" fmla="*/ 254222 w 254221"/>
                <a:gd name="connsiteY0" fmla="*/ 126016 h 865251"/>
                <a:gd name="connsiteX1" fmla="*/ 126397 w 254221"/>
                <a:gd name="connsiteY1" fmla="*/ 0 h 865251"/>
                <a:gd name="connsiteX2" fmla="*/ 0 w 254221"/>
                <a:gd name="connsiteY2" fmla="*/ 126016 h 865251"/>
                <a:gd name="connsiteX3" fmla="*/ 0 w 254221"/>
                <a:gd name="connsiteY3" fmla="*/ 738854 h 865251"/>
                <a:gd name="connsiteX4" fmla="*/ 126397 w 254221"/>
                <a:gd name="connsiteY4" fmla="*/ 865251 h 865251"/>
                <a:gd name="connsiteX5" fmla="*/ 254222 w 254221"/>
                <a:gd name="connsiteY5" fmla="*/ 738854 h 865251"/>
                <a:gd name="connsiteX6" fmla="*/ 254222 w 254221"/>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221" h="865251">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E1EC3CD-B74C-4811-8D0E-1A45203E3DD5}"/>
                </a:ext>
              </a:extLst>
            </p:cNvPr>
            <p:cNvSpPr/>
            <p:nvPr/>
          </p:nvSpPr>
          <p:spPr>
            <a:xfrm>
              <a:off x="8747029" y="2719292"/>
              <a:ext cx="252221" cy="517302"/>
            </a:xfrm>
            <a:custGeom>
              <a:avLst/>
              <a:gdLst>
                <a:gd name="connsiteX0" fmla="*/ 252222 w 252221"/>
                <a:gd name="connsiteY0" fmla="*/ 126016 h 517302"/>
                <a:gd name="connsiteX1" fmla="*/ 126206 w 252221"/>
                <a:gd name="connsiteY1" fmla="*/ 0 h 517302"/>
                <a:gd name="connsiteX2" fmla="*/ 0 w 252221"/>
                <a:gd name="connsiteY2" fmla="*/ 126016 h 517302"/>
                <a:gd name="connsiteX3" fmla="*/ 0 w 252221"/>
                <a:gd name="connsiteY3" fmla="*/ 390906 h 517302"/>
                <a:gd name="connsiteX4" fmla="*/ 126206 w 252221"/>
                <a:gd name="connsiteY4" fmla="*/ 517303 h 517302"/>
                <a:gd name="connsiteX5" fmla="*/ 252222 w 252221"/>
                <a:gd name="connsiteY5" fmla="*/ 390906 h 517302"/>
                <a:gd name="connsiteX6" fmla="*/ 252222 w 252221"/>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221" h="517302">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C457BA8-3C9C-41F9-BD18-0A85094AE3AB}"/>
                </a:ext>
              </a:extLst>
            </p:cNvPr>
            <p:cNvSpPr/>
            <p:nvPr/>
          </p:nvSpPr>
          <p:spPr>
            <a:xfrm>
              <a:off x="8744552" y="4806696"/>
              <a:ext cx="109252" cy="132968"/>
            </a:xfrm>
            <a:custGeom>
              <a:avLst/>
              <a:gdLst>
                <a:gd name="connsiteX0" fmla="*/ 109252 w 109252"/>
                <a:gd name="connsiteY0" fmla="*/ 0 h 132968"/>
                <a:gd name="connsiteX1" fmla="*/ 109252 w 109252"/>
                <a:gd name="connsiteY1" fmla="*/ 15811 h 132968"/>
                <a:gd name="connsiteX2" fmla="*/ 63627 w 109252"/>
                <a:gd name="connsiteY2" fmla="*/ 15811 h 132968"/>
                <a:gd name="connsiteX3" fmla="*/ 63627 w 109252"/>
                <a:gd name="connsiteY3" fmla="*/ 132969 h 132968"/>
                <a:gd name="connsiteX4" fmla="*/ 45244 w 109252"/>
                <a:gd name="connsiteY4" fmla="*/ 132969 h 132968"/>
                <a:gd name="connsiteX5" fmla="*/ 45244 w 109252"/>
                <a:gd name="connsiteY5" fmla="*/ 15811 h 132968"/>
                <a:gd name="connsiteX6" fmla="*/ 0 w 109252"/>
                <a:gd name="connsiteY6" fmla="*/ 15811 h 132968"/>
                <a:gd name="connsiteX7" fmla="*/ 0 w 109252"/>
                <a:gd name="connsiteY7" fmla="*/ 0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52" h="132968">
                  <a:moveTo>
                    <a:pt x="109252" y="0"/>
                  </a:moveTo>
                  <a:lnTo>
                    <a:pt x="109252" y="15811"/>
                  </a:lnTo>
                  <a:lnTo>
                    <a:pt x="63627" y="15811"/>
                  </a:lnTo>
                  <a:lnTo>
                    <a:pt x="63627" y="132969"/>
                  </a:lnTo>
                  <a:lnTo>
                    <a:pt x="45244" y="132969"/>
                  </a:lnTo>
                  <a:lnTo>
                    <a:pt x="45244" y="15811"/>
                  </a:lnTo>
                  <a:lnTo>
                    <a:pt x="0" y="15811"/>
                  </a:lnTo>
                  <a:lnTo>
                    <a:pt x="0"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F7338B0-3758-4584-BE02-92ADA26D2BA0}"/>
                </a:ext>
              </a:extLst>
            </p:cNvPr>
            <p:cNvSpPr/>
            <p:nvPr/>
          </p:nvSpPr>
          <p:spPr>
            <a:xfrm>
              <a:off x="8862948" y="4806696"/>
              <a:ext cx="136207" cy="132968"/>
            </a:xfrm>
            <a:custGeom>
              <a:avLst/>
              <a:gdLst>
                <a:gd name="connsiteX0" fmla="*/ 0 w 136207"/>
                <a:gd name="connsiteY0" fmla="*/ 0 h 132968"/>
                <a:gd name="connsiteX1" fmla="*/ 28670 w 136207"/>
                <a:gd name="connsiteY1" fmla="*/ 0 h 132968"/>
                <a:gd name="connsiteX2" fmla="*/ 68771 w 136207"/>
                <a:gd name="connsiteY2" fmla="*/ 109061 h 132968"/>
                <a:gd name="connsiteX3" fmla="*/ 69247 w 136207"/>
                <a:gd name="connsiteY3" fmla="*/ 109061 h 132968"/>
                <a:gd name="connsiteX4" fmla="*/ 107633 w 136207"/>
                <a:gd name="connsiteY4" fmla="*/ 0 h 132968"/>
                <a:gd name="connsiteX5" fmla="*/ 136208 w 136207"/>
                <a:gd name="connsiteY5" fmla="*/ 0 h 132968"/>
                <a:gd name="connsiteX6" fmla="*/ 136208 w 136207"/>
                <a:gd name="connsiteY6" fmla="*/ 132969 h 132968"/>
                <a:gd name="connsiteX7" fmla="*/ 117063 w 136207"/>
                <a:gd name="connsiteY7" fmla="*/ 132969 h 132968"/>
                <a:gd name="connsiteX8" fmla="*/ 117063 w 136207"/>
                <a:gd name="connsiteY8" fmla="*/ 23908 h 132968"/>
                <a:gd name="connsiteX9" fmla="*/ 116491 w 136207"/>
                <a:gd name="connsiteY9" fmla="*/ 23908 h 132968"/>
                <a:gd name="connsiteX10" fmla="*/ 76295 w 136207"/>
                <a:gd name="connsiteY10" fmla="*/ 132969 h 132968"/>
                <a:gd name="connsiteX11" fmla="*/ 58674 w 136207"/>
                <a:gd name="connsiteY11" fmla="*/ 132969 h 132968"/>
                <a:gd name="connsiteX12" fmla="*/ 19336 w 136207"/>
                <a:gd name="connsiteY12" fmla="*/ 23908 h 132968"/>
                <a:gd name="connsiteX13" fmla="*/ 18669 w 136207"/>
                <a:gd name="connsiteY13" fmla="*/ 23908 h 132968"/>
                <a:gd name="connsiteX14" fmla="*/ 18669 w 136207"/>
                <a:gd name="connsiteY14" fmla="*/ 132969 h 132968"/>
                <a:gd name="connsiteX15" fmla="*/ 0 w 136207"/>
                <a:gd name="connsiteY15" fmla="*/ 132969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207" h="132968">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grpFill/>
            <a:ln w="9525" cap="flat">
              <a:noFill/>
              <a:prstDash val="solid"/>
              <a:miter/>
            </a:ln>
          </p:spPr>
          <p:txBody>
            <a:bodyPr rtlCol="0" anchor="ctr"/>
            <a:lstStyle/>
            <a:p>
              <a:endParaRPr lang="en-US"/>
            </a:p>
          </p:txBody>
        </p:sp>
      </p:grpSp>
      <p:sp>
        <p:nvSpPr>
          <p:cNvPr id="45" name="TextBox 44">
            <a:extLst>
              <a:ext uri="{FF2B5EF4-FFF2-40B4-BE49-F238E27FC236}">
                <a16:creationId xmlns:a16="http://schemas.microsoft.com/office/drawing/2014/main" id="{5C2CE935-469C-42AA-8433-A30B836F5DE2}"/>
              </a:ext>
            </a:extLst>
          </p:cNvPr>
          <p:cNvSpPr txBox="1"/>
          <p:nvPr userDrawn="1"/>
        </p:nvSpPr>
        <p:spPr>
          <a:xfrm>
            <a:off x="11437792" y="6414737"/>
            <a:ext cx="327344" cy="278918"/>
          </a:xfrm>
          <a:prstGeom prst="rect">
            <a:avLst/>
          </a:prstGeom>
        </p:spPr>
        <p:txBody>
          <a:bodyPr vert="horz" wrap="square" lIns="91440" tIns="45720" rIns="91440" bIns="45720" rtlCol="0" anchor="ctr">
            <a:normAutofit/>
          </a:bodyPr>
          <a:lstStyle/>
          <a:p>
            <a:pPr algn="l"/>
            <a:fld id="{311237F8-2929-CB49-9823-AD2518862D1D}" type="slidenum">
              <a:rPr lang="en-US" sz="700" b="0" i="0" smtClean="0">
                <a:solidFill>
                  <a:schemeClr val="bg2">
                    <a:lumMod val="90000"/>
                  </a:schemeClr>
                </a:solidFill>
                <a:latin typeface="AppD Sans" panose="00000500000000000000" pitchFamily="2" charset="0"/>
                <a:cs typeface="Arial" panose="020B0604020202020204" pitchFamily="34" charset="0"/>
              </a:rPr>
              <a:t>‹#›</a:t>
            </a:fld>
            <a:endParaRPr lang="en-US" sz="700" b="0" i="0">
              <a:solidFill>
                <a:schemeClr val="bg2">
                  <a:lumMod val="90000"/>
                </a:schemeClr>
              </a:solidFill>
              <a:latin typeface="AppD Sans" panose="00000500000000000000" pitchFamily="2" charset="0"/>
              <a:cs typeface="Arial" panose="020B0604020202020204" pitchFamily="34" charset="0"/>
            </a:endParaRPr>
          </a:p>
        </p:txBody>
      </p:sp>
      <p:sp>
        <p:nvSpPr>
          <p:cNvPr id="49" name="Text Placeholder 48">
            <a:extLst>
              <a:ext uri="{FF2B5EF4-FFF2-40B4-BE49-F238E27FC236}">
                <a16:creationId xmlns:a16="http://schemas.microsoft.com/office/drawing/2014/main" id="{28340FBF-736A-470A-B769-4738F04252E1}"/>
              </a:ext>
            </a:extLst>
          </p:cNvPr>
          <p:cNvSpPr>
            <a:spLocks noGrp="1"/>
          </p:cNvSpPr>
          <p:nvPr>
            <p:ph type="body" sz="quarter" idx="11"/>
          </p:nvPr>
        </p:nvSpPr>
        <p:spPr>
          <a:xfrm>
            <a:off x="6099427" y="-1"/>
            <a:ext cx="6092575" cy="6858001"/>
          </a:xfrm>
          <a:solidFill>
            <a:schemeClr val="tx1"/>
          </a:solidFill>
        </p:spPr>
        <p:txBody>
          <a:bodyPr lIns="457200" rIns="457200" bIns="822960" anchor="ctr"/>
          <a:lstStyle>
            <a:lvl1pPr marL="0" indent="0" algn="ctr">
              <a:spcAft>
                <a:spcPts val="400"/>
              </a:spcAft>
              <a:buClr>
                <a:schemeClr val="bg1"/>
              </a:buClr>
              <a:buSzPct val="100000"/>
              <a:buFont typeface="AppD Sans Light" panose="00000400000000000000" pitchFamily="2" charset="0"/>
              <a:buChar char="“"/>
              <a:defRPr sz="2000">
                <a:solidFill>
                  <a:schemeClr val="bg1"/>
                </a:solidFill>
              </a:defRPr>
            </a:lvl1pPr>
            <a:lvl2pPr marL="112713"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58" name="Text Placeholder 57">
            <a:extLst>
              <a:ext uri="{FF2B5EF4-FFF2-40B4-BE49-F238E27FC236}">
                <a16:creationId xmlns:a16="http://schemas.microsoft.com/office/drawing/2014/main" id="{E0EA1072-1F5C-4375-A488-C064A09560CD}"/>
              </a:ext>
            </a:extLst>
          </p:cNvPr>
          <p:cNvSpPr>
            <a:spLocks noGrp="1"/>
          </p:cNvSpPr>
          <p:nvPr>
            <p:ph type="body" sz="quarter" idx="12" hasCustomPrompt="1"/>
          </p:nvPr>
        </p:nvSpPr>
        <p:spPr>
          <a:xfrm>
            <a:off x="7910953" y="4584442"/>
            <a:ext cx="2469523" cy="502920"/>
          </a:xfrm>
          <a:blipFill>
            <a:blip r:embed="rId2" cstate="email">
              <a:extLst>
                <a:ext uri="{28A0092B-C50C-407E-A947-70E740481C1C}">
                  <a14:useLocalDpi xmlns:a14="http://schemas.microsoft.com/office/drawing/2010/main"/>
                </a:ext>
              </a:extLst>
            </a:blip>
            <a:stretch>
              <a:fillRect/>
            </a:stretch>
          </a:blipFill>
        </p:spPr>
        <p:txBody>
          <a:bodyPr/>
          <a:lstStyle>
            <a:lvl1pPr>
              <a:buNone/>
              <a:defRPr>
                <a:solidFill>
                  <a:schemeClr val="tx1"/>
                </a:solidFill>
              </a:defRPr>
            </a:lvl1pPr>
          </a:lstStyle>
          <a:p>
            <a:pPr lvl="0"/>
            <a:r>
              <a:rPr lang="en-US"/>
              <a:t>.</a:t>
            </a:r>
          </a:p>
        </p:txBody>
      </p:sp>
      <p:sp>
        <p:nvSpPr>
          <p:cNvPr id="60" name="Text Placeholder 59">
            <a:extLst>
              <a:ext uri="{FF2B5EF4-FFF2-40B4-BE49-F238E27FC236}">
                <a16:creationId xmlns:a16="http://schemas.microsoft.com/office/drawing/2014/main" id="{FB793B8B-590C-4601-84F2-EC07B1C1B2EC}"/>
              </a:ext>
            </a:extLst>
          </p:cNvPr>
          <p:cNvSpPr>
            <a:spLocks noGrp="1"/>
          </p:cNvSpPr>
          <p:nvPr>
            <p:ph type="body" sz="quarter" idx="13" hasCustomPrompt="1"/>
          </p:nvPr>
        </p:nvSpPr>
        <p:spPr>
          <a:xfrm>
            <a:off x="7130339" y="5245379"/>
            <a:ext cx="4030752" cy="314759"/>
          </a:xfrm>
        </p:spPr>
        <p:txBody>
          <a:bodyPr anchor="b"/>
          <a:lstStyle>
            <a:lvl1pPr algn="ctr">
              <a:defRPr sz="1600">
                <a:solidFill>
                  <a:schemeClr val="bg1"/>
                </a:solidFill>
                <a:latin typeface="AppD Sans Medium" panose="00000600000000000000" pitchFamily="2" charset="0"/>
              </a:defRPr>
            </a:lvl1pPr>
          </a:lstStyle>
          <a:p>
            <a:pPr lvl="0"/>
            <a:r>
              <a:rPr lang="en-US"/>
              <a:t>Author Name</a:t>
            </a:r>
          </a:p>
        </p:txBody>
      </p:sp>
      <p:sp>
        <p:nvSpPr>
          <p:cNvPr id="61" name="Text Placeholder 59">
            <a:extLst>
              <a:ext uri="{FF2B5EF4-FFF2-40B4-BE49-F238E27FC236}">
                <a16:creationId xmlns:a16="http://schemas.microsoft.com/office/drawing/2014/main" id="{CB319BD8-8992-42A1-9A31-566341B3A73C}"/>
              </a:ext>
            </a:extLst>
          </p:cNvPr>
          <p:cNvSpPr>
            <a:spLocks noGrp="1"/>
          </p:cNvSpPr>
          <p:nvPr>
            <p:ph type="body" sz="quarter" idx="14" hasCustomPrompt="1"/>
          </p:nvPr>
        </p:nvSpPr>
        <p:spPr>
          <a:xfrm>
            <a:off x="7130339" y="5689572"/>
            <a:ext cx="4030752" cy="314759"/>
          </a:xfrm>
        </p:spPr>
        <p:txBody>
          <a:bodyPr anchor="t"/>
          <a:lstStyle>
            <a:lvl1pPr algn="ctr">
              <a:defRPr sz="1200">
                <a:solidFill>
                  <a:schemeClr val="bg1"/>
                </a:solidFill>
                <a:latin typeface="+mn-lt"/>
              </a:defRPr>
            </a:lvl1pPr>
          </a:lstStyle>
          <a:p>
            <a:pPr lvl="0"/>
            <a:r>
              <a:rPr lang="en-US"/>
              <a:t>Author Title/Company</a:t>
            </a:r>
          </a:p>
        </p:txBody>
      </p:sp>
    </p:spTree>
    <p:extLst>
      <p:ext uri="{BB962C8B-B14F-4D97-AF65-F5344CB8AC3E}">
        <p14:creationId xmlns:p14="http://schemas.microsoft.com/office/powerpoint/2010/main" val="4109074233"/>
      </p:ext>
    </p:extLst>
  </p:cSld>
  <p:clrMapOvr>
    <a:masterClrMapping/>
  </p:clrMapOvr>
  <p:transition spd="med"/>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ontent_with_Browser_1a">
    <p:spTree>
      <p:nvGrpSpPr>
        <p:cNvPr id="1" name=""/>
        <p:cNvGrpSpPr/>
        <p:nvPr/>
      </p:nvGrpSpPr>
      <p:grpSpPr>
        <a:xfrm>
          <a:off x="0" y="0"/>
          <a:ext cx="0" cy="0"/>
          <a:chOff x="0" y="0"/>
          <a:chExt cx="0" cy="0"/>
        </a:xfrm>
      </p:grpSpPr>
      <p:sp>
        <p:nvSpPr>
          <p:cNvPr id="6" name="Shape 72">
            <a:extLst>
              <a:ext uri="{FF2B5EF4-FFF2-40B4-BE49-F238E27FC236}">
                <a16:creationId xmlns:a16="http://schemas.microsoft.com/office/drawing/2014/main" id="{28B1F39C-0677-7B41-B604-6A2FD891076F}"/>
              </a:ext>
            </a:extLst>
          </p:cNvPr>
          <p:cNvSpPr>
            <a:spLocks noGrp="1"/>
          </p:cNvSpPr>
          <p:nvPr>
            <p:ph type="title" hasCustomPrompt="1"/>
          </p:nvPr>
        </p:nvSpPr>
        <p:spPr>
          <a:xfrm>
            <a:off x="766432" y="1115568"/>
            <a:ext cx="3329283" cy="1792224"/>
          </a:xfrm>
          <a:prstGeom prst="rect">
            <a:avLst/>
          </a:prstGeom>
        </p:spPr>
        <p:txBody>
          <a:bodyPr lIns="0" tIns="0" rIns="0" bIns="0" anchor="t"/>
          <a:lstStyle>
            <a:lvl1pPr algn="l">
              <a:lnSpc>
                <a:spcPct val="100000"/>
              </a:lnSpc>
              <a:spcAft>
                <a:spcPts val="1200"/>
              </a:spcAft>
              <a:defRPr sz="3999" b="0" i="0" spc="0">
                <a:solidFill>
                  <a:schemeClr val="bg1"/>
                </a:solidFill>
                <a:latin typeface="AppD Sans" pitchFamily="2" charset="77"/>
              </a:defRPr>
            </a:lvl1pPr>
          </a:lstStyle>
          <a:p>
            <a:r>
              <a:rPr lang="en-US"/>
              <a:t>Title, </a:t>
            </a:r>
            <a:r>
              <a:rPr lang="en-US" err="1"/>
              <a:t>AppD</a:t>
            </a:r>
            <a:r>
              <a:rPr lang="en-US"/>
              <a:t> Regular, 40 pt.</a:t>
            </a:r>
            <a:endParaRPr/>
          </a:p>
        </p:txBody>
      </p:sp>
      <p:pic>
        <p:nvPicPr>
          <p:cNvPr id="7" name="Picture 6">
            <a:extLst>
              <a:ext uri="{FF2B5EF4-FFF2-40B4-BE49-F238E27FC236}">
                <a16:creationId xmlns:a16="http://schemas.microsoft.com/office/drawing/2014/main" id="{477544BC-3D71-F74C-8F76-90EA13ECF0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36665" y="-256853"/>
            <a:ext cx="10379511" cy="7286070"/>
          </a:xfrm>
          <a:prstGeom prst="rect">
            <a:avLst/>
          </a:prstGeom>
        </p:spPr>
      </p:pic>
      <p:sp>
        <p:nvSpPr>
          <p:cNvPr id="8" name="Picture Placeholder 9">
            <a:extLst>
              <a:ext uri="{FF2B5EF4-FFF2-40B4-BE49-F238E27FC236}">
                <a16:creationId xmlns:a16="http://schemas.microsoft.com/office/drawing/2014/main" id="{77825B57-2269-6547-89C4-C214A69AB74D}"/>
              </a:ext>
            </a:extLst>
          </p:cNvPr>
          <p:cNvSpPr>
            <a:spLocks noGrp="1"/>
          </p:cNvSpPr>
          <p:nvPr>
            <p:ph type="pic" sz="quarter" idx="11"/>
          </p:nvPr>
        </p:nvSpPr>
        <p:spPr>
          <a:xfrm>
            <a:off x="4600224" y="1115569"/>
            <a:ext cx="7591777" cy="4904232"/>
          </a:xfrm>
          <a:prstGeom prst="rect">
            <a:avLst/>
          </a:prstGeom>
          <a:solidFill>
            <a:srgbClr val="FFFFFF"/>
          </a:solidFill>
        </p:spPr>
        <p:txBody>
          <a:bodyPr/>
          <a:lstStyle>
            <a:lvl1pPr marL="393074" indent="0">
              <a:buNone/>
              <a:defRPr sz="1999"/>
            </a:lvl1pPr>
          </a:lstStyle>
          <a:p>
            <a:r>
              <a:rPr lang="en-US"/>
              <a:t>Click icon to add picture</a:t>
            </a:r>
          </a:p>
        </p:txBody>
      </p:sp>
      <p:sp>
        <p:nvSpPr>
          <p:cNvPr id="10" name="Text Placeholder 2">
            <a:extLst>
              <a:ext uri="{FF2B5EF4-FFF2-40B4-BE49-F238E27FC236}">
                <a16:creationId xmlns:a16="http://schemas.microsoft.com/office/drawing/2014/main" id="{8D3B5391-CB2C-7241-AEBD-5624FADC9BFC}"/>
              </a:ext>
            </a:extLst>
          </p:cNvPr>
          <p:cNvSpPr>
            <a:spLocks noGrp="1"/>
          </p:cNvSpPr>
          <p:nvPr>
            <p:ph type="body" sz="quarter" idx="10" hasCustomPrompt="1"/>
          </p:nvPr>
        </p:nvSpPr>
        <p:spPr>
          <a:xfrm>
            <a:off x="768296" y="3127251"/>
            <a:ext cx="3329283" cy="1180463"/>
          </a:xfrm>
          <a:prstGeom prst="rect">
            <a:avLst/>
          </a:prstGeom>
        </p:spPr>
        <p:txBody>
          <a:bodyPr lIns="0" tIns="0">
            <a:noAutofit/>
          </a:bodyPr>
          <a:lstStyle>
            <a:lvl1pPr marL="120614" marR="0" indent="228531" algn="l" defTabSz="913927"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1999" b="0" i="0" u="none" strike="noStrike" cap="none" spc="0" normalizeH="0" baseline="0">
                <a:ln>
                  <a:noFill/>
                </a:ln>
                <a:solidFill>
                  <a:schemeClr val="bg1"/>
                </a:solidFill>
                <a:effectLst/>
                <a:uFillTx/>
                <a:latin typeface="AppD Sans Light" pitchFamily="2" charset="77"/>
                <a:ea typeface="AppD Sans Light" pitchFamily="2" charset="77"/>
                <a:cs typeface="AppD Sans Light" pitchFamily="2" charset="77"/>
                <a:sym typeface="BrownStd-Light"/>
              </a:defRPr>
            </a:lvl1pPr>
          </a:lstStyle>
          <a:p>
            <a:pPr lvl="0"/>
            <a:r>
              <a:rPr lang="en-US"/>
              <a:t>Bullet</a:t>
            </a:r>
          </a:p>
          <a:p>
            <a:pPr lvl="0"/>
            <a:r>
              <a:rPr lang="en-US"/>
              <a:t>Bullet</a:t>
            </a:r>
          </a:p>
          <a:p>
            <a:pPr lvl="0"/>
            <a:r>
              <a:rPr lang="en-US"/>
              <a:t>Bullet</a:t>
            </a:r>
          </a:p>
        </p:txBody>
      </p:sp>
    </p:spTree>
    <p:extLst>
      <p:ext uri="{BB962C8B-B14F-4D97-AF65-F5344CB8AC3E}">
        <p14:creationId xmlns:p14="http://schemas.microsoft.com/office/powerpoint/2010/main" val="2938548457"/>
      </p:ext>
    </p:extLst>
  </p:cSld>
  <p:clrMapOvr>
    <a:masterClrMapping/>
  </p:clrMapOvr>
  <p:extLst>
    <p:ext uri="{DCECCB84-F9BA-43D5-87BE-67443E8EF086}">
      <p15:sldGuideLst xmlns:p15="http://schemas.microsoft.com/office/powerpoint/2012/main">
        <p15:guide id="1" pos="2903">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ntent_with_Mobile_1a">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E89F429-59B9-D549-BAFB-BC89327254F9}"/>
              </a:ext>
            </a:extLst>
          </p:cNvPr>
          <p:cNvPicPr>
            <a:picLocks noChangeAspect="1"/>
          </p:cNvPicPr>
          <p:nvPr userDrawn="1"/>
        </p:nvPicPr>
        <p:blipFill>
          <a:blip r:embed="rId2">
            <a:alphaModFix amt="7000"/>
          </a:blip>
          <a:stretch>
            <a:fillRect/>
          </a:stretch>
        </p:blipFill>
        <p:spPr>
          <a:xfrm>
            <a:off x="8213558" y="0"/>
            <a:ext cx="3978442" cy="3978442"/>
          </a:xfrm>
          <a:prstGeom prst="rect">
            <a:avLst/>
          </a:prstGeom>
        </p:spPr>
      </p:pic>
      <p:sp>
        <p:nvSpPr>
          <p:cNvPr id="4" name="Shape 72">
            <a:extLst>
              <a:ext uri="{FF2B5EF4-FFF2-40B4-BE49-F238E27FC236}">
                <a16:creationId xmlns:a16="http://schemas.microsoft.com/office/drawing/2014/main" id="{EEDD844F-0D30-3946-9FD4-C5821968E525}"/>
              </a:ext>
            </a:extLst>
          </p:cNvPr>
          <p:cNvSpPr>
            <a:spLocks noGrp="1"/>
          </p:cNvSpPr>
          <p:nvPr>
            <p:ph type="title" hasCustomPrompt="1"/>
          </p:nvPr>
        </p:nvSpPr>
        <p:spPr>
          <a:xfrm>
            <a:off x="766433" y="1115570"/>
            <a:ext cx="3329283" cy="1845347"/>
          </a:xfrm>
          <a:prstGeom prst="rect">
            <a:avLst/>
          </a:prstGeom>
        </p:spPr>
        <p:txBody>
          <a:bodyPr lIns="0" tIns="0" rIns="0" bIns="0" anchor="t"/>
          <a:lstStyle>
            <a:lvl1pPr algn="l">
              <a:lnSpc>
                <a:spcPct val="100000"/>
              </a:lnSpc>
              <a:spcAft>
                <a:spcPts val="1200"/>
              </a:spcAft>
              <a:defRPr sz="3999" b="0" i="0" spc="0">
                <a:solidFill>
                  <a:schemeClr val="bg1"/>
                </a:solidFill>
                <a:latin typeface="AppD Sans" pitchFamily="2" charset="77"/>
              </a:defRPr>
            </a:lvl1pPr>
          </a:lstStyle>
          <a:p>
            <a:r>
              <a:rPr lang="en-US"/>
              <a:t>Title, </a:t>
            </a:r>
            <a:r>
              <a:rPr lang="en-US" err="1"/>
              <a:t>AppD</a:t>
            </a:r>
            <a:r>
              <a:rPr lang="en-US"/>
              <a:t> Regular, 40 pt.</a:t>
            </a:r>
            <a:endParaRPr/>
          </a:p>
        </p:txBody>
      </p:sp>
      <p:pic>
        <p:nvPicPr>
          <p:cNvPr id="2" name="Picture 1">
            <a:extLst>
              <a:ext uri="{FF2B5EF4-FFF2-40B4-BE49-F238E27FC236}">
                <a16:creationId xmlns:a16="http://schemas.microsoft.com/office/drawing/2014/main" id="{98F539B6-BEDF-B845-87B9-F78D1D39EF8D}"/>
              </a:ext>
            </a:extLst>
          </p:cNvPr>
          <p:cNvPicPr>
            <a:picLocks noChangeAspect="1"/>
          </p:cNvPicPr>
          <p:nvPr userDrawn="1"/>
        </p:nvPicPr>
        <p:blipFill>
          <a:blip r:embed="rId3"/>
          <a:stretch>
            <a:fillRect/>
          </a:stretch>
        </p:blipFill>
        <p:spPr>
          <a:xfrm>
            <a:off x="6892087" y="444418"/>
            <a:ext cx="2755708" cy="5578777"/>
          </a:xfrm>
          <a:prstGeom prst="rect">
            <a:avLst/>
          </a:prstGeom>
          <a:effectLst>
            <a:outerShdw blurRad="266700" sx="101000" sy="101000" algn="ctr" rotWithShape="0">
              <a:prstClr val="black">
                <a:alpha val="13000"/>
              </a:prstClr>
            </a:outerShdw>
          </a:effectLst>
        </p:spPr>
      </p:pic>
      <p:sp>
        <p:nvSpPr>
          <p:cNvPr id="6" name="Picture Placeholder 5">
            <a:extLst>
              <a:ext uri="{FF2B5EF4-FFF2-40B4-BE49-F238E27FC236}">
                <a16:creationId xmlns:a16="http://schemas.microsoft.com/office/drawing/2014/main" id="{449EA67C-3598-EF4F-9D5F-10823A7AD11B}"/>
              </a:ext>
            </a:extLst>
          </p:cNvPr>
          <p:cNvSpPr>
            <a:spLocks noGrp="1"/>
          </p:cNvSpPr>
          <p:nvPr>
            <p:ph type="pic" sz="quarter" idx="10"/>
          </p:nvPr>
        </p:nvSpPr>
        <p:spPr>
          <a:xfrm>
            <a:off x="7032813" y="551329"/>
            <a:ext cx="2474259" cy="5338484"/>
          </a:xfrm>
          <a:prstGeom prst="roundRect">
            <a:avLst>
              <a:gd name="adj" fmla="val 10832"/>
            </a:avLst>
          </a:prstGeom>
          <a:solidFill>
            <a:schemeClr val="bg1"/>
          </a:solidFill>
        </p:spPr>
        <p:txBody>
          <a:bodyPr/>
          <a:lstStyle>
            <a:lvl1pPr marL="0" indent="0">
              <a:buNone/>
              <a:defRPr/>
            </a:lvl1pPr>
          </a:lstStyle>
          <a:p>
            <a:endParaRPr lang="en-US"/>
          </a:p>
        </p:txBody>
      </p:sp>
      <p:sp>
        <p:nvSpPr>
          <p:cNvPr id="7" name="Text Placeholder 2">
            <a:extLst>
              <a:ext uri="{FF2B5EF4-FFF2-40B4-BE49-F238E27FC236}">
                <a16:creationId xmlns:a16="http://schemas.microsoft.com/office/drawing/2014/main" id="{D058D0A2-F19C-6945-BCE9-DFE9C2F6B211}"/>
              </a:ext>
            </a:extLst>
          </p:cNvPr>
          <p:cNvSpPr>
            <a:spLocks noGrp="1"/>
          </p:cNvSpPr>
          <p:nvPr>
            <p:ph type="body" sz="quarter" idx="11" hasCustomPrompt="1"/>
          </p:nvPr>
        </p:nvSpPr>
        <p:spPr>
          <a:xfrm>
            <a:off x="768296" y="3127251"/>
            <a:ext cx="3329283" cy="2615183"/>
          </a:xfrm>
          <a:prstGeom prst="rect">
            <a:avLst/>
          </a:prstGeom>
        </p:spPr>
        <p:txBody>
          <a:bodyPr lIns="0" tIns="0">
            <a:noAutofit/>
          </a:bodyPr>
          <a:lstStyle>
            <a:lvl1pPr marL="120614" marR="0" indent="228531" algn="l" defTabSz="913927"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1999" b="0" i="0" u="none" strike="noStrike" cap="none" spc="0" normalizeH="0" baseline="0">
                <a:ln>
                  <a:noFill/>
                </a:ln>
                <a:solidFill>
                  <a:schemeClr val="bg1"/>
                </a:solidFill>
                <a:effectLst/>
                <a:uFillTx/>
                <a:latin typeface="AppD Sans Light" pitchFamily="2" charset="77"/>
                <a:ea typeface="AppD Sans Light" pitchFamily="2" charset="77"/>
                <a:cs typeface="AppD Sans Light" pitchFamily="2" charset="77"/>
                <a:sym typeface="BrownStd-Light"/>
              </a:defRPr>
            </a:lvl1pPr>
          </a:lstStyle>
          <a:p>
            <a:pPr lvl="0"/>
            <a:r>
              <a:rPr lang="en-US"/>
              <a:t>Bullet</a:t>
            </a:r>
          </a:p>
          <a:p>
            <a:pPr lvl="0"/>
            <a:r>
              <a:rPr lang="en-US"/>
              <a:t>Bullet</a:t>
            </a:r>
          </a:p>
          <a:p>
            <a:pPr lvl="0"/>
            <a:r>
              <a:rPr lang="en-US"/>
              <a:t>Bullet</a:t>
            </a:r>
          </a:p>
        </p:txBody>
      </p:sp>
    </p:spTree>
    <p:extLst>
      <p:ext uri="{BB962C8B-B14F-4D97-AF65-F5344CB8AC3E}">
        <p14:creationId xmlns:p14="http://schemas.microsoft.com/office/powerpoint/2010/main" val="3524599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_and_Content_3b">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8297" y="1115568"/>
            <a:ext cx="4529845" cy="1792224"/>
          </a:xfrm>
        </p:spPr>
        <p:txBody>
          <a:bodyPr lIns="0" tIns="0" rIns="0" bIns="0" anchor="t">
            <a:noAutofit/>
          </a:bodyPr>
          <a:lstStyle>
            <a:lvl1pPr algn="l">
              <a:lnSpc>
                <a:spcPct val="100000"/>
              </a:lnSpc>
              <a:defRPr sz="3999" b="0" i="0">
                <a:solidFill>
                  <a:schemeClr val="bg1"/>
                </a:solidFill>
                <a:latin typeface="AppD Sans" pitchFamily="2" charset="77"/>
              </a:defRPr>
            </a:lvl1pPr>
          </a:lstStyle>
          <a:p>
            <a:r>
              <a:rPr lang="en-US"/>
              <a:t>Title, </a:t>
            </a:r>
            <a:r>
              <a:rPr lang="en-US" err="1"/>
              <a:t>AppD</a:t>
            </a:r>
            <a:r>
              <a:rPr lang="en-US"/>
              <a:t> Regular, 40 pt.</a:t>
            </a:r>
          </a:p>
        </p:txBody>
      </p:sp>
      <p:sp>
        <p:nvSpPr>
          <p:cNvPr id="7" name="Text Placeholder 6">
            <a:extLst>
              <a:ext uri="{FF2B5EF4-FFF2-40B4-BE49-F238E27FC236}">
                <a16:creationId xmlns:a16="http://schemas.microsoft.com/office/drawing/2014/main" id="{FCCFD17F-4FC9-2A48-84EA-A49EA0A69DFE}"/>
              </a:ext>
            </a:extLst>
          </p:cNvPr>
          <p:cNvSpPr>
            <a:spLocks noGrp="1"/>
          </p:cNvSpPr>
          <p:nvPr>
            <p:ph type="body" sz="quarter" idx="11" hasCustomPrompt="1"/>
          </p:nvPr>
        </p:nvSpPr>
        <p:spPr>
          <a:xfrm>
            <a:off x="6777318" y="1115570"/>
            <a:ext cx="4646386" cy="483535"/>
          </a:xfrm>
          <a:prstGeom prst="rect">
            <a:avLst/>
          </a:prstGeom>
        </p:spPr>
        <p:txBody>
          <a:bodyPr/>
          <a:lstStyle>
            <a:lvl1pPr marL="0" indent="0">
              <a:buNone/>
              <a:defRPr sz="1999">
                <a:solidFill>
                  <a:schemeClr val="accent1"/>
                </a:solidFill>
              </a:defRPr>
            </a:lvl1pPr>
          </a:lstStyle>
          <a:p>
            <a:pPr lvl="0"/>
            <a:r>
              <a:rPr lang="en-US"/>
              <a:t>Subhead, </a:t>
            </a:r>
            <a:r>
              <a:rPr lang="en-US" err="1"/>
              <a:t>AppD</a:t>
            </a:r>
            <a:r>
              <a:rPr lang="en-US"/>
              <a:t> Reg., 22 pt.</a:t>
            </a:r>
          </a:p>
        </p:txBody>
      </p:sp>
      <p:sp>
        <p:nvSpPr>
          <p:cNvPr id="9" name="Text Placeholder 8">
            <a:extLst>
              <a:ext uri="{FF2B5EF4-FFF2-40B4-BE49-F238E27FC236}">
                <a16:creationId xmlns:a16="http://schemas.microsoft.com/office/drawing/2014/main" id="{4E365B75-4839-5B45-807D-4A1988F65275}"/>
              </a:ext>
            </a:extLst>
          </p:cNvPr>
          <p:cNvSpPr>
            <a:spLocks noGrp="1"/>
          </p:cNvSpPr>
          <p:nvPr>
            <p:ph type="body" sz="quarter" idx="12" hasCustomPrompt="1"/>
          </p:nvPr>
        </p:nvSpPr>
        <p:spPr>
          <a:xfrm>
            <a:off x="6777038" y="1598615"/>
            <a:ext cx="4646612" cy="996669"/>
          </a:xfrm>
          <a:prstGeom prst="rect">
            <a:avLst/>
          </a:prstGeom>
        </p:spPr>
        <p:txBody>
          <a:bodyPr>
            <a:normAutofit/>
          </a:bodyPr>
          <a:lstStyle>
            <a:lvl1pPr marL="0" indent="0">
              <a:buNone/>
              <a:defRPr lang="en-US" sz="1400" b="0" i="0" smtClean="0">
                <a:solidFill>
                  <a:schemeClr val="bg1"/>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0" name="Text Placeholder 6">
            <a:extLst>
              <a:ext uri="{FF2B5EF4-FFF2-40B4-BE49-F238E27FC236}">
                <a16:creationId xmlns:a16="http://schemas.microsoft.com/office/drawing/2014/main" id="{3258B1FF-8C2C-174A-9C37-73BA727AF79E}"/>
              </a:ext>
            </a:extLst>
          </p:cNvPr>
          <p:cNvSpPr>
            <a:spLocks noGrp="1"/>
          </p:cNvSpPr>
          <p:nvPr>
            <p:ph type="body" sz="quarter" idx="13" hasCustomPrompt="1"/>
          </p:nvPr>
        </p:nvSpPr>
        <p:spPr>
          <a:xfrm>
            <a:off x="6777318" y="2890582"/>
            <a:ext cx="4646386" cy="483535"/>
          </a:xfrm>
          <a:prstGeom prst="rect">
            <a:avLst/>
          </a:prstGeom>
        </p:spPr>
        <p:txBody>
          <a:bodyPr/>
          <a:lstStyle>
            <a:lvl1pPr marL="0" indent="0">
              <a:buNone/>
              <a:defRPr sz="1999">
                <a:solidFill>
                  <a:schemeClr val="accent1"/>
                </a:solidFill>
              </a:defRPr>
            </a:lvl1pPr>
          </a:lstStyle>
          <a:p>
            <a:pPr lvl="0"/>
            <a:r>
              <a:rPr lang="en-US"/>
              <a:t>Subhead, </a:t>
            </a:r>
            <a:r>
              <a:rPr lang="en-US" err="1"/>
              <a:t>AppD</a:t>
            </a:r>
            <a:r>
              <a:rPr lang="en-US"/>
              <a:t> Reg., 22 pt.</a:t>
            </a:r>
          </a:p>
        </p:txBody>
      </p:sp>
      <p:sp>
        <p:nvSpPr>
          <p:cNvPr id="11" name="Text Placeholder 8">
            <a:extLst>
              <a:ext uri="{FF2B5EF4-FFF2-40B4-BE49-F238E27FC236}">
                <a16:creationId xmlns:a16="http://schemas.microsoft.com/office/drawing/2014/main" id="{C9A75558-5C4F-5D41-B5E2-498048E59CAB}"/>
              </a:ext>
            </a:extLst>
          </p:cNvPr>
          <p:cNvSpPr>
            <a:spLocks noGrp="1"/>
          </p:cNvSpPr>
          <p:nvPr>
            <p:ph type="body" sz="quarter" idx="14" hasCustomPrompt="1"/>
          </p:nvPr>
        </p:nvSpPr>
        <p:spPr>
          <a:xfrm>
            <a:off x="6777038" y="3373627"/>
            <a:ext cx="4646612" cy="996669"/>
          </a:xfrm>
          <a:prstGeom prst="rect">
            <a:avLst/>
          </a:prstGeom>
        </p:spPr>
        <p:txBody>
          <a:bodyPr>
            <a:normAutofit/>
          </a:bodyPr>
          <a:lstStyle>
            <a:lvl1pPr marL="0" indent="0">
              <a:buNone/>
              <a:defRPr lang="en-US" sz="1400" b="0" i="0" smtClean="0">
                <a:solidFill>
                  <a:schemeClr val="bg1"/>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2" name="Text Placeholder 6">
            <a:extLst>
              <a:ext uri="{FF2B5EF4-FFF2-40B4-BE49-F238E27FC236}">
                <a16:creationId xmlns:a16="http://schemas.microsoft.com/office/drawing/2014/main" id="{DC8B4E73-119F-8F4D-B83B-394FECEF7D81}"/>
              </a:ext>
            </a:extLst>
          </p:cNvPr>
          <p:cNvSpPr>
            <a:spLocks noGrp="1"/>
          </p:cNvSpPr>
          <p:nvPr>
            <p:ph type="body" sz="quarter" idx="15" hasCustomPrompt="1"/>
          </p:nvPr>
        </p:nvSpPr>
        <p:spPr>
          <a:xfrm>
            <a:off x="6777318" y="4638699"/>
            <a:ext cx="4646386" cy="483535"/>
          </a:xfrm>
          <a:prstGeom prst="rect">
            <a:avLst/>
          </a:prstGeom>
        </p:spPr>
        <p:txBody>
          <a:bodyPr/>
          <a:lstStyle>
            <a:lvl1pPr marL="0" indent="0">
              <a:buNone/>
              <a:defRPr sz="1999">
                <a:solidFill>
                  <a:schemeClr val="accent1"/>
                </a:solidFill>
              </a:defRPr>
            </a:lvl1pPr>
          </a:lstStyle>
          <a:p>
            <a:pPr lvl="0"/>
            <a:r>
              <a:rPr lang="en-US"/>
              <a:t>Subhead, </a:t>
            </a:r>
            <a:r>
              <a:rPr lang="en-US" err="1"/>
              <a:t>AppD</a:t>
            </a:r>
            <a:r>
              <a:rPr lang="en-US"/>
              <a:t> Reg., 22 pt.</a:t>
            </a:r>
          </a:p>
        </p:txBody>
      </p:sp>
      <p:sp>
        <p:nvSpPr>
          <p:cNvPr id="13" name="Text Placeholder 8">
            <a:extLst>
              <a:ext uri="{FF2B5EF4-FFF2-40B4-BE49-F238E27FC236}">
                <a16:creationId xmlns:a16="http://schemas.microsoft.com/office/drawing/2014/main" id="{0B030E81-D32C-8E46-AA22-BDAC573C01F9}"/>
              </a:ext>
            </a:extLst>
          </p:cNvPr>
          <p:cNvSpPr>
            <a:spLocks noGrp="1"/>
          </p:cNvSpPr>
          <p:nvPr>
            <p:ph type="body" sz="quarter" idx="16" hasCustomPrompt="1"/>
          </p:nvPr>
        </p:nvSpPr>
        <p:spPr>
          <a:xfrm>
            <a:off x="6777038" y="5121744"/>
            <a:ext cx="4646612" cy="996669"/>
          </a:xfrm>
          <a:prstGeom prst="rect">
            <a:avLst/>
          </a:prstGeom>
        </p:spPr>
        <p:txBody>
          <a:bodyPr>
            <a:normAutofit/>
          </a:bodyPr>
          <a:lstStyle>
            <a:lvl1pPr marL="0" indent="0">
              <a:buNone/>
              <a:defRPr lang="en-US" sz="1400" b="0" i="0" smtClean="0">
                <a:solidFill>
                  <a:schemeClr val="bg1"/>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cxnSp>
        <p:nvCxnSpPr>
          <p:cNvPr id="14" name="Straight Connector 13">
            <a:extLst>
              <a:ext uri="{FF2B5EF4-FFF2-40B4-BE49-F238E27FC236}">
                <a16:creationId xmlns:a16="http://schemas.microsoft.com/office/drawing/2014/main" id="{149C18D2-0B7A-E04C-B1AA-00012AA33676}"/>
              </a:ext>
            </a:extLst>
          </p:cNvPr>
          <p:cNvCxnSpPr>
            <a:cxnSpLocks/>
          </p:cNvCxnSpPr>
          <p:nvPr userDrawn="1"/>
        </p:nvCxnSpPr>
        <p:spPr>
          <a:xfrm>
            <a:off x="6076844" y="1115568"/>
            <a:ext cx="0" cy="48011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05D050E4-7A73-114D-88A8-E88DDCC998FF}"/>
              </a:ext>
            </a:extLst>
          </p:cNvPr>
          <p:cNvSpPr>
            <a:spLocks noGrp="1"/>
          </p:cNvSpPr>
          <p:nvPr>
            <p:ph type="body" sz="quarter" idx="10" hasCustomPrompt="1"/>
          </p:nvPr>
        </p:nvSpPr>
        <p:spPr>
          <a:xfrm>
            <a:off x="768296" y="3127251"/>
            <a:ext cx="4529844" cy="1180463"/>
          </a:xfrm>
          <a:prstGeom prst="rect">
            <a:avLst/>
          </a:prstGeom>
        </p:spPr>
        <p:txBody>
          <a:bodyPr lIns="0" tIns="0">
            <a:noAutofit/>
          </a:bodyPr>
          <a:lstStyle>
            <a:lvl1pPr marL="120614" marR="0" indent="228531" algn="l" defTabSz="913927"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1999" b="0" i="0" u="none" strike="noStrike" cap="none" spc="0" normalizeH="0" baseline="0">
                <a:ln>
                  <a:noFill/>
                </a:ln>
                <a:solidFill>
                  <a:schemeClr val="bg1"/>
                </a:solidFill>
                <a:effectLst/>
                <a:uFillTx/>
                <a:latin typeface="AppD Sans Light" pitchFamily="2" charset="77"/>
                <a:ea typeface="AppD Sans Light" pitchFamily="2" charset="77"/>
                <a:cs typeface="AppD Sans Light" pitchFamily="2" charset="77"/>
                <a:sym typeface="BrownStd-Light"/>
              </a:defRPr>
            </a:lvl1pPr>
          </a:lstStyle>
          <a:p>
            <a:pPr lvl="0"/>
            <a:r>
              <a:rPr lang="en-US"/>
              <a:t>Bullet</a:t>
            </a:r>
          </a:p>
          <a:p>
            <a:pPr lvl="0"/>
            <a:r>
              <a:rPr lang="en-US"/>
              <a:t>Bullet</a:t>
            </a:r>
          </a:p>
          <a:p>
            <a:pPr lvl="0"/>
            <a:r>
              <a:rPr lang="en-US"/>
              <a:t>Bullet</a:t>
            </a:r>
          </a:p>
        </p:txBody>
      </p:sp>
    </p:spTree>
    <p:extLst>
      <p:ext uri="{BB962C8B-B14F-4D97-AF65-F5344CB8AC3E}">
        <p14:creationId xmlns:p14="http://schemas.microsoft.com/office/powerpoint/2010/main" val="49813360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1_Title_and_Content_1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77039" y="1115568"/>
            <a:ext cx="4529845" cy="1792224"/>
          </a:xfrm>
        </p:spPr>
        <p:txBody>
          <a:bodyPr lIns="0" tIns="0" rIns="0" bIns="0" anchor="t">
            <a:noAutofit/>
          </a:bodyPr>
          <a:lstStyle>
            <a:lvl1pPr algn="l">
              <a:lnSpc>
                <a:spcPct val="100000"/>
              </a:lnSpc>
              <a:defRPr sz="3999" b="0" i="0">
                <a:solidFill>
                  <a:schemeClr val="bg1"/>
                </a:solidFill>
                <a:latin typeface="AppD Sans" pitchFamily="2" charset="77"/>
              </a:defRPr>
            </a:lvl1pPr>
          </a:lstStyle>
          <a:p>
            <a:r>
              <a:rPr lang="en-US"/>
              <a:t>Title, </a:t>
            </a:r>
            <a:r>
              <a:rPr lang="en-US" err="1"/>
              <a:t>AppD</a:t>
            </a:r>
            <a:r>
              <a:rPr lang="en-US"/>
              <a:t> Regular, 40 pt.</a:t>
            </a:r>
          </a:p>
        </p:txBody>
      </p:sp>
      <p:sp>
        <p:nvSpPr>
          <p:cNvPr id="5" name="Rectangle 4">
            <a:extLst>
              <a:ext uri="{FF2B5EF4-FFF2-40B4-BE49-F238E27FC236}">
                <a16:creationId xmlns:a16="http://schemas.microsoft.com/office/drawing/2014/main" id="{33975485-178D-2942-B0A0-3979AAD41545}"/>
              </a:ext>
            </a:extLst>
          </p:cNvPr>
          <p:cNvSpPr/>
          <p:nvPr userDrawn="1"/>
        </p:nvSpPr>
        <p:spPr>
          <a:xfrm>
            <a:off x="0" y="0"/>
            <a:ext cx="6096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7" name="Text Placeholder 6">
            <a:extLst>
              <a:ext uri="{FF2B5EF4-FFF2-40B4-BE49-F238E27FC236}">
                <a16:creationId xmlns:a16="http://schemas.microsoft.com/office/drawing/2014/main" id="{FCCFD17F-4FC9-2A48-84EA-A49EA0A69DFE}"/>
              </a:ext>
            </a:extLst>
          </p:cNvPr>
          <p:cNvSpPr>
            <a:spLocks noGrp="1"/>
          </p:cNvSpPr>
          <p:nvPr>
            <p:ph type="body" sz="quarter" idx="11" hasCustomPrompt="1"/>
          </p:nvPr>
        </p:nvSpPr>
        <p:spPr>
          <a:xfrm>
            <a:off x="681318" y="1115570"/>
            <a:ext cx="4646386" cy="483535"/>
          </a:xfrm>
          <a:prstGeom prst="rect">
            <a:avLst/>
          </a:prstGeom>
        </p:spPr>
        <p:txBody>
          <a:bodyPr/>
          <a:lstStyle>
            <a:lvl1pPr marL="0" indent="0">
              <a:buNone/>
              <a:defRPr sz="1999">
                <a:solidFill>
                  <a:schemeClr val="accent1"/>
                </a:solidFill>
              </a:defRPr>
            </a:lvl1pPr>
          </a:lstStyle>
          <a:p>
            <a:pPr lvl="0"/>
            <a:r>
              <a:rPr lang="en-US"/>
              <a:t>Subhead, </a:t>
            </a:r>
            <a:r>
              <a:rPr lang="en-US" err="1"/>
              <a:t>AppD</a:t>
            </a:r>
            <a:r>
              <a:rPr lang="en-US"/>
              <a:t> Reg., 22 pt.</a:t>
            </a:r>
          </a:p>
        </p:txBody>
      </p:sp>
      <p:sp>
        <p:nvSpPr>
          <p:cNvPr id="9" name="Text Placeholder 8">
            <a:extLst>
              <a:ext uri="{FF2B5EF4-FFF2-40B4-BE49-F238E27FC236}">
                <a16:creationId xmlns:a16="http://schemas.microsoft.com/office/drawing/2014/main" id="{4E365B75-4839-5B45-807D-4A1988F65275}"/>
              </a:ext>
            </a:extLst>
          </p:cNvPr>
          <p:cNvSpPr>
            <a:spLocks noGrp="1"/>
          </p:cNvSpPr>
          <p:nvPr>
            <p:ph type="body" sz="quarter" idx="12" hasCustomPrompt="1"/>
          </p:nvPr>
        </p:nvSpPr>
        <p:spPr>
          <a:xfrm>
            <a:off x="681038" y="1598615"/>
            <a:ext cx="4646612" cy="996669"/>
          </a:xfrm>
          <a:prstGeom prst="rect">
            <a:avLst/>
          </a:prstGeom>
        </p:spPr>
        <p:txBody>
          <a:bodyPr>
            <a:normAutofit/>
          </a:bodyPr>
          <a:lstStyle>
            <a:lvl1pPr marL="0" indent="0">
              <a:buNone/>
              <a:defRPr lang="en-US" sz="1400" b="0" i="0" smtClean="0">
                <a:solidFill>
                  <a:schemeClr val="bg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0" name="Text Placeholder 6">
            <a:extLst>
              <a:ext uri="{FF2B5EF4-FFF2-40B4-BE49-F238E27FC236}">
                <a16:creationId xmlns:a16="http://schemas.microsoft.com/office/drawing/2014/main" id="{3258B1FF-8C2C-174A-9C37-73BA727AF79E}"/>
              </a:ext>
            </a:extLst>
          </p:cNvPr>
          <p:cNvSpPr>
            <a:spLocks noGrp="1"/>
          </p:cNvSpPr>
          <p:nvPr>
            <p:ph type="body" sz="quarter" idx="13" hasCustomPrompt="1"/>
          </p:nvPr>
        </p:nvSpPr>
        <p:spPr>
          <a:xfrm>
            <a:off x="681318" y="2890582"/>
            <a:ext cx="4646386" cy="483535"/>
          </a:xfrm>
          <a:prstGeom prst="rect">
            <a:avLst/>
          </a:prstGeom>
        </p:spPr>
        <p:txBody>
          <a:bodyPr/>
          <a:lstStyle>
            <a:lvl1pPr marL="0" indent="0">
              <a:buNone/>
              <a:defRPr sz="1999">
                <a:solidFill>
                  <a:schemeClr val="accent1"/>
                </a:solidFill>
              </a:defRPr>
            </a:lvl1pPr>
          </a:lstStyle>
          <a:p>
            <a:pPr lvl="0"/>
            <a:r>
              <a:rPr lang="en-US"/>
              <a:t>Subhead, </a:t>
            </a:r>
            <a:r>
              <a:rPr lang="en-US" err="1"/>
              <a:t>AppD</a:t>
            </a:r>
            <a:r>
              <a:rPr lang="en-US"/>
              <a:t> Reg., 22 pt.</a:t>
            </a:r>
          </a:p>
        </p:txBody>
      </p:sp>
      <p:sp>
        <p:nvSpPr>
          <p:cNvPr id="11" name="Text Placeholder 8">
            <a:extLst>
              <a:ext uri="{FF2B5EF4-FFF2-40B4-BE49-F238E27FC236}">
                <a16:creationId xmlns:a16="http://schemas.microsoft.com/office/drawing/2014/main" id="{C9A75558-5C4F-5D41-B5E2-498048E59CAB}"/>
              </a:ext>
            </a:extLst>
          </p:cNvPr>
          <p:cNvSpPr>
            <a:spLocks noGrp="1"/>
          </p:cNvSpPr>
          <p:nvPr>
            <p:ph type="body" sz="quarter" idx="14" hasCustomPrompt="1"/>
          </p:nvPr>
        </p:nvSpPr>
        <p:spPr>
          <a:xfrm>
            <a:off x="681038" y="3373627"/>
            <a:ext cx="4646612" cy="996669"/>
          </a:xfrm>
          <a:prstGeom prst="rect">
            <a:avLst/>
          </a:prstGeom>
        </p:spPr>
        <p:txBody>
          <a:bodyPr>
            <a:normAutofit/>
          </a:bodyPr>
          <a:lstStyle>
            <a:lvl1pPr marL="0" indent="0">
              <a:buNone/>
              <a:defRPr lang="en-US" sz="1400" b="0" i="0" smtClean="0">
                <a:solidFill>
                  <a:schemeClr val="bg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2" name="Text Placeholder 6">
            <a:extLst>
              <a:ext uri="{FF2B5EF4-FFF2-40B4-BE49-F238E27FC236}">
                <a16:creationId xmlns:a16="http://schemas.microsoft.com/office/drawing/2014/main" id="{DC8B4E73-119F-8F4D-B83B-394FECEF7D81}"/>
              </a:ext>
            </a:extLst>
          </p:cNvPr>
          <p:cNvSpPr>
            <a:spLocks noGrp="1"/>
          </p:cNvSpPr>
          <p:nvPr>
            <p:ph type="body" sz="quarter" idx="15" hasCustomPrompt="1"/>
          </p:nvPr>
        </p:nvSpPr>
        <p:spPr>
          <a:xfrm>
            <a:off x="681318" y="4638699"/>
            <a:ext cx="4646386" cy="483535"/>
          </a:xfrm>
          <a:prstGeom prst="rect">
            <a:avLst/>
          </a:prstGeom>
        </p:spPr>
        <p:txBody>
          <a:bodyPr/>
          <a:lstStyle>
            <a:lvl1pPr marL="0" indent="0">
              <a:buNone/>
              <a:defRPr sz="1999">
                <a:solidFill>
                  <a:schemeClr val="accent1"/>
                </a:solidFill>
              </a:defRPr>
            </a:lvl1pPr>
          </a:lstStyle>
          <a:p>
            <a:pPr lvl="0"/>
            <a:r>
              <a:rPr lang="en-US"/>
              <a:t>Subhead, </a:t>
            </a:r>
            <a:r>
              <a:rPr lang="en-US" err="1"/>
              <a:t>AppD</a:t>
            </a:r>
            <a:r>
              <a:rPr lang="en-US"/>
              <a:t> Reg., 22 pt.</a:t>
            </a:r>
          </a:p>
        </p:txBody>
      </p:sp>
      <p:sp>
        <p:nvSpPr>
          <p:cNvPr id="13" name="Text Placeholder 8">
            <a:extLst>
              <a:ext uri="{FF2B5EF4-FFF2-40B4-BE49-F238E27FC236}">
                <a16:creationId xmlns:a16="http://schemas.microsoft.com/office/drawing/2014/main" id="{0B030E81-D32C-8E46-AA22-BDAC573C01F9}"/>
              </a:ext>
            </a:extLst>
          </p:cNvPr>
          <p:cNvSpPr>
            <a:spLocks noGrp="1"/>
          </p:cNvSpPr>
          <p:nvPr>
            <p:ph type="body" sz="quarter" idx="16" hasCustomPrompt="1"/>
          </p:nvPr>
        </p:nvSpPr>
        <p:spPr>
          <a:xfrm>
            <a:off x="681038" y="5121744"/>
            <a:ext cx="4646612" cy="996669"/>
          </a:xfrm>
          <a:prstGeom prst="rect">
            <a:avLst/>
          </a:prstGeom>
        </p:spPr>
        <p:txBody>
          <a:bodyPr>
            <a:normAutofit/>
          </a:bodyPr>
          <a:lstStyle>
            <a:lvl1pPr marL="0" indent="0">
              <a:buNone/>
              <a:defRPr lang="en-US" sz="1400" b="0" i="0" smtClean="0">
                <a:solidFill>
                  <a:schemeClr val="bg2"/>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cxnSp>
        <p:nvCxnSpPr>
          <p:cNvPr id="14" name="Straight Connector 13">
            <a:extLst>
              <a:ext uri="{FF2B5EF4-FFF2-40B4-BE49-F238E27FC236}">
                <a16:creationId xmlns:a16="http://schemas.microsoft.com/office/drawing/2014/main" id="{950208EC-E2FC-4648-9209-D80F028A7C4A}"/>
              </a:ext>
            </a:extLst>
          </p:cNvPr>
          <p:cNvCxnSpPr>
            <a:cxnSpLocks/>
          </p:cNvCxnSpPr>
          <p:nvPr userDrawn="1"/>
        </p:nvCxnSpPr>
        <p:spPr>
          <a:xfrm>
            <a:off x="6076844" y="1115568"/>
            <a:ext cx="0" cy="48011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BF6933AA-E9ED-F14C-9BD7-280174DA3B60}"/>
              </a:ext>
            </a:extLst>
          </p:cNvPr>
          <p:cNvSpPr>
            <a:spLocks noGrp="1"/>
          </p:cNvSpPr>
          <p:nvPr>
            <p:ph type="body" sz="quarter" idx="10" hasCustomPrompt="1"/>
          </p:nvPr>
        </p:nvSpPr>
        <p:spPr>
          <a:xfrm>
            <a:off x="6777039" y="3127251"/>
            <a:ext cx="4529845" cy="1180463"/>
          </a:xfrm>
          <a:prstGeom prst="rect">
            <a:avLst/>
          </a:prstGeom>
        </p:spPr>
        <p:txBody>
          <a:bodyPr lIns="0" tIns="0">
            <a:noAutofit/>
          </a:bodyPr>
          <a:lstStyle>
            <a:lvl1pPr marL="120614" marR="0" indent="228531" algn="l" defTabSz="913927"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1999" b="0" i="0" u="none" strike="noStrike" cap="none" spc="0" normalizeH="0" baseline="0">
                <a:ln>
                  <a:noFill/>
                </a:ln>
                <a:solidFill>
                  <a:schemeClr val="bg1"/>
                </a:solidFill>
                <a:effectLst/>
                <a:uFillTx/>
                <a:latin typeface="AppD Sans Light" pitchFamily="2" charset="77"/>
                <a:ea typeface="AppD Sans Light" pitchFamily="2" charset="77"/>
                <a:cs typeface="AppD Sans Light" pitchFamily="2" charset="77"/>
                <a:sym typeface="BrownStd-Light"/>
              </a:defRPr>
            </a:lvl1pPr>
          </a:lstStyle>
          <a:p>
            <a:pPr lvl="0"/>
            <a:r>
              <a:rPr lang="en-US"/>
              <a:t>Bullet</a:t>
            </a:r>
          </a:p>
          <a:p>
            <a:pPr lvl="0"/>
            <a:r>
              <a:rPr lang="en-US"/>
              <a:t>Bullet</a:t>
            </a:r>
          </a:p>
          <a:p>
            <a:pPr lvl="0"/>
            <a:r>
              <a:rPr lang="en-US"/>
              <a:t>Bullet</a:t>
            </a:r>
          </a:p>
        </p:txBody>
      </p:sp>
    </p:spTree>
    <p:extLst>
      <p:ext uri="{BB962C8B-B14F-4D97-AF65-F5344CB8AC3E}">
        <p14:creationId xmlns:p14="http://schemas.microsoft.com/office/powerpoint/2010/main" val="3156682399"/>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_and_Content_4b">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8297" y="1115568"/>
            <a:ext cx="4529845" cy="1792224"/>
          </a:xfrm>
        </p:spPr>
        <p:txBody>
          <a:bodyPr lIns="0" tIns="0" rIns="0" bIns="0" anchor="t">
            <a:noAutofit/>
          </a:bodyPr>
          <a:lstStyle>
            <a:lvl1pPr algn="l">
              <a:lnSpc>
                <a:spcPct val="100000"/>
              </a:lnSpc>
              <a:defRPr sz="3999" b="0" i="0">
                <a:solidFill>
                  <a:schemeClr val="bg1"/>
                </a:solidFill>
                <a:latin typeface="AppD Sans" pitchFamily="2" charset="77"/>
              </a:defRPr>
            </a:lvl1pPr>
          </a:lstStyle>
          <a:p>
            <a:r>
              <a:rPr lang="en-US"/>
              <a:t>Title, </a:t>
            </a:r>
            <a:r>
              <a:rPr lang="en-US" err="1"/>
              <a:t>AppD</a:t>
            </a:r>
            <a:r>
              <a:rPr lang="en-US"/>
              <a:t> Regular, 40 pt.</a:t>
            </a:r>
          </a:p>
        </p:txBody>
      </p:sp>
      <p:sp>
        <p:nvSpPr>
          <p:cNvPr id="4" name="Text Placeholder 2">
            <a:extLst>
              <a:ext uri="{FF2B5EF4-FFF2-40B4-BE49-F238E27FC236}">
                <a16:creationId xmlns:a16="http://schemas.microsoft.com/office/drawing/2014/main" id="{70493CC4-42B4-9447-892F-C07C918937BD}"/>
              </a:ext>
            </a:extLst>
          </p:cNvPr>
          <p:cNvSpPr>
            <a:spLocks noGrp="1"/>
          </p:cNvSpPr>
          <p:nvPr>
            <p:ph type="body" sz="quarter" idx="10" hasCustomPrompt="1"/>
          </p:nvPr>
        </p:nvSpPr>
        <p:spPr>
          <a:xfrm>
            <a:off x="6777038" y="1606636"/>
            <a:ext cx="4646384" cy="773495"/>
          </a:xfrm>
          <a:prstGeom prst="rect">
            <a:avLst/>
          </a:prstGeom>
        </p:spPr>
        <p:txBody>
          <a:bodyPr lIns="45720" tIns="0">
            <a:noAutofit/>
          </a:bodyPr>
          <a:lstStyle>
            <a:lvl1pPr marL="11110" marR="0" indent="0" algn="l" defTabSz="913927"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1600" b="0" i="0" u="none" strike="noStrike" cap="none" spc="0" normalizeH="0" baseline="0">
                <a:ln>
                  <a:noFill/>
                </a:ln>
                <a:solidFill>
                  <a:schemeClr val="bg1"/>
                </a:solidFill>
                <a:effectLst/>
                <a:uFillTx/>
                <a:latin typeface="AppD Sans Light" pitchFamily="2" charset="77"/>
                <a:ea typeface="AppD Sans Light" pitchFamily="2" charset="77"/>
                <a:cs typeface="AppD Sans Light" pitchFamily="2" charset="77"/>
                <a:sym typeface="BrownStd-Light"/>
              </a:defRPr>
            </a:lvl1pPr>
          </a:lstStyle>
          <a:p>
            <a:pPr lvl="0"/>
            <a:r>
              <a:rPr lang="en-US"/>
              <a:t> Bullet</a:t>
            </a:r>
          </a:p>
          <a:p>
            <a:pPr marL="11110" marR="0" lvl="0" indent="0" algn="l" defTabSz="913927"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sp>
        <p:nvSpPr>
          <p:cNvPr id="7" name="Text Placeholder 6">
            <a:extLst>
              <a:ext uri="{FF2B5EF4-FFF2-40B4-BE49-F238E27FC236}">
                <a16:creationId xmlns:a16="http://schemas.microsoft.com/office/drawing/2014/main" id="{FCCFD17F-4FC9-2A48-84EA-A49EA0A69DFE}"/>
              </a:ext>
            </a:extLst>
          </p:cNvPr>
          <p:cNvSpPr>
            <a:spLocks noGrp="1"/>
          </p:cNvSpPr>
          <p:nvPr>
            <p:ph type="body" sz="quarter" idx="11" hasCustomPrompt="1"/>
          </p:nvPr>
        </p:nvSpPr>
        <p:spPr>
          <a:xfrm>
            <a:off x="6777318" y="1115570"/>
            <a:ext cx="4646386" cy="483535"/>
          </a:xfrm>
          <a:prstGeom prst="rect">
            <a:avLst/>
          </a:prstGeom>
        </p:spPr>
        <p:txBody>
          <a:bodyPr lIns="0"/>
          <a:lstStyle>
            <a:lvl1pPr marL="0" indent="0">
              <a:buNone/>
              <a:defRPr sz="1999">
                <a:solidFill>
                  <a:schemeClr val="bg1"/>
                </a:solidFill>
              </a:defRPr>
            </a:lvl1pPr>
          </a:lstStyle>
          <a:p>
            <a:pPr lvl="0"/>
            <a:r>
              <a:rPr lang="en-US"/>
              <a:t>Subhead, </a:t>
            </a:r>
            <a:r>
              <a:rPr lang="en-US" err="1"/>
              <a:t>AppD</a:t>
            </a:r>
            <a:r>
              <a:rPr lang="en-US"/>
              <a:t> Reg., 22 pt.</a:t>
            </a:r>
          </a:p>
        </p:txBody>
      </p:sp>
      <p:sp>
        <p:nvSpPr>
          <p:cNvPr id="9" name="Text Placeholder 8">
            <a:extLst>
              <a:ext uri="{FF2B5EF4-FFF2-40B4-BE49-F238E27FC236}">
                <a16:creationId xmlns:a16="http://schemas.microsoft.com/office/drawing/2014/main" id="{4E365B75-4839-5B45-807D-4A1988F65275}"/>
              </a:ext>
            </a:extLst>
          </p:cNvPr>
          <p:cNvSpPr>
            <a:spLocks noGrp="1"/>
          </p:cNvSpPr>
          <p:nvPr>
            <p:ph type="body" sz="quarter" idx="12" hasCustomPrompt="1"/>
          </p:nvPr>
        </p:nvSpPr>
        <p:spPr>
          <a:xfrm>
            <a:off x="768296" y="2930667"/>
            <a:ext cx="4529842" cy="996669"/>
          </a:xfrm>
          <a:prstGeom prst="rect">
            <a:avLst/>
          </a:prstGeom>
        </p:spPr>
        <p:txBody>
          <a:bodyPr/>
          <a:lstStyle>
            <a:lvl1pPr marL="0" indent="0">
              <a:buNone/>
              <a:defRPr lang="en-US" b="0" i="0" smtClean="0">
                <a:solidFill>
                  <a:schemeClr val="accent3"/>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cxnSp>
        <p:nvCxnSpPr>
          <p:cNvPr id="14" name="Straight Connector 13">
            <a:extLst>
              <a:ext uri="{FF2B5EF4-FFF2-40B4-BE49-F238E27FC236}">
                <a16:creationId xmlns:a16="http://schemas.microsoft.com/office/drawing/2014/main" id="{149C18D2-0B7A-E04C-B1AA-00012AA33676}"/>
              </a:ext>
            </a:extLst>
          </p:cNvPr>
          <p:cNvCxnSpPr>
            <a:cxnSpLocks/>
          </p:cNvCxnSpPr>
          <p:nvPr userDrawn="1"/>
        </p:nvCxnSpPr>
        <p:spPr>
          <a:xfrm>
            <a:off x="6076844" y="1115568"/>
            <a:ext cx="0" cy="48011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F4607118-173C-0C4B-91E6-40092C701794}"/>
              </a:ext>
            </a:extLst>
          </p:cNvPr>
          <p:cNvSpPr>
            <a:spLocks noGrp="1"/>
          </p:cNvSpPr>
          <p:nvPr>
            <p:ph type="body" sz="quarter" idx="13" hasCustomPrompt="1"/>
          </p:nvPr>
        </p:nvSpPr>
        <p:spPr>
          <a:xfrm>
            <a:off x="6777038" y="3354754"/>
            <a:ext cx="4646384" cy="773495"/>
          </a:xfrm>
          <a:prstGeom prst="rect">
            <a:avLst/>
          </a:prstGeom>
        </p:spPr>
        <p:txBody>
          <a:bodyPr lIns="45720" tIns="0">
            <a:noAutofit/>
          </a:bodyPr>
          <a:lstStyle>
            <a:lvl1pPr marL="11110" marR="0" indent="0" algn="l" defTabSz="913927"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1600" b="0" i="0" u="none" strike="noStrike" cap="none" spc="0" normalizeH="0" baseline="0">
                <a:ln>
                  <a:noFill/>
                </a:ln>
                <a:solidFill>
                  <a:schemeClr val="bg1"/>
                </a:solidFill>
                <a:effectLst/>
                <a:uFillTx/>
                <a:latin typeface="AppD Sans Light" pitchFamily="2" charset="77"/>
                <a:ea typeface="AppD Sans Light" pitchFamily="2" charset="77"/>
                <a:cs typeface="AppD Sans Light" pitchFamily="2" charset="77"/>
                <a:sym typeface="BrownStd-Light"/>
              </a:defRPr>
            </a:lvl1pPr>
          </a:lstStyle>
          <a:p>
            <a:pPr lvl="0"/>
            <a:r>
              <a:rPr lang="en-US"/>
              <a:t> Bullet</a:t>
            </a:r>
          </a:p>
          <a:p>
            <a:pPr marL="11110" marR="0" lvl="0" indent="0" algn="l" defTabSz="913927"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sp>
        <p:nvSpPr>
          <p:cNvPr id="20" name="Text Placeholder 6">
            <a:extLst>
              <a:ext uri="{FF2B5EF4-FFF2-40B4-BE49-F238E27FC236}">
                <a16:creationId xmlns:a16="http://schemas.microsoft.com/office/drawing/2014/main" id="{72D73935-11D7-2C41-ABE0-3556967DDC87}"/>
              </a:ext>
            </a:extLst>
          </p:cNvPr>
          <p:cNvSpPr>
            <a:spLocks noGrp="1"/>
          </p:cNvSpPr>
          <p:nvPr>
            <p:ph type="body" sz="quarter" idx="14" hasCustomPrompt="1"/>
          </p:nvPr>
        </p:nvSpPr>
        <p:spPr>
          <a:xfrm>
            <a:off x="6777318" y="2863688"/>
            <a:ext cx="4646386" cy="483535"/>
          </a:xfrm>
          <a:prstGeom prst="rect">
            <a:avLst/>
          </a:prstGeom>
        </p:spPr>
        <p:txBody>
          <a:bodyPr lIns="0"/>
          <a:lstStyle>
            <a:lvl1pPr marL="0" indent="0">
              <a:buNone/>
              <a:defRPr sz="1999">
                <a:solidFill>
                  <a:schemeClr val="bg1"/>
                </a:solidFill>
              </a:defRPr>
            </a:lvl1pPr>
          </a:lstStyle>
          <a:p>
            <a:pPr lvl="0"/>
            <a:r>
              <a:rPr lang="en-US"/>
              <a:t>Subhead, </a:t>
            </a:r>
            <a:r>
              <a:rPr lang="en-US" err="1"/>
              <a:t>AppD</a:t>
            </a:r>
            <a:r>
              <a:rPr lang="en-US"/>
              <a:t> Reg., 22 pt.</a:t>
            </a:r>
          </a:p>
        </p:txBody>
      </p:sp>
      <p:sp>
        <p:nvSpPr>
          <p:cNvPr id="21" name="Text Placeholder 2">
            <a:extLst>
              <a:ext uri="{FF2B5EF4-FFF2-40B4-BE49-F238E27FC236}">
                <a16:creationId xmlns:a16="http://schemas.microsoft.com/office/drawing/2014/main" id="{CCA7BE2C-B071-1D42-9E48-B4ADC9A7FD1E}"/>
              </a:ext>
            </a:extLst>
          </p:cNvPr>
          <p:cNvSpPr>
            <a:spLocks noGrp="1"/>
          </p:cNvSpPr>
          <p:nvPr>
            <p:ph type="body" sz="quarter" idx="15" hasCustomPrompt="1"/>
          </p:nvPr>
        </p:nvSpPr>
        <p:spPr>
          <a:xfrm>
            <a:off x="6777038" y="5102872"/>
            <a:ext cx="4646384" cy="773495"/>
          </a:xfrm>
          <a:prstGeom prst="rect">
            <a:avLst/>
          </a:prstGeom>
        </p:spPr>
        <p:txBody>
          <a:bodyPr lIns="45720" tIns="0">
            <a:noAutofit/>
          </a:bodyPr>
          <a:lstStyle>
            <a:lvl1pPr marL="11110" marR="0" indent="0" algn="l" defTabSz="913927"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1600" b="0" i="0" u="none" strike="noStrike" cap="none" spc="0" normalizeH="0" baseline="0">
                <a:ln>
                  <a:noFill/>
                </a:ln>
                <a:solidFill>
                  <a:schemeClr val="bg1"/>
                </a:solidFill>
                <a:effectLst/>
                <a:uFillTx/>
                <a:latin typeface="AppD Sans Light" pitchFamily="2" charset="77"/>
                <a:ea typeface="AppD Sans Light" pitchFamily="2" charset="77"/>
                <a:cs typeface="AppD Sans Light" pitchFamily="2" charset="77"/>
                <a:sym typeface="BrownStd-Light"/>
              </a:defRPr>
            </a:lvl1pPr>
          </a:lstStyle>
          <a:p>
            <a:pPr lvl="0"/>
            <a:r>
              <a:rPr lang="en-US"/>
              <a:t> Bullet</a:t>
            </a:r>
          </a:p>
          <a:p>
            <a:pPr marL="11110" marR="0" lvl="0" indent="0" algn="l" defTabSz="913927"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sp>
        <p:nvSpPr>
          <p:cNvPr id="22" name="Text Placeholder 6">
            <a:extLst>
              <a:ext uri="{FF2B5EF4-FFF2-40B4-BE49-F238E27FC236}">
                <a16:creationId xmlns:a16="http://schemas.microsoft.com/office/drawing/2014/main" id="{AF8524F3-FF1F-7A44-8875-C1C382A721F6}"/>
              </a:ext>
            </a:extLst>
          </p:cNvPr>
          <p:cNvSpPr>
            <a:spLocks noGrp="1"/>
          </p:cNvSpPr>
          <p:nvPr>
            <p:ph type="body" sz="quarter" idx="16" hasCustomPrompt="1"/>
          </p:nvPr>
        </p:nvSpPr>
        <p:spPr>
          <a:xfrm>
            <a:off x="6777318" y="4611806"/>
            <a:ext cx="4646386" cy="483535"/>
          </a:xfrm>
          <a:prstGeom prst="rect">
            <a:avLst/>
          </a:prstGeom>
        </p:spPr>
        <p:txBody>
          <a:bodyPr lIns="0"/>
          <a:lstStyle>
            <a:lvl1pPr marL="0" indent="0">
              <a:buNone/>
              <a:defRPr sz="1999">
                <a:solidFill>
                  <a:schemeClr val="bg1"/>
                </a:solidFill>
              </a:defRPr>
            </a:lvl1pPr>
          </a:lstStyle>
          <a:p>
            <a:pPr lvl="0"/>
            <a:r>
              <a:rPr lang="en-US"/>
              <a:t>Subhead, </a:t>
            </a:r>
            <a:r>
              <a:rPr lang="en-US" err="1"/>
              <a:t>AppD</a:t>
            </a:r>
            <a:r>
              <a:rPr lang="en-US"/>
              <a:t> Reg., 22 pt.</a:t>
            </a:r>
          </a:p>
        </p:txBody>
      </p:sp>
    </p:spTree>
    <p:extLst>
      <p:ext uri="{BB962C8B-B14F-4D97-AF65-F5344CB8AC3E}">
        <p14:creationId xmlns:p14="http://schemas.microsoft.com/office/powerpoint/2010/main" val="2883526546"/>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2_Title_and_Content_4a">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8297" y="1115568"/>
            <a:ext cx="4529845" cy="1792224"/>
          </a:xfrm>
        </p:spPr>
        <p:txBody>
          <a:bodyPr lIns="0" tIns="0" rIns="0" bIns="0" anchor="t">
            <a:noAutofit/>
          </a:bodyPr>
          <a:lstStyle>
            <a:lvl1pPr algn="l">
              <a:lnSpc>
                <a:spcPct val="100000"/>
              </a:lnSpc>
              <a:defRPr sz="3999" b="0" i="0">
                <a:solidFill>
                  <a:schemeClr val="bg1"/>
                </a:solidFill>
                <a:latin typeface="AppD Sans" pitchFamily="2" charset="77"/>
              </a:defRPr>
            </a:lvl1pPr>
          </a:lstStyle>
          <a:p>
            <a:r>
              <a:rPr lang="en-US"/>
              <a:t>Title, </a:t>
            </a:r>
            <a:r>
              <a:rPr lang="en-US" err="1"/>
              <a:t>AppD</a:t>
            </a:r>
            <a:r>
              <a:rPr lang="en-US"/>
              <a:t> Regular, 40 pt.</a:t>
            </a:r>
          </a:p>
        </p:txBody>
      </p:sp>
      <p:sp>
        <p:nvSpPr>
          <p:cNvPr id="9" name="Text Placeholder 8">
            <a:extLst>
              <a:ext uri="{FF2B5EF4-FFF2-40B4-BE49-F238E27FC236}">
                <a16:creationId xmlns:a16="http://schemas.microsoft.com/office/drawing/2014/main" id="{4E365B75-4839-5B45-807D-4A1988F65275}"/>
              </a:ext>
            </a:extLst>
          </p:cNvPr>
          <p:cNvSpPr>
            <a:spLocks noGrp="1"/>
          </p:cNvSpPr>
          <p:nvPr>
            <p:ph type="body" sz="quarter" idx="12" hasCustomPrompt="1"/>
          </p:nvPr>
        </p:nvSpPr>
        <p:spPr>
          <a:xfrm>
            <a:off x="768296" y="2930667"/>
            <a:ext cx="4529842" cy="996669"/>
          </a:xfrm>
          <a:prstGeom prst="rect">
            <a:avLst/>
          </a:prstGeom>
        </p:spPr>
        <p:txBody>
          <a:bodyPr/>
          <a:lstStyle>
            <a:lvl1pPr marL="0" indent="0">
              <a:buNone/>
              <a:defRPr lang="en-US" b="0" i="0" smtClean="0">
                <a:solidFill>
                  <a:schemeClr val="accent3"/>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cxnSp>
        <p:nvCxnSpPr>
          <p:cNvPr id="14" name="Straight Connector 13">
            <a:extLst>
              <a:ext uri="{FF2B5EF4-FFF2-40B4-BE49-F238E27FC236}">
                <a16:creationId xmlns:a16="http://schemas.microsoft.com/office/drawing/2014/main" id="{149C18D2-0B7A-E04C-B1AA-00012AA33676}"/>
              </a:ext>
            </a:extLst>
          </p:cNvPr>
          <p:cNvCxnSpPr>
            <a:cxnSpLocks/>
          </p:cNvCxnSpPr>
          <p:nvPr userDrawn="1"/>
        </p:nvCxnSpPr>
        <p:spPr>
          <a:xfrm>
            <a:off x="6076844" y="1115568"/>
            <a:ext cx="0" cy="480113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E2DC085F-4DBE-BD4B-A7C5-00CF14F3332D}"/>
              </a:ext>
            </a:extLst>
          </p:cNvPr>
          <p:cNvSpPr>
            <a:spLocks noGrp="1"/>
          </p:cNvSpPr>
          <p:nvPr>
            <p:ph type="body" sz="quarter" idx="10" hasCustomPrompt="1"/>
          </p:nvPr>
        </p:nvSpPr>
        <p:spPr>
          <a:xfrm>
            <a:off x="6855549" y="1115567"/>
            <a:ext cx="4292063" cy="4801138"/>
          </a:xfrm>
          <a:prstGeom prst="rect">
            <a:avLst/>
          </a:prstGeom>
        </p:spPr>
        <p:txBody>
          <a:bodyPr lIns="0" tIns="0">
            <a:noAutofit/>
          </a:bodyPr>
          <a:lstStyle>
            <a:lvl1pPr marL="120614" marR="0" indent="228531" algn="l" defTabSz="913927"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1999" b="0" i="0" u="none" strike="noStrike" cap="none" spc="0" normalizeH="0" baseline="0">
                <a:ln>
                  <a:noFill/>
                </a:ln>
                <a:solidFill>
                  <a:schemeClr val="bg1"/>
                </a:solidFill>
                <a:effectLst/>
                <a:uFillTx/>
                <a:latin typeface="AppD Sans Light" pitchFamily="2" charset="77"/>
                <a:ea typeface="AppD Sans Light" pitchFamily="2" charset="77"/>
                <a:cs typeface="AppD Sans Light" pitchFamily="2" charset="77"/>
                <a:sym typeface="BrownStd-Light"/>
              </a:defRPr>
            </a:lvl1pPr>
          </a:lstStyle>
          <a:p>
            <a:pPr lvl="0"/>
            <a:r>
              <a:rPr lang="en-US"/>
              <a:t>Bullet</a:t>
            </a:r>
          </a:p>
          <a:p>
            <a:pPr lvl="0"/>
            <a:r>
              <a:rPr lang="en-US"/>
              <a:t>Bullet</a:t>
            </a:r>
          </a:p>
          <a:p>
            <a:pPr lvl="0"/>
            <a:r>
              <a:rPr lang="en-US"/>
              <a:t>Bullet</a:t>
            </a:r>
          </a:p>
        </p:txBody>
      </p:sp>
    </p:spTree>
    <p:extLst>
      <p:ext uri="{BB962C8B-B14F-4D97-AF65-F5344CB8AC3E}">
        <p14:creationId xmlns:p14="http://schemas.microsoft.com/office/powerpoint/2010/main" val="215768329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2_Title_and_Content_3a">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8296" y="601945"/>
            <a:ext cx="8537069" cy="996669"/>
          </a:xfrm>
        </p:spPr>
        <p:txBody>
          <a:bodyPr lIns="0" tIns="0" rIns="0" bIns="0" anchor="t">
            <a:noAutofit/>
          </a:bodyPr>
          <a:lstStyle>
            <a:lvl1pPr algn="l">
              <a:lnSpc>
                <a:spcPct val="100000"/>
              </a:lnSpc>
              <a:defRPr sz="3999" b="0" i="0">
                <a:solidFill>
                  <a:schemeClr val="bg1"/>
                </a:solidFill>
                <a:latin typeface="AppD Sans" pitchFamily="2" charset="77"/>
              </a:defRPr>
            </a:lvl1pPr>
          </a:lstStyle>
          <a:p>
            <a:r>
              <a:rPr lang="en-US"/>
              <a:t>Title, </a:t>
            </a:r>
            <a:r>
              <a:rPr lang="en-US" err="1"/>
              <a:t>AppD</a:t>
            </a:r>
            <a:r>
              <a:rPr lang="en-US"/>
              <a:t> Regular, 40 pt.</a:t>
            </a:r>
          </a:p>
        </p:txBody>
      </p:sp>
      <p:sp>
        <p:nvSpPr>
          <p:cNvPr id="7" name="Text Placeholder 6">
            <a:extLst>
              <a:ext uri="{FF2B5EF4-FFF2-40B4-BE49-F238E27FC236}">
                <a16:creationId xmlns:a16="http://schemas.microsoft.com/office/drawing/2014/main" id="{FCCFD17F-4FC9-2A48-84EA-A49EA0A69DFE}"/>
              </a:ext>
            </a:extLst>
          </p:cNvPr>
          <p:cNvSpPr>
            <a:spLocks noGrp="1"/>
          </p:cNvSpPr>
          <p:nvPr>
            <p:ph type="body" sz="quarter" idx="11" hasCustomPrompt="1"/>
          </p:nvPr>
        </p:nvSpPr>
        <p:spPr>
          <a:xfrm>
            <a:off x="768241" y="3052505"/>
            <a:ext cx="3481030" cy="483535"/>
          </a:xfrm>
          <a:prstGeom prst="rect">
            <a:avLst/>
          </a:prstGeom>
        </p:spPr>
        <p:txBody>
          <a:bodyPr/>
          <a:lstStyle>
            <a:lvl1pPr marL="0" indent="0">
              <a:buNone/>
              <a:defRPr sz="1799">
                <a:solidFill>
                  <a:schemeClr val="accent1"/>
                </a:solidFill>
              </a:defRPr>
            </a:lvl1pPr>
          </a:lstStyle>
          <a:p>
            <a:pPr lvl="0"/>
            <a:r>
              <a:rPr lang="en-US"/>
              <a:t>Subhead, </a:t>
            </a:r>
            <a:r>
              <a:rPr lang="en-US" err="1"/>
              <a:t>AppD</a:t>
            </a:r>
            <a:r>
              <a:rPr lang="en-US"/>
              <a:t> Reg., 18 pt.</a:t>
            </a:r>
          </a:p>
        </p:txBody>
      </p:sp>
      <p:sp>
        <p:nvSpPr>
          <p:cNvPr id="9" name="Text Placeholder 8">
            <a:extLst>
              <a:ext uri="{FF2B5EF4-FFF2-40B4-BE49-F238E27FC236}">
                <a16:creationId xmlns:a16="http://schemas.microsoft.com/office/drawing/2014/main" id="{4E365B75-4839-5B45-807D-4A1988F65275}"/>
              </a:ext>
            </a:extLst>
          </p:cNvPr>
          <p:cNvSpPr>
            <a:spLocks noGrp="1"/>
          </p:cNvSpPr>
          <p:nvPr>
            <p:ph type="body" sz="quarter" idx="12" hasCustomPrompt="1"/>
          </p:nvPr>
        </p:nvSpPr>
        <p:spPr>
          <a:xfrm>
            <a:off x="768241" y="3549487"/>
            <a:ext cx="3481030" cy="2084831"/>
          </a:xfrm>
          <a:prstGeom prst="rect">
            <a:avLst/>
          </a:prstGeom>
        </p:spPr>
        <p:txBody>
          <a:bodyPr/>
          <a:lstStyle>
            <a:lvl1pPr marL="0" marR="0" indent="0" algn="l" defTabSz="913927" rtl="0" eaLnBrk="1" fontAlgn="auto" latinLnBrk="0" hangingPunct="1">
              <a:lnSpc>
                <a:spcPct val="100000"/>
              </a:lnSpc>
              <a:spcBef>
                <a:spcPts val="1200"/>
              </a:spcBef>
              <a:spcAft>
                <a:spcPts val="1200"/>
              </a:spcAft>
              <a:buClr>
                <a:schemeClr val="accent1"/>
              </a:buClr>
              <a:buSzPct val="120000"/>
              <a:buFont typeface="Arial" panose="020B0604020202020204" pitchFamily="34" charset="0"/>
              <a:buNone/>
              <a:tabLst/>
              <a:defRPr lang="en-US" sz="1400" b="0" i="0" smtClean="0">
                <a:solidFill>
                  <a:schemeClr val="bg1"/>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marL="0" marR="0" lvl="0" indent="0" algn="l" defTabSz="913927" rtl="0" eaLnBrk="1" fontAlgn="auto" latinLnBrk="0" hangingPunct="1">
              <a:lnSpc>
                <a:spcPct val="100000"/>
              </a:lnSpc>
              <a:spcBef>
                <a:spcPts val="600"/>
              </a:spcBef>
              <a:spcAft>
                <a:spcPts val="0"/>
              </a:spcAft>
              <a:buClr>
                <a:schemeClr val="accent1"/>
              </a:buClr>
              <a:buSzPct val="120000"/>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marL="0" marR="0" lvl="0" indent="0" algn="l" defTabSz="913927" rtl="0" eaLnBrk="1" fontAlgn="auto" latinLnBrk="0" hangingPunct="1">
              <a:lnSpc>
                <a:spcPct val="100000"/>
              </a:lnSpc>
              <a:spcBef>
                <a:spcPts val="600"/>
              </a:spcBef>
              <a:spcAft>
                <a:spcPts val="0"/>
              </a:spcAft>
              <a:buClr>
                <a:schemeClr val="accent1"/>
              </a:buClr>
              <a:buSzPct val="120000"/>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5" name="Text Placeholder 8">
            <a:extLst>
              <a:ext uri="{FF2B5EF4-FFF2-40B4-BE49-F238E27FC236}">
                <a16:creationId xmlns:a16="http://schemas.microsoft.com/office/drawing/2014/main" id="{A8DD9036-4F47-A947-AB6C-34A9A7497340}"/>
              </a:ext>
            </a:extLst>
          </p:cNvPr>
          <p:cNvSpPr>
            <a:spLocks noGrp="1"/>
          </p:cNvSpPr>
          <p:nvPr>
            <p:ph type="body" sz="quarter" idx="17" hasCustomPrompt="1"/>
          </p:nvPr>
        </p:nvSpPr>
        <p:spPr>
          <a:xfrm>
            <a:off x="768241" y="1598615"/>
            <a:ext cx="8537069" cy="996669"/>
          </a:xfrm>
          <a:prstGeom prst="rect">
            <a:avLst/>
          </a:prstGeom>
        </p:spPr>
        <p:txBody>
          <a:bodyPr/>
          <a:lstStyle>
            <a:lvl1pPr marL="0" indent="0">
              <a:buNone/>
              <a:defRPr lang="en-US" b="0" i="0" smtClean="0">
                <a:solidFill>
                  <a:schemeClr val="accent3"/>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6" name="Text Placeholder 6">
            <a:extLst>
              <a:ext uri="{FF2B5EF4-FFF2-40B4-BE49-F238E27FC236}">
                <a16:creationId xmlns:a16="http://schemas.microsoft.com/office/drawing/2014/main" id="{8AE9DEB4-14B3-5341-8765-0F0C33A78755}"/>
              </a:ext>
            </a:extLst>
          </p:cNvPr>
          <p:cNvSpPr>
            <a:spLocks noGrp="1"/>
          </p:cNvSpPr>
          <p:nvPr>
            <p:ph type="body" sz="quarter" idx="18" hasCustomPrompt="1"/>
          </p:nvPr>
        </p:nvSpPr>
        <p:spPr>
          <a:xfrm>
            <a:off x="4419117" y="3052505"/>
            <a:ext cx="3481030" cy="483535"/>
          </a:xfrm>
          <a:prstGeom prst="rect">
            <a:avLst/>
          </a:prstGeom>
        </p:spPr>
        <p:txBody>
          <a:bodyPr/>
          <a:lstStyle>
            <a:lvl1pPr marL="0" indent="0">
              <a:buNone/>
              <a:defRPr sz="1799">
                <a:solidFill>
                  <a:schemeClr val="accent1"/>
                </a:solidFill>
              </a:defRPr>
            </a:lvl1pPr>
          </a:lstStyle>
          <a:p>
            <a:pPr lvl="0"/>
            <a:r>
              <a:rPr lang="en-US"/>
              <a:t>Subhead, </a:t>
            </a:r>
            <a:r>
              <a:rPr lang="en-US" err="1"/>
              <a:t>AppD</a:t>
            </a:r>
            <a:r>
              <a:rPr lang="en-US"/>
              <a:t> Reg., 18 pt.</a:t>
            </a:r>
          </a:p>
        </p:txBody>
      </p:sp>
      <p:sp>
        <p:nvSpPr>
          <p:cNvPr id="17" name="Text Placeholder 8">
            <a:extLst>
              <a:ext uri="{FF2B5EF4-FFF2-40B4-BE49-F238E27FC236}">
                <a16:creationId xmlns:a16="http://schemas.microsoft.com/office/drawing/2014/main" id="{D2C1372F-2E22-F342-A255-490B54A6526C}"/>
              </a:ext>
            </a:extLst>
          </p:cNvPr>
          <p:cNvSpPr>
            <a:spLocks noGrp="1"/>
          </p:cNvSpPr>
          <p:nvPr>
            <p:ph type="body" sz="quarter" idx="19" hasCustomPrompt="1"/>
          </p:nvPr>
        </p:nvSpPr>
        <p:spPr>
          <a:xfrm>
            <a:off x="4419117" y="3549487"/>
            <a:ext cx="3481030" cy="2084831"/>
          </a:xfrm>
          <a:prstGeom prst="rect">
            <a:avLst/>
          </a:prstGeom>
        </p:spPr>
        <p:txBody>
          <a:bodyPr/>
          <a:lstStyle>
            <a:lvl1pPr marL="0" marR="0" indent="0" algn="l" defTabSz="913927" rtl="0" eaLnBrk="1" fontAlgn="auto" latinLnBrk="0" hangingPunct="1">
              <a:lnSpc>
                <a:spcPct val="100000"/>
              </a:lnSpc>
              <a:spcBef>
                <a:spcPts val="1200"/>
              </a:spcBef>
              <a:spcAft>
                <a:spcPts val="1200"/>
              </a:spcAft>
              <a:buClr>
                <a:schemeClr val="accent1"/>
              </a:buClr>
              <a:buSzPct val="120000"/>
              <a:buFont typeface="Arial" panose="020B0604020202020204" pitchFamily="34" charset="0"/>
              <a:buNone/>
              <a:tabLst/>
              <a:defRPr lang="en-US" sz="1400" b="0" i="0" smtClean="0">
                <a:solidFill>
                  <a:schemeClr val="bg1"/>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marL="0" marR="0" lvl="0" indent="0" algn="l" defTabSz="913927" rtl="0" eaLnBrk="1" fontAlgn="auto" latinLnBrk="0" hangingPunct="1">
              <a:lnSpc>
                <a:spcPct val="100000"/>
              </a:lnSpc>
              <a:spcBef>
                <a:spcPts val="600"/>
              </a:spcBef>
              <a:spcAft>
                <a:spcPts val="0"/>
              </a:spcAft>
              <a:buClr>
                <a:schemeClr val="accent1"/>
              </a:buClr>
              <a:buSzPct val="120000"/>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marL="0" marR="0" lvl="0" indent="0" algn="l" defTabSz="913927" rtl="0" eaLnBrk="1" fontAlgn="auto" latinLnBrk="0" hangingPunct="1">
              <a:lnSpc>
                <a:spcPct val="100000"/>
              </a:lnSpc>
              <a:spcBef>
                <a:spcPts val="600"/>
              </a:spcBef>
              <a:spcAft>
                <a:spcPts val="0"/>
              </a:spcAft>
              <a:buClr>
                <a:schemeClr val="accent1"/>
              </a:buClr>
              <a:buSzPct val="120000"/>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sp>
        <p:nvSpPr>
          <p:cNvPr id="18" name="Text Placeholder 6">
            <a:extLst>
              <a:ext uri="{FF2B5EF4-FFF2-40B4-BE49-F238E27FC236}">
                <a16:creationId xmlns:a16="http://schemas.microsoft.com/office/drawing/2014/main" id="{6B788F1B-FBF7-094A-80BE-993F7CAD1C5A}"/>
              </a:ext>
            </a:extLst>
          </p:cNvPr>
          <p:cNvSpPr>
            <a:spLocks noGrp="1"/>
          </p:cNvSpPr>
          <p:nvPr>
            <p:ph type="body" sz="quarter" idx="20" hasCustomPrompt="1"/>
          </p:nvPr>
        </p:nvSpPr>
        <p:spPr>
          <a:xfrm>
            <a:off x="8069995" y="3052505"/>
            <a:ext cx="3481030" cy="483535"/>
          </a:xfrm>
          <a:prstGeom prst="rect">
            <a:avLst/>
          </a:prstGeom>
        </p:spPr>
        <p:txBody>
          <a:bodyPr/>
          <a:lstStyle>
            <a:lvl1pPr marL="0" indent="0">
              <a:buNone/>
              <a:defRPr sz="1799">
                <a:solidFill>
                  <a:schemeClr val="accent1"/>
                </a:solidFill>
              </a:defRPr>
            </a:lvl1pPr>
          </a:lstStyle>
          <a:p>
            <a:pPr lvl="0"/>
            <a:r>
              <a:rPr lang="en-US"/>
              <a:t>Subhead, </a:t>
            </a:r>
            <a:r>
              <a:rPr lang="en-US" err="1"/>
              <a:t>AppD</a:t>
            </a:r>
            <a:r>
              <a:rPr lang="en-US"/>
              <a:t> Reg., 18 pt.</a:t>
            </a:r>
          </a:p>
        </p:txBody>
      </p:sp>
      <p:sp>
        <p:nvSpPr>
          <p:cNvPr id="19" name="Text Placeholder 8">
            <a:extLst>
              <a:ext uri="{FF2B5EF4-FFF2-40B4-BE49-F238E27FC236}">
                <a16:creationId xmlns:a16="http://schemas.microsoft.com/office/drawing/2014/main" id="{1B721F0B-E91D-6244-879C-AFACBCE476BA}"/>
              </a:ext>
            </a:extLst>
          </p:cNvPr>
          <p:cNvSpPr>
            <a:spLocks noGrp="1"/>
          </p:cNvSpPr>
          <p:nvPr>
            <p:ph type="body" sz="quarter" idx="21" hasCustomPrompt="1"/>
          </p:nvPr>
        </p:nvSpPr>
        <p:spPr>
          <a:xfrm>
            <a:off x="8069995" y="3549487"/>
            <a:ext cx="3481030" cy="2084831"/>
          </a:xfrm>
          <a:prstGeom prst="rect">
            <a:avLst/>
          </a:prstGeom>
        </p:spPr>
        <p:txBody>
          <a:bodyPr/>
          <a:lstStyle>
            <a:lvl1pPr marL="0" marR="0" indent="0" algn="l" defTabSz="913927" rtl="0" eaLnBrk="1" fontAlgn="auto" latinLnBrk="0" hangingPunct="1">
              <a:lnSpc>
                <a:spcPct val="100000"/>
              </a:lnSpc>
              <a:spcBef>
                <a:spcPts val="1200"/>
              </a:spcBef>
              <a:spcAft>
                <a:spcPts val="1200"/>
              </a:spcAft>
              <a:buClr>
                <a:schemeClr val="accent1"/>
              </a:buClr>
              <a:buSzPct val="120000"/>
              <a:buFont typeface="Arial" panose="020B0604020202020204" pitchFamily="34" charset="0"/>
              <a:buNone/>
              <a:tabLst/>
              <a:defRPr lang="en-US" sz="1400" b="0" i="0" smtClean="0">
                <a:solidFill>
                  <a:schemeClr val="bg1"/>
                </a:solidFill>
                <a:effectLst/>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marL="0" marR="0" lvl="0" indent="0" algn="l" defTabSz="913927" rtl="0" eaLnBrk="1" fontAlgn="auto" latinLnBrk="0" hangingPunct="1">
              <a:lnSpc>
                <a:spcPct val="100000"/>
              </a:lnSpc>
              <a:spcBef>
                <a:spcPts val="600"/>
              </a:spcBef>
              <a:spcAft>
                <a:spcPts val="0"/>
              </a:spcAft>
              <a:buClr>
                <a:schemeClr val="accent1"/>
              </a:buClr>
              <a:buSzPct val="120000"/>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a:t>
            </a:r>
          </a:p>
          <a:p>
            <a:pPr marL="0" marR="0" lvl="0" indent="0" algn="l" defTabSz="913927" rtl="0" eaLnBrk="1" fontAlgn="auto" latinLnBrk="0" hangingPunct="1">
              <a:lnSpc>
                <a:spcPct val="100000"/>
              </a:lnSpc>
              <a:spcBef>
                <a:spcPts val="600"/>
              </a:spcBef>
              <a:spcAft>
                <a:spcPts val="0"/>
              </a:spcAft>
              <a:buClr>
                <a:schemeClr val="accent1"/>
              </a:buClr>
              <a:buSzPct val="120000"/>
              <a:buFont typeface="Arial" panose="020B0604020202020204" pitchFamily="34" charset="0"/>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p:txBody>
      </p:sp>
      <p:cxnSp>
        <p:nvCxnSpPr>
          <p:cNvPr id="8" name="Straight Connector 7">
            <a:extLst>
              <a:ext uri="{FF2B5EF4-FFF2-40B4-BE49-F238E27FC236}">
                <a16:creationId xmlns:a16="http://schemas.microsoft.com/office/drawing/2014/main" id="{15D48033-1898-2A40-8702-E501DE965197}"/>
              </a:ext>
            </a:extLst>
          </p:cNvPr>
          <p:cNvCxnSpPr/>
          <p:nvPr userDrawn="1"/>
        </p:nvCxnSpPr>
        <p:spPr>
          <a:xfrm>
            <a:off x="768242" y="2796988"/>
            <a:ext cx="1078278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705891"/>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p:cSld name="End_Slide_1b">
    <p:bg>
      <p:bgPr>
        <a:solidFill>
          <a:schemeClr val="tx2"/>
        </a:solidFill>
        <a:effectLst/>
      </p:bgPr>
    </p:bg>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962DA50A-E3D4-FC41-AD65-27233097F7B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995" r="50000"/>
          <a:stretch/>
        </p:blipFill>
        <p:spPr>
          <a:xfrm>
            <a:off x="8557626" y="0"/>
            <a:ext cx="3634375" cy="6858000"/>
          </a:xfrm>
          <a:prstGeom prst="rect">
            <a:avLst/>
          </a:prstGeom>
        </p:spPr>
      </p:pic>
      <p:sp>
        <p:nvSpPr>
          <p:cNvPr id="9" name="Title 1">
            <a:extLst>
              <a:ext uri="{FF2B5EF4-FFF2-40B4-BE49-F238E27FC236}">
                <a16:creationId xmlns:a16="http://schemas.microsoft.com/office/drawing/2014/main" id="{D8A52909-1881-8D48-A1B0-6842131F1D4C}"/>
              </a:ext>
            </a:extLst>
          </p:cNvPr>
          <p:cNvSpPr>
            <a:spLocks noGrp="1"/>
          </p:cNvSpPr>
          <p:nvPr>
            <p:ph type="ctrTitle" hasCustomPrompt="1"/>
          </p:nvPr>
        </p:nvSpPr>
        <p:spPr>
          <a:xfrm>
            <a:off x="596900" y="2778895"/>
            <a:ext cx="6186603" cy="655229"/>
          </a:xfrm>
        </p:spPr>
        <p:txBody>
          <a:bodyPr lIns="0" anchor="t" anchorCtr="0">
            <a:noAutofit/>
          </a:bodyPr>
          <a:lstStyle>
            <a:lvl1pPr algn="l">
              <a:defRPr sz="3999" b="0" i="0">
                <a:solidFill>
                  <a:schemeClr val="bg1"/>
                </a:solidFill>
                <a:latin typeface="AppD Sans" pitchFamily="2" charset="77"/>
              </a:defRPr>
            </a:lvl1pPr>
          </a:lstStyle>
          <a:p>
            <a:r>
              <a:rPr lang="en-US"/>
              <a:t>Thank you!</a:t>
            </a:r>
          </a:p>
        </p:txBody>
      </p:sp>
      <p:sp>
        <p:nvSpPr>
          <p:cNvPr id="10" name="Subtitle 2">
            <a:extLst>
              <a:ext uri="{FF2B5EF4-FFF2-40B4-BE49-F238E27FC236}">
                <a16:creationId xmlns:a16="http://schemas.microsoft.com/office/drawing/2014/main" id="{CE9D88AF-E3DD-E845-A65C-BD2DD76DCAAA}"/>
              </a:ext>
            </a:extLst>
          </p:cNvPr>
          <p:cNvSpPr>
            <a:spLocks noGrp="1"/>
          </p:cNvSpPr>
          <p:nvPr>
            <p:ph type="subTitle" idx="1" hasCustomPrompt="1"/>
          </p:nvPr>
        </p:nvSpPr>
        <p:spPr>
          <a:xfrm>
            <a:off x="596900" y="3557587"/>
            <a:ext cx="6186603" cy="450978"/>
          </a:xfrm>
          <a:prstGeom prst="rect">
            <a:avLst/>
          </a:prstGeom>
        </p:spPr>
        <p:txBody>
          <a:bodyPr lIns="0" anchor="t" anchorCtr="0">
            <a:noAutofit/>
          </a:bodyPr>
          <a:lstStyle>
            <a:lvl1pPr marL="0" indent="0" algn="l">
              <a:buNone/>
              <a:defRPr sz="1999" b="0" i="0">
                <a:solidFill>
                  <a:schemeClr val="accent3"/>
                </a:solidFill>
                <a:latin typeface="AppD Sans Light" pitchFamily="2" charset="77"/>
              </a:defRPr>
            </a:lvl1pPr>
            <a:lvl2pPr marL="456926" indent="0" algn="ctr">
              <a:buNone/>
              <a:defRPr sz="1998"/>
            </a:lvl2pPr>
            <a:lvl3pPr marL="913852" indent="0" algn="ctr">
              <a:buNone/>
              <a:defRPr sz="1798"/>
            </a:lvl3pPr>
            <a:lvl4pPr marL="1370778" indent="0" algn="ctr">
              <a:buNone/>
              <a:defRPr sz="1600"/>
            </a:lvl4pPr>
            <a:lvl5pPr marL="1827703" indent="0" algn="ctr">
              <a:buNone/>
              <a:defRPr sz="1600"/>
            </a:lvl5pPr>
            <a:lvl6pPr marL="2284628" indent="0" algn="ctr">
              <a:buNone/>
              <a:defRPr sz="1600"/>
            </a:lvl6pPr>
            <a:lvl7pPr marL="2741554" indent="0" algn="ctr">
              <a:buNone/>
              <a:defRPr sz="1600"/>
            </a:lvl7pPr>
            <a:lvl8pPr marL="3198480" indent="0" algn="ctr">
              <a:buNone/>
              <a:defRPr sz="1600"/>
            </a:lvl8pPr>
            <a:lvl9pPr marL="3655406" indent="0" algn="ctr">
              <a:buNone/>
              <a:defRPr sz="1600"/>
            </a:lvl9pPr>
          </a:lstStyle>
          <a:p>
            <a:r>
              <a:rPr lang="en-US"/>
              <a:t>Call-to-action</a:t>
            </a:r>
          </a:p>
        </p:txBody>
      </p:sp>
      <p:pic>
        <p:nvPicPr>
          <p:cNvPr id="29" name="Picture 7">
            <a:extLst>
              <a:ext uri="{FF2B5EF4-FFF2-40B4-BE49-F238E27FC236}">
                <a16:creationId xmlns:a16="http://schemas.microsoft.com/office/drawing/2014/main" id="{F1CF54B3-2437-C746-A90F-ED18D6EB111F}"/>
              </a:ext>
            </a:extLst>
          </p:cNvPr>
          <p:cNvPicPr>
            <a:picLocks noChangeAspect="1"/>
          </p:cNvPicPr>
          <p:nvPr userDrawn="1"/>
        </p:nvPicPr>
        <p:blipFill>
          <a:blip r:embed="rId4">
            <a:lum bright="100000"/>
            <a:extLst>
              <a:ext uri="{96DAC541-7B7A-43D3-8B79-37D633B846F1}">
                <asvg:svgBlip xmlns:asvg="http://schemas.microsoft.com/office/drawing/2016/SVG/main" r:embed="rId5"/>
              </a:ext>
            </a:extLst>
          </a:blip>
          <a:srcRect/>
          <a:stretch/>
        </p:blipFill>
        <p:spPr>
          <a:xfrm>
            <a:off x="596900" y="5636527"/>
            <a:ext cx="2725034" cy="497548"/>
          </a:xfrm>
          <a:prstGeom prst="rect">
            <a:avLst/>
          </a:prstGeom>
        </p:spPr>
      </p:pic>
      <p:sp>
        <p:nvSpPr>
          <p:cNvPr id="30" name="Rectangle 29">
            <a:extLst>
              <a:ext uri="{FF2B5EF4-FFF2-40B4-BE49-F238E27FC236}">
                <a16:creationId xmlns:a16="http://schemas.microsoft.com/office/drawing/2014/main" id="{E25C4C4E-A681-F445-B577-1FD0FCB4E5DB}"/>
              </a:ext>
            </a:extLst>
          </p:cNvPr>
          <p:cNvSpPr/>
          <p:nvPr userDrawn="1"/>
        </p:nvSpPr>
        <p:spPr>
          <a:xfrm>
            <a:off x="539749" y="6459746"/>
            <a:ext cx="4694173" cy="200055"/>
          </a:xfrm>
          <a:prstGeom prst="rect">
            <a:avLst/>
          </a:prstGeom>
        </p:spPr>
        <p:txBody>
          <a:bodyPr wrap="none">
            <a:spAutoFit/>
          </a:bodyPr>
          <a:lstStyle/>
          <a:p>
            <a:pPr marL="4762" marR="0" lvl="0" indent="0" algn="l" defTabSz="412523" rtl="0" eaLnBrk="1" fontAlgn="auto" latinLnBrk="0" hangingPunct="1">
              <a:lnSpc>
                <a:spcPct val="100000"/>
              </a:lnSpc>
              <a:spcBef>
                <a:spcPts val="0"/>
              </a:spcBef>
              <a:spcAft>
                <a:spcPts val="0"/>
              </a:spcAft>
              <a:buClrTx/>
              <a:buSzTx/>
              <a:buFontTx/>
              <a:buNone/>
              <a:tabLst/>
              <a:defRPr/>
            </a:pPr>
            <a:r>
              <a:rPr kumimoji="0" lang="en-US" sz="700" b="0" i="0" u="none" strike="noStrike" kern="1000" cap="none" spc="60" normalizeH="0" baseline="0" noProof="0">
                <a:ln>
                  <a:noFill/>
                </a:ln>
                <a:solidFill>
                  <a:schemeClr val="accent2"/>
                </a:solidFill>
                <a:effectLst/>
                <a:uLnTx/>
                <a:uFillTx/>
                <a:latin typeface="AppD Sans Light" pitchFamily="2" charset="77"/>
                <a:ea typeface="+mn-ea"/>
                <a:cs typeface="+mn-cs"/>
              </a:rPr>
              <a:t>© 2021 Cisco and/or its affiliates. All rights reserved. APPDYNAMICS CONFIDENTIAL AND PROPRIETARY</a:t>
            </a:r>
          </a:p>
        </p:txBody>
      </p:sp>
    </p:spTree>
    <p:extLst>
      <p:ext uri="{BB962C8B-B14F-4D97-AF65-F5344CB8AC3E}">
        <p14:creationId xmlns:p14="http://schemas.microsoft.com/office/powerpoint/2010/main" val="1808078489"/>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2_Blank_White" type="blank">
  <p:cSld name="2_Blank_White">
    <p:bg>
      <p:bgPr>
        <a:solidFill>
          <a:srgbClr val="FFFFFF"/>
        </a:solidFill>
        <a:effectLst/>
      </p:bgPr>
    </p:bg>
    <p:spTree>
      <p:nvGrpSpPr>
        <p:cNvPr id="1" name="Shape 1081"/>
        <p:cNvGrpSpPr/>
        <p:nvPr/>
      </p:nvGrpSpPr>
      <p:grpSpPr>
        <a:xfrm>
          <a:off x="0" y="0"/>
          <a:ext cx="0" cy="0"/>
          <a:chOff x="0" y="0"/>
          <a:chExt cx="0" cy="0"/>
        </a:xfrm>
      </p:grpSpPr>
    </p:spTree>
    <p:extLst>
      <p:ext uri="{BB962C8B-B14F-4D97-AF65-F5344CB8AC3E}">
        <p14:creationId xmlns:p14="http://schemas.microsoft.com/office/powerpoint/2010/main" val="1531044393"/>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matchingName="Blank_Dark">
  <p:cSld name="Blank_Dark">
    <p:bg>
      <p:bgPr>
        <a:solidFill>
          <a:schemeClr val="dk1"/>
        </a:solidFill>
        <a:effectLst/>
      </p:bgPr>
    </p:bg>
    <p:spTree>
      <p:nvGrpSpPr>
        <p:cNvPr id="1" name="Shape 1082"/>
        <p:cNvGrpSpPr/>
        <p:nvPr/>
      </p:nvGrpSpPr>
      <p:grpSpPr>
        <a:xfrm>
          <a:off x="0" y="0"/>
          <a:ext cx="0" cy="0"/>
          <a:chOff x="0" y="0"/>
          <a:chExt cx="0" cy="0"/>
        </a:xfrm>
      </p:grpSpPr>
      <p:sp>
        <p:nvSpPr>
          <p:cNvPr id="1083" name="Google Shape;1083;ga910c9af8b_1_145"/>
          <p:cNvSpPr txBox="1"/>
          <p:nvPr/>
        </p:nvSpPr>
        <p:spPr>
          <a:xfrm>
            <a:off x="11437792" y="6414737"/>
            <a:ext cx="327344" cy="27891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fld id="{00000000-1234-1234-1234-123412341234}" type="slidenum">
              <a:rPr lang="en-US" sz="700" b="0" i="0" u="none" strike="noStrike" cap="none">
                <a:solidFill>
                  <a:srgbClr val="CFD3DD"/>
                </a:solidFill>
                <a:latin typeface="Arial"/>
                <a:ea typeface="Arial"/>
                <a:cs typeface="Arial"/>
                <a:sym typeface="Arial"/>
              </a:rPr>
              <a:pPr marL="0" marR="0" lvl="0" indent="0" algn="l" rtl="0">
                <a:lnSpc>
                  <a:spcPct val="100000"/>
                </a:lnSpc>
                <a:spcBef>
                  <a:spcPts val="0"/>
                </a:spcBef>
                <a:spcAft>
                  <a:spcPts val="0"/>
                </a:spcAft>
                <a:buClr>
                  <a:srgbClr val="000000"/>
                </a:buClr>
                <a:buSzPts val="700"/>
                <a:buFont typeface="Arial"/>
                <a:buNone/>
              </a:pPr>
              <a:t>‹#›</a:t>
            </a:fld>
            <a:endParaRPr sz="700" b="0" i="0" u="none" strike="noStrike" cap="none">
              <a:solidFill>
                <a:srgbClr val="CFD3DD"/>
              </a:solidFill>
              <a:latin typeface="Arial"/>
              <a:ea typeface="Arial"/>
              <a:cs typeface="Arial"/>
              <a:sym typeface="Arial"/>
            </a:endParaRPr>
          </a:p>
        </p:txBody>
      </p:sp>
      <p:sp>
        <p:nvSpPr>
          <p:cNvPr id="1084" name="Google Shape;1084;ga910c9af8b_1_145"/>
          <p:cNvSpPr/>
          <p:nvPr/>
        </p:nvSpPr>
        <p:spPr>
          <a:xfrm>
            <a:off x="2564248" y="6454170"/>
            <a:ext cx="1482523"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CFD3DD"/>
                </a:solidFill>
                <a:latin typeface="Arial"/>
                <a:ea typeface="Arial"/>
                <a:cs typeface="Arial"/>
                <a:sym typeface="Arial"/>
              </a:rPr>
              <a:t>AppDynamics is part of Cisco.</a:t>
            </a:r>
            <a:endParaRPr sz="1600" b="0" i="0" u="none" strike="noStrike" cap="none">
              <a:solidFill>
                <a:srgbClr val="CFD3DD"/>
              </a:solidFill>
              <a:latin typeface="Arial"/>
              <a:ea typeface="Arial"/>
              <a:cs typeface="Arial"/>
              <a:sym typeface="Arial"/>
            </a:endParaRPr>
          </a:p>
        </p:txBody>
      </p:sp>
      <p:cxnSp>
        <p:nvCxnSpPr>
          <p:cNvPr id="1085" name="Google Shape;1085;ga910c9af8b_1_145"/>
          <p:cNvCxnSpPr/>
          <p:nvPr/>
        </p:nvCxnSpPr>
        <p:spPr>
          <a:xfrm>
            <a:off x="1771509" y="6426009"/>
            <a:ext cx="0" cy="256377"/>
          </a:xfrm>
          <a:prstGeom prst="straightConnector1">
            <a:avLst/>
          </a:prstGeom>
          <a:noFill/>
          <a:ln w="9525" cap="flat" cmpd="sng">
            <a:solidFill>
              <a:srgbClr val="BFBFBF">
                <a:alpha val="45490"/>
              </a:srgbClr>
            </a:solidFill>
            <a:prstDash val="solid"/>
            <a:miter lim="800000"/>
            <a:headEnd type="none" w="sm" len="sm"/>
            <a:tailEnd type="none" w="sm" len="sm"/>
          </a:ln>
        </p:spPr>
      </p:cxnSp>
      <p:cxnSp>
        <p:nvCxnSpPr>
          <p:cNvPr id="1086" name="Google Shape;1086;ga910c9af8b_1_145"/>
          <p:cNvCxnSpPr/>
          <p:nvPr/>
        </p:nvCxnSpPr>
        <p:spPr>
          <a:xfrm>
            <a:off x="4168825" y="6426009"/>
            <a:ext cx="0" cy="256377"/>
          </a:xfrm>
          <a:prstGeom prst="straightConnector1">
            <a:avLst/>
          </a:prstGeom>
          <a:noFill/>
          <a:ln w="9525" cap="flat" cmpd="sng">
            <a:solidFill>
              <a:srgbClr val="BFBFBF">
                <a:alpha val="45490"/>
              </a:srgbClr>
            </a:solidFill>
            <a:prstDash val="solid"/>
            <a:miter lim="800000"/>
            <a:headEnd type="none" w="sm" len="sm"/>
            <a:tailEnd type="none" w="sm" len="sm"/>
          </a:ln>
        </p:spPr>
      </p:cxnSp>
      <p:sp>
        <p:nvSpPr>
          <p:cNvPr id="1087" name="Google Shape;1087;ga910c9af8b_1_145"/>
          <p:cNvSpPr/>
          <p:nvPr/>
        </p:nvSpPr>
        <p:spPr>
          <a:xfrm>
            <a:off x="4302180" y="6454170"/>
            <a:ext cx="5250881"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FD3DD"/>
              </a:buClr>
              <a:buSzPts val="700"/>
              <a:buFont typeface="Arial"/>
              <a:buNone/>
            </a:pPr>
            <a:r>
              <a:rPr lang="en-US" sz="700" b="0" i="0" u="none" strike="noStrike" cap="none">
                <a:solidFill>
                  <a:srgbClr val="CFD3DD"/>
                </a:solidFill>
                <a:latin typeface="Arial"/>
                <a:ea typeface="Arial"/>
                <a:cs typeface="Arial"/>
                <a:sym typeface="Arial"/>
              </a:rPr>
              <a:t>© 2020 Cisco and/or its affiliates. All rights reserved. APPDYNAMICS CONFIDENTIAL AND PROPRIETARY</a:t>
            </a:r>
            <a:endParaRPr sz="1400" b="0" i="0" u="none" strike="noStrike" cap="none">
              <a:solidFill>
                <a:srgbClr val="000000"/>
              </a:solidFill>
              <a:latin typeface="Arial"/>
              <a:ea typeface="Arial"/>
              <a:cs typeface="Arial"/>
              <a:sym typeface="Arial"/>
            </a:endParaRPr>
          </a:p>
        </p:txBody>
      </p:sp>
      <p:grpSp>
        <p:nvGrpSpPr>
          <p:cNvPr id="1088" name="Google Shape;1088;ga910c9af8b_1_145"/>
          <p:cNvGrpSpPr/>
          <p:nvPr/>
        </p:nvGrpSpPr>
        <p:grpSpPr>
          <a:xfrm>
            <a:off x="456883" y="6487048"/>
            <a:ext cx="1023141" cy="133760"/>
            <a:chOff x="1190923" y="-1184359"/>
            <a:chExt cx="8585462" cy="1122711"/>
          </a:xfrm>
        </p:grpSpPr>
        <p:sp>
          <p:nvSpPr>
            <p:cNvPr id="1089" name="Google Shape;1089;ga910c9af8b_1_145"/>
            <p:cNvSpPr/>
            <p:nvPr/>
          </p:nvSpPr>
          <p:spPr>
            <a:xfrm>
              <a:off x="1190923" y="-1184359"/>
              <a:ext cx="1022032" cy="1122711"/>
            </a:xfrm>
            <a:custGeom>
              <a:avLst/>
              <a:gdLst/>
              <a:ahLst/>
              <a:cxnLst/>
              <a:rect l="l" t="t" r="r" b="b"/>
              <a:pathLst>
                <a:path w="1022032" h="1122711" extrusionOk="0">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090" name="Google Shape;1090;ga910c9af8b_1_145"/>
            <p:cNvGrpSpPr/>
            <p:nvPr/>
          </p:nvGrpSpPr>
          <p:grpSpPr>
            <a:xfrm>
              <a:off x="2653581" y="-921659"/>
              <a:ext cx="7122804" cy="597330"/>
              <a:chOff x="2653581" y="-921659"/>
              <a:chExt cx="7122804" cy="597330"/>
            </a:xfrm>
          </p:grpSpPr>
          <p:sp>
            <p:nvSpPr>
              <p:cNvPr id="1091" name="Google Shape;1091;ga910c9af8b_1_145"/>
              <p:cNvSpPr/>
              <p:nvPr/>
            </p:nvSpPr>
            <p:spPr>
              <a:xfrm>
                <a:off x="2653581"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2" name="Google Shape;1092;ga910c9af8b_1_145"/>
              <p:cNvSpPr/>
              <p:nvPr/>
            </p:nvSpPr>
            <p:spPr>
              <a:xfrm>
                <a:off x="3442347" y="-903085"/>
                <a:ext cx="473642" cy="564260"/>
              </a:xfrm>
              <a:custGeom>
                <a:avLst/>
                <a:gdLst/>
                <a:ahLst/>
                <a:cxnLst/>
                <a:rect l="l" t="t" r="r" b="b"/>
                <a:pathLst>
                  <a:path w="473642" h="564260" extrusionOk="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3" name="Google Shape;1093;ga910c9af8b_1_145"/>
              <p:cNvSpPr/>
              <p:nvPr/>
            </p:nvSpPr>
            <p:spPr>
              <a:xfrm>
                <a:off x="4100810" y="-903085"/>
                <a:ext cx="473642" cy="564260"/>
              </a:xfrm>
              <a:custGeom>
                <a:avLst/>
                <a:gdLst/>
                <a:ahLst/>
                <a:cxnLst/>
                <a:rect l="l" t="t" r="r" b="b"/>
                <a:pathLst>
                  <a:path w="473642" h="564260" extrusionOk="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4" name="Google Shape;1094;ga910c9af8b_1_145"/>
              <p:cNvSpPr/>
              <p:nvPr/>
            </p:nvSpPr>
            <p:spPr>
              <a:xfrm>
                <a:off x="4759369" y="-902323"/>
                <a:ext cx="503157" cy="563498"/>
              </a:xfrm>
              <a:custGeom>
                <a:avLst/>
                <a:gdLst/>
                <a:ahLst/>
                <a:cxnLst/>
                <a:rect l="l" t="t" r="r" b="b"/>
                <a:pathLst>
                  <a:path w="503157" h="563498" extrusionOk="0">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5" name="Google Shape;1095;ga910c9af8b_1_145"/>
              <p:cNvSpPr/>
              <p:nvPr/>
            </p:nvSpPr>
            <p:spPr>
              <a:xfrm>
                <a:off x="5362206" y="-902323"/>
                <a:ext cx="547497" cy="563594"/>
              </a:xfrm>
              <a:custGeom>
                <a:avLst/>
                <a:gdLst/>
                <a:ahLst/>
                <a:cxnLst/>
                <a:rect l="l" t="t" r="r" b="b"/>
                <a:pathLst>
                  <a:path w="547497" h="563594" extrusionOk="0">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6" name="Google Shape;1096;ga910c9af8b_1_145"/>
              <p:cNvSpPr/>
              <p:nvPr/>
            </p:nvSpPr>
            <p:spPr>
              <a:xfrm>
                <a:off x="6066865" y="-902323"/>
                <a:ext cx="491966" cy="563498"/>
              </a:xfrm>
              <a:custGeom>
                <a:avLst/>
                <a:gdLst/>
                <a:ahLst/>
                <a:cxnLst/>
                <a:rect l="l" t="t" r="r" b="b"/>
                <a:pathLst>
                  <a:path w="491966" h="563498" extrusionOk="0">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7" name="Google Shape;1097;ga910c9af8b_1_145"/>
              <p:cNvSpPr/>
              <p:nvPr/>
            </p:nvSpPr>
            <p:spPr>
              <a:xfrm>
                <a:off x="6726186"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8" name="Google Shape;1098;ga910c9af8b_1_145"/>
              <p:cNvSpPr/>
              <p:nvPr/>
            </p:nvSpPr>
            <p:spPr>
              <a:xfrm>
                <a:off x="7514951" y="-901466"/>
                <a:ext cx="596550" cy="563594"/>
              </a:xfrm>
              <a:custGeom>
                <a:avLst/>
                <a:gdLst/>
                <a:ahLst/>
                <a:cxnLst/>
                <a:rect l="l" t="t" r="r" b="b"/>
                <a:pathLst>
                  <a:path w="596550" h="563594" extrusionOk="0">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9" name="Google Shape;1099;ga910c9af8b_1_145"/>
              <p:cNvSpPr/>
              <p:nvPr/>
            </p:nvSpPr>
            <p:spPr>
              <a:xfrm>
                <a:off x="8349912" y="-902323"/>
                <a:ext cx="105537" cy="563594"/>
              </a:xfrm>
              <a:custGeom>
                <a:avLst/>
                <a:gdLst/>
                <a:ahLst/>
                <a:cxnLst/>
                <a:rect l="l" t="t" r="r" b="b"/>
                <a:pathLst>
                  <a:path w="105537" h="563594" extrusionOk="0">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0" name="Google Shape;1100;ga910c9af8b_1_145"/>
              <p:cNvSpPr/>
              <p:nvPr/>
            </p:nvSpPr>
            <p:spPr>
              <a:xfrm>
                <a:off x="8648326" y="-913563"/>
                <a:ext cx="512830" cy="587692"/>
              </a:xfrm>
              <a:custGeom>
                <a:avLst/>
                <a:gdLst/>
                <a:ahLst/>
                <a:cxnLst/>
                <a:rect l="l" t="t" r="r" b="b"/>
                <a:pathLst>
                  <a:path w="512830" h="587692" extrusionOk="0">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1" name="Google Shape;1101;ga910c9af8b_1_145"/>
              <p:cNvSpPr/>
              <p:nvPr/>
            </p:nvSpPr>
            <p:spPr>
              <a:xfrm>
                <a:off x="9293840" y="-921659"/>
                <a:ext cx="482545" cy="597330"/>
              </a:xfrm>
              <a:custGeom>
                <a:avLst/>
                <a:gdLst/>
                <a:ahLst/>
                <a:cxnLst/>
                <a:rect l="l" t="t" r="r" b="b"/>
                <a:pathLst>
                  <a:path w="482545" h="597330" extrusionOk="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1102" name="Google Shape;1102;ga910c9af8b_1_145"/>
          <p:cNvGrpSpPr/>
          <p:nvPr/>
        </p:nvGrpSpPr>
        <p:grpSpPr>
          <a:xfrm>
            <a:off x="2088170" y="6466230"/>
            <a:ext cx="333197" cy="175568"/>
            <a:chOff x="3189287" y="1895475"/>
            <a:chExt cx="5809963" cy="3062191"/>
          </a:xfrm>
        </p:grpSpPr>
        <p:sp>
          <p:nvSpPr>
            <p:cNvPr id="1103" name="Google Shape;1103;ga910c9af8b_1_145"/>
            <p:cNvSpPr/>
            <p:nvPr/>
          </p:nvSpPr>
          <p:spPr>
            <a:xfrm>
              <a:off x="4832254" y="3930110"/>
              <a:ext cx="254888" cy="1009554"/>
            </a:xfrm>
            <a:custGeom>
              <a:avLst/>
              <a:gdLst/>
              <a:ahLst/>
              <a:cxnLst/>
              <a:rect l="l" t="t" r="r" b="b"/>
              <a:pathLst>
                <a:path w="254888" h="1009554" extrusionOk="0">
                  <a:moveTo>
                    <a:pt x="0" y="0"/>
                  </a:moveTo>
                  <a:lnTo>
                    <a:pt x="254889" y="0"/>
                  </a:lnTo>
                  <a:lnTo>
                    <a:pt x="254889" y="1009555"/>
                  </a:lnTo>
                  <a:lnTo>
                    <a:pt x="0" y="100955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4" name="Google Shape;1104;ga910c9af8b_1_145"/>
            <p:cNvSpPr/>
            <p:nvPr/>
          </p:nvSpPr>
          <p:spPr>
            <a:xfrm>
              <a:off x="6371208" y="3912298"/>
              <a:ext cx="770191" cy="1045368"/>
            </a:xfrm>
            <a:custGeom>
              <a:avLst/>
              <a:gdLst/>
              <a:ahLst/>
              <a:cxnLst/>
              <a:rect l="l" t="t" r="r" b="b"/>
              <a:pathLst>
                <a:path w="770191" h="1045368" extrusionOk="0">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5" name="Google Shape;1105;ga910c9af8b_1_145"/>
            <p:cNvSpPr/>
            <p:nvPr/>
          </p:nvSpPr>
          <p:spPr>
            <a:xfrm>
              <a:off x="3712304" y="3912298"/>
              <a:ext cx="770381" cy="1045368"/>
            </a:xfrm>
            <a:custGeom>
              <a:avLst/>
              <a:gdLst/>
              <a:ahLst/>
              <a:cxnLst/>
              <a:rect l="l" t="t" r="r" b="b"/>
              <a:pathLst>
                <a:path w="770381" h="1045368" extrusionOk="0">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6" name="Google Shape;1106;ga910c9af8b_1_145"/>
            <p:cNvSpPr/>
            <p:nvPr/>
          </p:nvSpPr>
          <p:spPr>
            <a:xfrm>
              <a:off x="7409719" y="3912298"/>
              <a:ext cx="1066323" cy="1045368"/>
            </a:xfrm>
            <a:custGeom>
              <a:avLst/>
              <a:gdLst/>
              <a:ahLst/>
              <a:cxnLst/>
              <a:rect l="l" t="t" r="r" b="b"/>
              <a:pathLst>
                <a:path w="1066323" h="1045368" extrusionOk="0">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7" name="Google Shape;1107;ga910c9af8b_1_145"/>
            <p:cNvSpPr/>
            <p:nvPr/>
          </p:nvSpPr>
          <p:spPr>
            <a:xfrm>
              <a:off x="5429090" y="3911822"/>
              <a:ext cx="694943" cy="1045844"/>
            </a:xfrm>
            <a:custGeom>
              <a:avLst/>
              <a:gdLst/>
              <a:ahLst/>
              <a:cxnLst/>
              <a:rect l="l" t="t" r="r" b="b"/>
              <a:pathLst>
                <a:path w="694943" h="1045844" extrusionOk="0">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8" name="Google Shape;1108;ga910c9af8b_1_145"/>
            <p:cNvSpPr/>
            <p:nvPr/>
          </p:nvSpPr>
          <p:spPr>
            <a:xfrm>
              <a:off x="3189287" y="2719292"/>
              <a:ext cx="252698" cy="517302"/>
            </a:xfrm>
            <a:custGeom>
              <a:avLst/>
              <a:gdLst/>
              <a:ahLst/>
              <a:cxnLst/>
              <a:rect l="l" t="t" r="r" b="b"/>
              <a:pathLst>
                <a:path w="252698" h="517302" extrusionOk="0">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9" name="Google Shape;1109;ga910c9af8b_1_145"/>
            <p:cNvSpPr/>
            <p:nvPr/>
          </p:nvSpPr>
          <p:spPr>
            <a:xfrm>
              <a:off x="3883945" y="2371343"/>
              <a:ext cx="252983" cy="865251"/>
            </a:xfrm>
            <a:custGeom>
              <a:avLst/>
              <a:gdLst/>
              <a:ahLst/>
              <a:cxnLst/>
              <a:rect l="l" t="t" r="r" b="b"/>
              <a:pathLst>
                <a:path w="252983" h="865251" extrusionOk="0">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0" name="Google Shape;1110;ga910c9af8b_1_145"/>
            <p:cNvSpPr/>
            <p:nvPr/>
          </p:nvSpPr>
          <p:spPr>
            <a:xfrm>
              <a:off x="4578508" y="1895475"/>
              <a:ext cx="253079" cy="1593056"/>
            </a:xfrm>
            <a:custGeom>
              <a:avLst/>
              <a:gdLst/>
              <a:ahLst/>
              <a:cxnLst/>
              <a:rect l="l" t="t" r="r" b="b"/>
              <a:pathLst>
                <a:path w="253079" h="1593056" extrusionOk="0">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1" name="Google Shape;1111;ga910c9af8b_1_145"/>
            <p:cNvSpPr/>
            <p:nvPr/>
          </p:nvSpPr>
          <p:spPr>
            <a:xfrm>
              <a:off x="5273452" y="2371343"/>
              <a:ext cx="252983" cy="865251"/>
            </a:xfrm>
            <a:custGeom>
              <a:avLst/>
              <a:gdLst/>
              <a:ahLst/>
              <a:cxnLst/>
              <a:rect l="l" t="t" r="r" b="b"/>
              <a:pathLst>
                <a:path w="252983" h="865251" extrusionOk="0">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2" name="Google Shape;1112;ga910c9af8b_1_145"/>
            <p:cNvSpPr/>
            <p:nvPr/>
          </p:nvSpPr>
          <p:spPr>
            <a:xfrm>
              <a:off x="5968110" y="2719292"/>
              <a:ext cx="252412" cy="517302"/>
            </a:xfrm>
            <a:custGeom>
              <a:avLst/>
              <a:gdLst/>
              <a:ahLst/>
              <a:cxnLst/>
              <a:rect l="l" t="t" r="r" b="b"/>
              <a:pathLst>
                <a:path w="252412" h="517302" extrusionOk="0">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3" name="Google Shape;1113;ga910c9af8b_1_145"/>
            <p:cNvSpPr/>
            <p:nvPr/>
          </p:nvSpPr>
          <p:spPr>
            <a:xfrm>
              <a:off x="6663530" y="2371343"/>
              <a:ext cx="251936" cy="865251"/>
            </a:xfrm>
            <a:custGeom>
              <a:avLst/>
              <a:gdLst/>
              <a:ahLst/>
              <a:cxnLst/>
              <a:rect l="l" t="t" r="r" b="b"/>
              <a:pathLst>
                <a:path w="251936" h="865251" extrusionOk="0">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4" name="Google Shape;1114;ga910c9af8b_1_145"/>
            <p:cNvSpPr/>
            <p:nvPr/>
          </p:nvSpPr>
          <p:spPr>
            <a:xfrm>
              <a:off x="7358379" y="1895475"/>
              <a:ext cx="251936" cy="1593056"/>
            </a:xfrm>
            <a:custGeom>
              <a:avLst/>
              <a:gdLst/>
              <a:ahLst/>
              <a:cxnLst/>
              <a:rect l="l" t="t" r="r" b="b"/>
              <a:pathLst>
                <a:path w="251936" h="1593056" extrusionOk="0">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5" name="Google Shape;1115;ga910c9af8b_1_145"/>
            <p:cNvSpPr/>
            <p:nvPr/>
          </p:nvSpPr>
          <p:spPr>
            <a:xfrm>
              <a:off x="8051609" y="2371343"/>
              <a:ext cx="254221" cy="865251"/>
            </a:xfrm>
            <a:custGeom>
              <a:avLst/>
              <a:gdLst/>
              <a:ahLst/>
              <a:cxnLst/>
              <a:rect l="l" t="t" r="r" b="b"/>
              <a:pathLst>
                <a:path w="254221" h="865251" extrusionOk="0">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6" name="Google Shape;1116;ga910c9af8b_1_145"/>
            <p:cNvSpPr/>
            <p:nvPr/>
          </p:nvSpPr>
          <p:spPr>
            <a:xfrm>
              <a:off x="8747029" y="2719292"/>
              <a:ext cx="252221" cy="517302"/>
            </a:xfrm>
            <a:custGeom>
              <a:avLst/>
              <a:gdLst/>
              <a:ahLst/>
              <a:cxnLst/>
              <a:rect l="l" t="t" r="r" b="b"/>
              <a:pathLst>
                <a:path w="252221" h="517302" extrusionOk="0">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7" name="Google Shape;1117;ga910c9af8b_1_145"/>
            <p:cNvSpPr/>
            <p:nvPr/>
          </p:nvSpPr>
          <p:spPr>
            <a:xfrm>
              <a:off x="8744552" y="4806696"/>
              <a:ext cx="109252" cy="132968"/>
            </a:xfrm>
            <a:custGeom>
              <a:avLst/>
              <a:gdLst/>
              <a:ahLst/>
              <a:cxnLst/>
              <a:rect l="l" t="t" r="r" b="b"/>
              <a:pathLst>
                <a:path w="109252" h="132968" extrusionOk="0">
                  <a:moveTo>
                    <a:pt x="109252" y="0"/>
                  </a:moveTo>
                  <a:lnTo>
                    <a:pt x="109252" y="15811"/>
                  </a:lnTo>
                  <a:lnTo>
                    <a:pt x="63627" y="15811"/>
                  </a:lnTo>
                  <a:lnTo>
                    <a:pt x="63627" y="132969"/>
                  </a:lnTo>
                  <a:lnTo>
                    <a:pt x="45244" y="132969"/>
                  </a:lnTo>
                  <a:lnTo>
                    <a:pt x="45244" y="15811"/>
                  </a:lnTo>
                  <a:lnTo>
                    <a:pt x="0" y="15811"/>
                  </a:lnTo>
                  <a:lnTo>
                    <a:pt x="0" y="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8" name="Google Shape;1118;ga910c9af8b_1_145"/>
            <p:cNvSpPr/>
            <p:nvPr/>
          </p:nvSpPr>
          <p:spPr>
            <a:xfrm>
              <a:off x="8862948" y="4806696"/>
              <a:ext cx="136207" cy="132968"/>
            </a:xfrm>
            <a:custGeom>
              <a:avLst/>
              <a:gdLst/>
              <a:ahLst/>
              <a:cxnLst/>
              <a:rect l="l" t="t" r="r" b="b"/>
              <a:pathLst>
                <a:path w="136207" h="132968" extrusionOk="0">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3393104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_Horizontal">
    <p:bg>
      <p:bgPr>
        <a:solidFill>
          <a:srgbClr val="FFFFFF"/>
        </a:solidFill>
        <a:effectLst/>
      </p:bgPr>
    </p:bg>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524429" y="1104618"/>
            <a:ext cx="11143143" cy="246221"/>
          </a:xfrm>
          <a:prstGeom prst="rect">
            <a:avLst/>
          </a:prstGeom>
        </p:spPr>
        <p:txBody>
          <a:bodyPr tIns="0">
            <a:spAutoFit/>
          </a:bodyPr>
          <a:lstStyle>
            <a:lvl1pPr marL="0" indent="0" algn="ctr">
              <a:lnSpc>
                <a:spcPct val="100000"/>
              </a:lnSpc>
              <a:spcBef>
                <a:spcPts val="0"/>
              </a:spcBef>
              <a:spcAft>
                <a:spcPts val="600"/>
              </a:spcAft>
              <a:buNone/>
              <a:defRPr kumimoji="0" lang="en-US" sz="1600" b="0" i="0" u="none" strike="noStrike" cap="none" spc="0" normalizeH="0" baseline="0" dirty="0">
                <a:ln>
                  <a:noFill/>
                </a:ln>
                <a:solidFill>
                  <a:schemeClr val="bg2">
                    <a:lumMod val="50000"/>
                  </a:schemeClr>
                </a:solidFill>
                <a:effectLst/>
                <a:uFillTx/>
                <a:latin typeface="+mn-lt"/>
                <a:ea typeface="AppD Sans" panose="00000500000000000000" pitchFamily="2" charset="0"/>
                <a:cs typeface="Arial" panose="020B0604020202020204" pitchFamily="34" charset="0"/>
                <a:sym typeface="BrownStd-Light"/>
              </a:defRPr>
            </a:lvl1pPr>
          </a:lstStyle>
          <a:p>
            <a:pPr lvl="0"/>
            <a:r>
              <a:rPr lang="en-US"/>
              <a:t>Subtitle goes here</a:t>
            </a:r>
          </a:p>
        </p:txBody>
      </p:sp>
      <p:sp>
        <p:nvSpPr>
          <p:cNvPr id="6" name="Title 5">
            <a:extLst>
              <a:ext uri="{FF2B5EF4-FFF2-40B4-BE49-F238E27FC236}">
                <a16:creationId xmlns:a16="http://schemas.microsoft.com/office/drawing/2014/main" id="{E344BCB7-9EA2-418F-A5BE-6E9BCAC4D574}"/>
              </a:ext>
            </a:extLst>
          </p:cNvPr>
          <p:cNvSpPr>
            <a:spLocks noGrp="1"/>
          </p:cNvSpPr>
          <p:nvPr>
            <p:ph type="title"/>
          </p:nvPr>
        </p:nvSpPr>
        <p:spPr>
          <a:xfrm>
            <a:off x="524429" y="611010"/>
            <a:ext cx="11143143" cy="443198"/>
          </a:xfrm>
        </p:spPr>
        <p:txBody>
          <a:bodyPr>
            <a:spAutoFit/>
          </a:bodyPr>
          <a:lstStyle>
            <a:lvl1pPr algn="ctr">
              <a:defRPr>
                <a:latin typeface="+mn-lt"/>
              </a:defRPr>
            </a:lvl1pPr>
          </a:lstStyle>
          <a:p>
            <a:r>
              <a:rPr lang="en-US"/>
              <a:t>Click to edit Master title style</a:t>
            </a:r>
          </a:p>
        </p:txBody>
      </p:sp>
      <p:grpSp>
        <p:nvGrpSpPr>
          <p:cNvPr id="28" name="Group 27">
            <a:extLst>
              <a:ext uri="{FF2B5EF4-FFF2-40B4-BE49-F238E27FC236}">
                <a16:creationId xmlns:a16="http://schemas.microsoft.com/office/drawing/2014/main" id="{8C51D7D1-9435-4420-9763-1BCBA3ABB844}"/>
              </a:ext>
            </a:extLst>
          </p:cNvPr>
          <p:cNvGrpSpPr/>
          <p:nvPr userDrawn="1"/>
        </p:nvGrpSpPr>
        <p:grpSpPr>
          <a:xfrm>
            <a:off x="596792" y="3714995"/>
            <a:ext cx="10998414" cy="182880"/>
            <a:chOff x="596637" y="3748891"/>
            <a:chExt cx="10995550" cy="182880"/>
          </a:xfrm>
        </p:grpSpPr>
        <p:cxnSp>
          <p:nvCxnSpPr>
            <p:cNvPr id="4" name="Straight Connector 3">
              <a:extLst>
                <a:ext uri="{FF2B5EF4-FFF2-40B4-BE49-F238E27FC236}">
                  <a16:creationId xmlns:a16="http://schemas.microsoft.com/office/drawing/2014/main" id="{59F9B7E4-C3E9-43E0-9977-10753FF89F16}"/>
                </a:ext>
              </a:extLst>
            </p:cNvPr>
            <p:cNvCxnSpPr>
              <a:cxnSpLocks/>
            </p:cNvCxnSpPr>
            <p:nvPr userDrawn="1"/>
          </p:nvCxnSpPr>
          <p:spPr>
            <a:xfrm>
              <a:off x="598082" y="3840331"/>
              <a:ext cx="109926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CCD0BE-410E-44D4-9564-FB17E1A9319D}"/>
                </a:ext>
              </a:extLst>
            </p:cNvPr>
            <p:cNvCxnSpPr>
              <a:cxnSpLocks/>
            </p:cNvCxnSpPr>
            <p:nvPr userDrawn="1"/>
          </p:nvCxnSpPr>
          <p:spPr>
            <a:xfrm>
              <a:off x="596637" y="3748891"/>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B910E0-BC35-45F9-A8E8-6DEF8868AD17}"/>
                </a:ext>
              </a:extLst>
            </p:cNvPr>
            <p:cNvCxnSpPr>
              <a:cxnSpLocks/>
            </p:cNvCxnSpPr>
            <p:nvPr userDrawn="1"/>
          </p:nvCxnSpPr>
          <p:spPr>
            <a:xfrm>
              <a:off x="11592187" y="3748891"/>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Text Placeholder 26">
            <a:extLst>
              <a:ext uri="{FF2B5EF4-FFF2-40B4-BE49-F238E27FC236}">
                <a16:creationId xmlns:a16="http://schemas.microsoft.com/office/drawing/2014/main" id="{7E546F51-6D93-4F00-A8C8-3D03F819C6D5}"/>
              </a:ext>
            </a:extLst>
          </p:cNvPr>
          <p:cNvSpPr>
            <a:spLocks noGrp="1"/>
          </p:cNvSpPr>
          <p:nvPr>
            <p:ph type="body" sz="quarter" idx="11" hasCustomPrompt="1"/>
          </p:nvPr>
        </p:nvSpPr>
        <p:spPr>
          <a:xfrm>
            <a:off x="1009443" y="3734877"/>
            <a:ext cx="1189030" cy="143116"/>
          </a:xfrm>
          <a:solidFill>
            <a:schemeClr val="bg1"/>
          </a:solidFill>
          <a:ln>
            <a:noFill/>
          </a:ln>
        </p:spPr>
        <p:txBody>
          <a:bodyPr wrap="square" lIns="182880" rIns="182880">
            <a:spAutoFit/>
          </a:bodyPr>
          <a:lstStyle>
            <a:lvl1pPr algn="ctr">
              <a:defRPr sz="900" cap="all" spc="200" baseline="0">
                <a:latin typeface="AppD Sans Heavy" panose="00000A00000000000000" pitchFamily="2" charset="0"/>
              </a:defRPr>
            </a:lvl1pPr>
          </a:lstStyle>
          <a:p>
            <a:pPr lvl="0"/>
            <a:r>
              <a:rPr lang="en-US"/>
              <a:t>Month</a:t>
            </a:r>
          </a:p>
        </p:txBody>
      </p:sp>
      <p:sp>
        <p:nvSpPr>
          <p:cNvPr id="29" name="Text Placeholder 26">
            <a:extLst>
              <a:ext uri="{FF2B5EF4-FFF2-40B4-BE49-F238E27FC236}">
                <a16:creationId xmlns:a16="http://schemas.microsoft.com/office/drawing/2014/main" id="{6B56319D-70F2-42BB-B3DF-E7DD03533002}"/>
              </a:ext>
            </a:extLst>
          </p:cNvPr>
          <p:cNvSpPr>
            <a:spLocks noGrp="1"/>
          </p:cNvSpPr>
          <p:nvPr>
            <p:ph type="body" sz="quarter" idx="12" hasCustomPrompt="1"/>
          </p:nvPr>
        </p:nvSpPr>
        <p:spPr>
          <a:xfrm>
            <a:off x="5501484" y="3734877"/>
            <a:ext cx="1189030" cy="143116"/>
          </a:xfrm>
          <a:solidFill>
            <a:schemeClr val="bg1"/>
          </a:solidFill>
          <a:ln>
            <a:noFill/>
          </a:ln>
        </p:spPr>
        <p:txBody>
          <a:bodyPr wrap="square" lIns="182880" rIns="182880">
            <a:spAutoFit/>
          </a:bodyPr>
          <a:lstStyle>
            <a:lvl1pPr algn="ctr">
              <a:defRPr sz="900" cap="all" spc="200" baseline="0">
                <a:latin typeface="AppD Sans Heavy" panose="00000A00000000000000" pitchFamily="2" charset="0"/>
              </a:defRPr>
            </a:lvl1pPr>
          </a:lstStyle>
          <a:p>
            <a:pPr lvl="0"/>
            <a:r>
              <a:rPr lang="en-US"/>
              <a:t>Month</a:t>
            </a:r>
          </a:p>
        </p:txBody>
      </p:sp>
      <p:sp>
        <p:nvSpPr>
          <p:cNvPr id="30" name="Text Placeholder 26">
            <a:extLst>
              <a:ext uri="{FF2B5EF4-FFF2-40B4-BE49-F238E27FC236}">
                <a16:creationId xmlns:a16="http://schemas.microsoft.com/office/drawing/2014/main" id="{7CEE08D9-F37A-41F3-BFCD-4A88C8744853}"/>
              </a:ext>
            </a:extLst>
          </p:cNvPr>
          <p:cNvSpPr>
            <a:spLocks noGrp="1"/>
          </p:cNvSpPr>
          <p:nvPr>
            <p:ph type="body" sz="quarter" idx="13" hasCustomPrompt="1"/>
          </p:nvPr>
        </p:nvSpPr>
        <p:spPr>
          <a:xfrm>
            <a:off x="9993527" y="3734877"/>
            <a:ext cx="1189030" cy="143116"/>
          </a:xfrm>
          <a:solidFill>
            <a:schemeClr val="bg1"/>
          </a:solidFill>
          <a:ln>
            <a:noFill/>
          </a:ln>
        </p:spPr>
        <p:txBody>
          <a:bodyPr wrap="square" lIns="182880" rIns="182880">
            <a:spAutoFit/>
          </a:bodyPr>
          <a:lstStyle>
            <a:lvl1pPr algn="ctr">
              <a:defRPr sz="900" cap="all" spc="200" baseline="0">
                <a:latin typeface="AppD Sans Heavy" panose="00000A00000000000000" pitchFamily="2" charset="0"/>
              </a:defRPr>
            </a:lvl1pPr>
          </a:lstStyle>
          <a:p>
            <a:pPr lvl="0"/>
            <a:r>
              <a:rPr lang="en-US"/>
              <a:t>Month</a:t>
            </a:r>
          </a:p>
        </p:txBody>
      </p:sp>
      <p:sp>
        <p:nvSpPr>
          <p:cNvPr id="35" name="Text Placeholder 34">
            <a:extLst>
              <a:ext uri="{FF2B5EF4-FFF2-40B4-BE49-F238E27FC236}">
                <a16:creationId xmlns:a16="http://schemas.microsoft.com/office/drawing/2014/main" id="{4206B32C-821E-4986-A68E-20DE7C8BDEE5}"/>
              </a:ext>
            </a:extLst>
          </p:cNvPr>
          <p:cNvSpPr>
            <a:spLocks noGrp="1"/>
          </p:cNvSpPr>
          <p:nvPr>
            <p:ph type="body" sz="quarter" idx="14"/>
          </p:nvPr>
        </p:nvSpPr>
        <p:spPr>
          <a:xfrm>
            <a:off x="1381121" y="1751467"/>
            <a:ext cx="2482307" cy="1246187"/>
          </a:xfrm>
        </p:spPr>
        <p:txBody>
          <a:bodyPr anchor="b"/>
          <a:lstStyle>
            <a:lvl1pPr algn="ctr">
              <a:defRPr sz="1400"/>
            </a:lvl1pPr>
            <a:lvl2pPr algn="ctr">
              <a:defRPr sz="1100"/>
            </a:lvl2pPr>
            <a:lvl3pPr algn="ctr">
              <a:defRPr sz="1050"/>
            </a:lvl3pPr>
            <a:lvl4pPr algn="ctr">
              <a:defRPr sz="2400"/>
            </a:lvl4pPr>
            <a:lvl5pPr algn="ctr">
              <a:defRPr sz="1800"/>
            </a:lvl5pPr>
          </a:lstStyle>
          <a:p>
            <a:pPr lvl="0"/>
            <a:r>
              <a:rPr lang="en-US"/>
              <a:t>Click to edit Master text styles</a:t>
            </a:r>
          </a:p>
        </p:txBody>
      </p:sp>
      <p:sp>
        <p:nvSpPr>
          <p:cNvPr id="42" name="Text Placeholder 34">
            <a:extLst>
              <a:ext uri="{FF2B5EF4-FFF2-40B4-BE49-F238E27FC236}">
                <a16:creationId xmlns:a16="http://schemas.microsoft.com/office/drawing/2014/main" id="{D6BA7A84-3CC1-4108-8A1C-779327BA950E}"/>
              </a:ext>
            </a:extLst>
          </p:cNvPr>
          <p:cNvSpPr>
            <a:spLocks noGrp="1"/>
          </p:cNvSpPr>
          <p:nvPr>
            <p:ph type="body" sz="quarter" idx="15"/>
          </p:nvPr>
        </p:nvSpPr>
        <p:spPr>
          <a:xfrm>
            <a:off x="7619687" y="1751467"/>
            <a:ext cx="2482307" cy="1246187"/>
          </a:xfrm>
        </p:spPr>
        <p:txBody>
          <a:bodyPr anchor="b"/>
          <a:lstStyle>
            <a:lvl1pPr algn="ctr">
              <a:defRPr sz="1400"/>
            </a:lvl1pPr>
            <a:lvl2pPr algn="ctr">
              <a:defRPr sz="1100"/>
            </a:lvl2pPr>
            <a:lvl3pPr algn="ctr">
              <a:defRPr sz="1050"/>
            </a:lvl3pPr>
            <a:lvl4pPr algn="ctr">
              <a:defRPr sz="2400"/>
            </a:lvl4pPr>
            <a:lvl5pPr algn="ctr">
              <a:defRPr sz="1800"/>
            </a:lvl5pPr>
          </a:lstStyle>
          <a:p>
            <a:pPr lvl="0"/>
            <a:r>
              <a:rPr lang="en-US"/>
              <a:t>Click to edit Master text styles</a:t>
            </a:r>
          </a:p>
        </p:txBody>
      </p:sp>
      <p:sp>
        <p:nvSpPr>
          <p:cNvPr id="48" name="Text Placeholder 34">
            <a:extLst>
              <a:ext uri="{FF2B5EF4-FFF2-40B4-BE49-F238E27FC236}">
                <a16:creationId xmlns:a16="http://schemas.microsoft.com/office/drawing/2014/main" id="{3D2006C1-E62F-48C1-88DC-0CF4558237BA}"/>
              </a:ext>
            </a:extLst>
          </p:cNvPr>
          <p:cNvSpPr>
            <a:spLocks noGrp="1"/>
          </p:cNvSpPr>
          <p:nvPr>
            <p:ph type="body" sz="quarter" idx="16"/>
          </p:nvPr>
        </p:nvSpPr>
        <p:spPr>
          <a:xfrm>
            <a:off x="3899590" y="4657091"/>
            <a:ext cx="2482307" cy="1246187"/>
          </a:xfrm>
        </p:spPr>
        <p:txBody>
          <a:bodyPr anchor="t"/>
          <a:lstStyle>
            <a:lvl1pPr algn="ctr">
              <a:defRPr sz="1400"/>
            </a:lvl1pPr>
            <a:lvl2pPr algn="ctr">
              <a:defRPr sz="1100"/>
            </a:lvl2pPr>
            <a:lvl3pPr algn="ctr">
              <a:defRPr sz="1050"/>
            </a:lvl3pPr>
            <a:lvl4pPr algn="ctr">
              <a:defRPr sz="2400"/>
            </a:lvl4pPr>
            <a:lvl5pPr algn="ctr">
              <a:defRPr sz="1800"/>
            </a:lvl5pPr>
          </a:lstStyle>
          <a:p>
            <a:pPr lvl="0"/>
            <a:r>
              <a:rPr lang="en-US"/>
              <a:t>Click to edit Master text styles</a:t>
            </a:r>
          </a:p>
        </p:txBody>
      </p:sp>
    </p:spTree>
    <p:extLst>
      <p:ext uri="{BB962C8B-B14F-4D97-AF65-F5344CB8AC3E}">
        <p14:creationId xmlns:p14="http://schemas.microsoft.com/office/powerpoint/2010/main" val="232417521"/>
      </p:ext>
    </p:extLst>
  </p:cSld>
  <p:clrMapOvr>
    <a:masterClrMapping/>
  </p:clrMapOvr>
  <p:transition spd="med"/>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matchingName="1_Blank_Dark">
  <p:cSld name="1_Blank_Dark">
    <p:bg>
      <p:bgPr>
        <a:solidFill>
          <a:schemeClr val="dk1"/>
        </a:solidFill>
        <a:effectLst/>
      </p:bgPr>
    </p:bg>
    <p:spTree>
      <p:nvGrpSpPr>
        <p:cNvPr id="1" name="Shape 1119"/>
        <p:cNvGrpSpPr/>
        <p:nvPr/>
      </p:nvGrpSpPr>
      <p:grpSpPr>
        <a:xfrm>
          <a:off x="0" y="0"/>
          <a:ext cx="0" cy="0"/>
          <a:chOff x="0" y="0"/>
          <a:chExt cx="0" cy="0"/>
        </a:xfrm>
      </p:grpSpPr>
      <p:sp>
        <p:nvSpPr>
          <p:cNvPr id="1120" name="Google Shape;1120;ga910c9af8b_1_39"/>
          <p:cNvSpPr txBox="1"/>
          <p:nvPr/>
        </p:nvSpPr>
        <p:spPr>
          <a:xfrm>
            <a:off x="11437792" y="6414737"/>
            <a:ext cx="327344" cy="27891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fld id="{00000000-1234-1234-1234-123412341234}" type="slidenum">
              <a:rPr lang="en-US" sz="700" b="0" i="0" u="none" strike="noStrike" cap="none">
                <a:solidFill>
                  <a:srgbClr val="CFD3DD"/>
                </a:solidFill>
                <a:latin typeface="Arial"/>
                <a:ea typeface="Arial"/>
                <a:cs typeface="Arial"/>
                <a:sym typeface="Arial"/>
              </a:rPr>
              <a:pPr marL="0" marR="0" lvl="0" indent="0" algn="l" rtl="0">
                <a:lnSpc>
                  <a:spcPct val="100000"/>
                </a:lnSpc>
                <a:spcBef>
                  <a:spcPts val="0"/>
                </a:spcBef>
                <a:spcAft>
                  <a:spcPts val="0"/>
                </a:spcAft>
                <a:buClr>
                  <a:srgbClr val="000000"/>
                </a:buClr>
                <a:buSzPts val="700"/>
                <a:buFont typeface="Arial"/>
                <a:buNone/>
              </a:pPr>
              <a:t>‹#›</a:t>
            </a:fld>
            <a:endParaRPr sz="700" b="0" i="0" u="none" strike="noStrike" cap="none">
              <a:solidFill>
                <a:srgbClr val="CFD3DD"/>
              </a:solidFill>
              <a:latin typeface="Arial"/>
              <a:ea typeface="Arial"/>
              <a:cs typeface="Arial"/>
              <a:sym typeface="Arial"/>
            </a:endParaRPr>
          </a:p>
        </p:txBody>
      </p:sp>
      <p:sp>
        <p:nvSpPr>
          <p:cNvPr id="1121" name="Google Shape;1121;ga910c9af8b_1_39"/>
          <p:cNvSpPr/>
          <p:nvPr/>
        </p:nvSpPr>
        <p:spPr>
          <a:xfrm>
            <a:off x="2564248" y="6454170"/>
            <a:ext cx="1482523"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CFD3DD"/>
                </a:solidFill>
                <a:latin typeface="Arial"/>
                <a:ea typeface="Arial"/>
                <a:cs typeface="Arial"/>
                <a:sym typeface="Arial"/>
              </a:rPr>
              <a:t>AppDynamics is part of Cisco.</a:t>
            </a:r>
            <a:endParaRPr sz="1600" b="0" i="0" u="none" strike="noStrike" cap="none">
              <a:solidFill>
                <a:srgbClr val="CFD3DD"/>
              </a:solidFill>
              <a:latin typeface="Arial"/>
              <a:ea typeface="Arial"/>
              <a:cs typeface="Arial"/>
              <a:sym typeface="Arial"/>
            </a:endParaRPr>
          </a:p>
        </p:txBody>
      </p:sp>
      <p:cxnSp>
        <p:nvCxnSpPr>
          <p:cNvPr id="1122" name="Google Shape;1122;ga910c9af8b_1_39"/>
          <p:cNvCxnSpPr/>
          <p:nvPr/>
        </p:nvCxnSpPr>
        <p:spPr>
          <a:xfrm>
            <a:off x="1771509" y="6426009"/>
            <a:ext cx="0" cy="256377"/>
          </a:xfrm>
          <a:prstGeom prst="straightConnector1">
            <a:avLst/>
          </a:prstGeom>
          <a:noFill/>
          <a:ln w="9525" cap="flat" cmpd="sng">
            <a:solidFill>
              <a:srgbClr val="BFBFBF">
                <a:alpha val="45490"/>
              </a:srgbClr>
            </a:solidFill>
            <a:prstDash val="solid"/>
            <a:miter lim="800000"/>
            <a:headEnd type="none" w="sm" len="sm"/>
            <a:tailEnd type="none" w="sm" len="sm"/>
          </a:ln>
        </p:spPr>
      </p:cxnSp>
      <p:cxnSp>
        <p:nvCxnSpPr>
          <p:cNvPr id="1123" name="Google Shape;1123;ga910c9af8b_1_39"/>
          <p:cNvCxnSpPr/>
          <p:nvPr/>
        </p:nvCxnSpPr>
        <p:spPr>
          <a:xfrm>
            <a:off x="4168825" y="6426009"/>
            <a:ext cx="0" cy="256377"/>
          </a:xfrm>
          <a:prstGeom prst="straightConnector1">
            <a:avLst/>
          </a:prstGeom>
          <a:noFill/>
          <a:ln w="9525" cap="flat" cmpd="sng">
            <a:solidFill>
              <a:srgbClr val="BFBFBF">
                <a:alpha val="45490"/>
              </a:srgbClr>
            </a:solidFill>
            <a:prstDash val="solid"/>
            <a:miter lim="800000"/>
            <a:headEnd type="none" w="sm" len="sm"/>
            <a:tailEnd type="none" w="sm" len="sm"/>
          </a:ln>
        </p:spPr>
      </p:cxnSp>
      <p:sp>
        <p:nvSpPr>
          <p:cNvPr id="1124" name="Google Shape;1124;ga910c9af8b_1_39"/>
          <p:cNvSpPr/>
          <p:nvPr/>
        </p:nvSpPr>
        <p:spPr>
          <a:xfrm>
            <a:off x="4302180" y="6454170"/>
            <a:ext cx="5250881"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FD3DD"/>
              </a:buClr>
              <a:buSzPts val="700"/>
              <a:buFont typeface="Arial"/>
              <a:buNone/>
            </a:pPr>
            <a:r>
              <a:rPr lang="en-US" sz="700" b="0" i="0" u="none" strike="noStrike" cap="none">
                <a:solidFill>
                  <a:srgbClr val="CFD3DD"/>
                </a:solidFill>
                <a:latin typeface="Arial"/>
                <a:ea typeface="Arial"/>
                <a:cs typeface="Arial"/>
                <a:sym typeface="Arial"/>
              </a:rPr>
              <a:t>© 2020 Cisco and/or its affiliates. All rights reserved. APPDYNAMICS CONFIDENTIAL AND PROPRIETARY</a:t>
            </a:r>
            <a:endParaRPr sz="1400" b="0" i="0" u="none" strike="noStrike" cap="none">
              <a:solidFill>
                <a:srgbClr val="000000"/>
              </a:solidFill>
              <a:latin typeface="Arial"/>
              <a:ea typeface="Arial"/>
              <a:cs typeface="Arial"/>
              <a:sym typeface="Arial"/>
            </a:endParaRPr>
          </a:p>
        </p:txBody>
      </p:sp>
      <p:grpSp>
        <p:nvGrpSpPr>
          <p:cNvPr id="1125" name="Google Shape;1125;ga910c9af8b_1_39"/>
          <p:cNvGrpSpPr/>
          <p:nvPr/>
        </p:nvGrpSpPr>
        <p:grpSpPr>
          <a:xfrm>
            <a:off x="456883" y="6487048"/>
            <a:ext cx="1023141" cy="133760"/>
            <a:chOff x="1190923" y="-1184359"/>
            <a:chExt cx="8585462" cy="1122711"/>
          </a:xfrm>
        </p:grpSpPr>
        <p:sp>
          <p:nvSpPr>
            <p:cNvPr id="1126" name="Google Shape;1126;ga910c9af8b_1_39"/>
            <p:cNvSpPr/>
            <p:nvPr/>
          </p:nvSpPr>
          <p:spPr>
            <a:xfrm>
              <a:off x="1190923" y="-1184359"/>
              <a:ext cx="1022032" cy="1122711"/>
            </a:xfrm>
            <a:custGeom>
              <a:avLst/>
              <a:gdLst/>
              <a:ahLst/>
              <a:cxnLst/>
              <a:rect l="l" t="t" r="r" b="b"/>
              <a:pathLst>
                <a:path w="1022032" h="1122711" extrusionOk="0">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127" name="Google Shape;1127;ga910c9af8b_1_39"/>
            <p:cNvGrpSpPr/>
            <p:nvPr/>
          </p:nvGrpSpPr>
          <p:grpSpPr>
            <a:xfrm>
              <a:off x="2653581" y="-921659"/>
              <a:ext cx="7122804" cy="597330"/>
              <a:chOff x="2653581" y="-921659"/>
              <a:chExt cx="7122804" cy="597330"/>
            </a:xfrm>
          </p:grpSpPr>
          <p:sp>
            <p:nvSpPr>
              <p:cNvPr id="1128" name="Google Shape;1128;ga910c9af8b_1_39"/>
              <p:cNvSpPr/>
              <p:nvPr/>
            </p:nvSpPr>
            <p:spPr>
              <a:xfrm>
                <a:off x="2653581"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9" name="Google Shape;1129;ga910c9af8b_1_39"/>
              <p:cNvSpPr/>
              <p:nvPr/>
            </p:nvSpPr>
            <p:spPr>
              <a:xfrm>
                <a:off x="3442347" y="-903085"/>
                <a:ext cx="473642" cy="564260"/>
              </a:xfrm>
              <a:custGeom>
                <a:avLst/>
                <a:gdLst/>
                <a:ahLst/>
                <a:cxnLst/>
                <a:rect l="l" t="t" r="r" b="b"/>
                <a:pathLst>
                  <a:path w="473642" h="564260" extrusionOk="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0" name="Google Shape;1130;ga910c9af8b_1_39"/>
              <p:cNvSpPr/>
              <p:nvPr/>
            </p:nvSpPr>
            <p:spPr>
              <a:xfrm>
                <a:off x="4100810" y="-903085"/>
                <a:ext cx="473642" cy="564260"/>
              </a:xfrm>
              <a:custGeom>
                <a:avLst/>
                <a:gdLst/>
                <a:ahLst/>
                <a:cxnLst/>
                <a:rect l="l" t="t" r="r" b="b"/>
                <a:pathLst>
                  <a:path w="473642" h="564260" extrusionOk="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1" name="Google Shape;1131;ga910c9af8b_1_39"/>
              <p:cNvSpPr/>
              <p:nvPr/>
            </p:nvSpPr>
            <p:spPr>
              <a:xfrm>
                <a:off x="4759369" y="-902323"/>
                <a:ext cx="503157" cy="563498"/>
              </a:xfrm>
              <a:custGeom>
                <a:avLst/>
                <a:gdLst/>
                <a:ahLst/>
                <a:cxnLst/>
                <a:rect l="l" t="t" r="r" b="b"/>
                <a:pathLst>
                  <a:path w="503157" h="563498" extrusionOk="0">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2" name="Google Shape;1132;ga910c9af8b_1_39"/>
              <p:cNvSpPr/>
              <p:nvPr/>
            </p:nvSpPr>
            <p:spPr>
              <a:xfrm>
                <a:off x="5362206" y="-902323"/>
                <a:ext cx="547497" cy="563594"/>
              </a:xfrm>
              <a:custGeom>
                <a:avLst/>
                <a:gdLst/>
                <a:ahLst/>
                <a:cxnLst/>
                <a:rect l="l" t="t" r="r" b="b"/>
                <a:pathLst>
                  <a:path w="547497" h="563594" extrusionOk="0">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3" name="Google Shape;1133;ga910c9af8b_1_39"/>
              <p:cNvSpPr/>
              <p:nvPr/>
            </p:nvSpPr>
            <p:spPr>
              <a:xfrm>
                <a:off x="6066865" y="-902323"/>
                <a:ext cx="491966" cy="563498"/>
              </a:xfrm>
              <a:custGeom>
                <a:avLst/>
                <a:gdLst/>
                <a:ahLst/>
                <a:cxnLst/>
                <a:rect l="l" t="t" r="r" b="b"/>
                <a:pathLst>
                  <a:path w="491966" h="563498" extrusionOk="0">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4" name="Google Shape;1134;ga910c9af8b_1_39"/>
              <p:cNvSpPr/>
              <p:nvPr/>
            </p:nvSpPr>
            <p:spPr>
              <a:xfrm>
                <a:off x="6726186"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5" name="Google Shape;1135;ga910c9af8b_1_39"/>
              <p:cNvSpPr/>
              <p:nvPr/>
            </p:nvSpPr>
            <p:spPr>
              <a:xfrm>
                <a:off x="7514951" y="-901466"/>
                <a:ext cx="596550" cy="563594"/>
              </a:xfrm>
              <a:custGeom>
                <a:avLst/>
                <a:gdLst/>
                <a:ahLst/>
                <a:cxnLst/>
                <a:rect l="l" t="t" r="r" b="b"/>
                <a:pathLst>
                  <a:path w="596550" h="563594" extrusionOk="0">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6" name="Google Shape;1136;ga910c9af8b_1_39"/>
              <p:cNvSpPr/>
              <p:nvPr/>
            </p:nvSpPr>
            <p:spPr>
              <a:xfrm>
                <a:off x="8349912" y="-902323"/>
                <a:ext cx="105537" cy="563594"/>
              </a:xfrm>
              <a:custGeom>
                <a:avLst/>
                <a:gdLst/>
                <a:ahLst/>
                <a:cxnLst/>
                <a:rect l="l" t="t" r="r" b="b"/>
                <a:pathLst>
                  <a:path w="105537" h="563594" extrusionOk="0">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7" name="Google Shape;1137;ga910c9af8b_1_39"/>
              <p:cNvSpPr/>
              <p:nvPr/>
            </p:nvSpPr>
            <p:spPr>
              <a:xfrm>
                <a:off x="8648326" y="-913563"/>
                <a:ext cx="512830" cy="587692"/>
              </a:xfrm>
              <a:custGeom>
                <a:avLst/>
                <a:gdLst/>
                <a:ahLst/>
                <a:cxnLst/>
                <a:rect l="l" t="t" r="r" b="b"/>
                <a:pathLst>
                  <a:path w="512830" h="587692" extrusionOk="0">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8" name="Google Shape;1138;ga910c9af8b_1_39"/>
              <p:cNvSpPr/>
              <p:nvPr/>
            </p:nvSpPr>
            <p:spPr>
              <a:xfrm>
                <a:off x="9293840" y="-921659"/>
                <a:ext cx="482545" cy="597330"/>
              </a:xfrm>
              <a:custGeom>
                <a:avLst/>
                <a:gdLst/>
                <a:ahLst/>
                <a:cxnLst/>
                <a:rect l="l" t="t" r="r" b="b"/>
                <a:pathLst>
                  <a:path w="482545" h="597330" extrusionOk="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1139" name="Google Shape;1139;ga910c9af8b_1_39"/>
          <p:cNvGrpSpPr/>
          <p:nvPr/>
        </p:nvGrpSpPr>
        <p:grpSpPr>
          <a:xfrm>
            <a:off x="2088170" y="6466230"/>
            <a:ext cx="333197" cy="175568"/>
            <a:chOff x="3189287" y="1895475"/>
            <a:chExt cx="5809963" cy="3062191"/>
          </a:xfrm>
        </p:grpSpPr>
        <p:sp>
          <p:nvSpPr>
            <p:cNvPr id="1140" name="Google Shape;1140;ga910c9af8b_1_39"/>
            <p:cNvSpPr/>
            <p:nvPr/>
          </p:nvSpPr>
          <p:spPr>
            <a:xfrm>
              <a:off x="4832254" y="3930110"/>
              <a:ext cx="254888" cy="1009554"/>
            </a:xfrm>
            <a:custGeom>
              <a:avLst/>
              <a:gdLst/>
              <a:ahLst/>
              <a:cxnLst/>
              <a:rect l="l" t="t" r="r" b="b"/>
              <a:pathLst>
                <a:path w="254888" h="1009554" extrusionOk="0">
                  <a:moveTo>
                    <a:pt x="0" y="0"/>
                  </a:moveTo>
                  <a:lnTo>
                    <a:pt x="254889" y="0"/>
                  </a:lnTo>
                  <a:lnTo>
                    <a:pt x="254889" y="1009555"/>
                  </a:lnTo>
                  <a:lnTo>
                    <a:pt x="0" y="100955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1" name="Google Shape;1141;ga910c9af8b_1_39"/>
            <p:cNvSpPr/>
            <p:nvPr/>
          </p:nvSpPr>
          <p:spPr>
            <a:xfrm>
              <a:off x="6371208" y="3912298"/>
              <a:ext cx="770191" cy="1045368"/>
            </a:xfrm>
            <a:custGeom>
              <a:avLst/>
              <a:gdLst/>
              <a:ahLst/>
              <a:cxnLst/>
              <a:rect l="l" t="t" r="r" b="b"/>
              <a:pathLst>
                <a:path w="770191" h="1045368" extrusionOk="0">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2" name="Google Shape;1142;ga910c9af8b_1_39"/>
            <p:cNvSpPr/>
            <p:nvPr/>
          </p:nvSpPr>
          <p:spPr>
            <a:xfrm>
              <a:off x="3712304" y="3912298"/>
              <a:ext cx="770381" cy="1045368"/>
            </a:xfrm>
            <a:custGeom>
              <a:avLst/>
              <a:gdLst/>
              <a:ahLst/>
              <a:cxnLst/>
              <a:rect l="l" t="t" r="r" b="b"/>
              <a:pathLst>
                <a:path w="770381" h="1045368" extrusionOk="0">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3" name="Google Shape;1143;ga910c9af8b_1_39"/>
            <p:cNvSpPr/>
            <p:nvPr/>
          </p:nvSpPr>
          <p:spPr>
            <a:xfrm>
              <a:off x="7409719" y="3912298"/>
              <a:ext cx="1066323" cy="1045368"/>
            </a:xfrm>
            <a:custGeom>
              <a:avLst/>
              <a:gdLst/>
              <a:ahLst/>
              <a:cxnLst/>
              <a:rect l="l" t="t" r="r" b="b"/>
              <a:pathLst>
                <a:path w="1066323" h="1045368" extrusionOk="0">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4" name="Google Shape;1144;ga910c9af8b_1_39"/>
            <p:cNvSpPr/>
            <p:nvPr/>
          </p:nvSpPr>
          <p:spPr>
            <a:xfrm>
              <a:off x="5429090" y="3911822"/>
              <a:ext cx="694943" cy="1045844"/>
            </a:xfrm>
            <a:custGeom>
              <a:avLst/>
              <a:gdLst/>
              <a:ahLst/>
              <a:cxnLst/>
              <a:rect l="l" t="t" r="r" b="b"/>
              <a:pathLst>
                <a:path w="694943" h="1045844" extrusionOk="0">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5" name="Google Shape;1145;ga910c9af8b_1_39"/>
            <p:cNvSpPr/>
            <p:nvPr/>
          </p:nvSpPr>
          <p:spPr>
            <a:xfrm>
              <a:off x="3189287" y="2719292"/>
              <a:ext cx="252698" cy="517302"/>
            </a:xfrm>
            <a:custGeom>
              <a:avLst/>
              <a:gdLst/>
              <a:ahLst/>
              <a:cxnLst/>
              <a:rect l="l" t="t" r="r" b="b"/>
              <a:pathLst>
                <a:path w="252698" h="517302" extrusionOk="0">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6" name="Google Shape;1146;ga910c9af8b_1_39"/>
            <p:cNvSpPr/>
            <p:nvPr/>
          </p:nvSpPr>
          <p:spPr>
            <a:xfrm>
              <a:off x="3883945" y="2371343"/>
              <a:ext cx="252983" cy="865251"/>
            </a:xfrm>
            <a:custGeom>
              <a:avLst/>
              <a:gdLst/>
              <a:ahLst/>
              <a:cxnLst/>
              <a:rect l="l" t="t" r="r" b="b"/>
              <a:pathLst>
                <a:path w="252983" h="865251" extrusionOk="0">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7" name="Google Shape;1147;ga910c9af8b_1_39"/>
            <p:cNvSpPr/>
            <p:nvPr/>
          </p:nvSpPr>
          <p:spPr>
            <a:xfrm>
              <a:off x="4578508" y="1895475"/>
              <a:ext cx="253079" cy="1593056"/>
            </a:xfrm>
            <a:custGeom>
              <a:avLst/>
              <a:gdLst/>
              <a:ahLst/>
              <a:cxnLst/>
              <a:rect l="l" t="t" r="r" b="b"/>
              <a:pathLst>
                <a:path w="253079" h="1593056" extrusionOk="0">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8" name="Google Shape;1148;ga910c9af8b_1_39"/>
            <p:cNvSpPr/>
            <p:nvPr/>
          </p:nvSpPr>
          <p:spPr>
            <a:xfrm>
              <a:off x="5273452" y="2371343"/>
              <a:ext cx="252983" cy="865251"/>
            </a:xfrm>
            <a:custGeom>
              <a:avLst/>
              <a:gdLst/>
              <a:ahLst/>
              <a:cxnLst/>
              <a:rect l="l" t="t" r="r" b="b"/>
              <a:pathLst>
                <a:path w="252983" h="865251" extrusionOk="0">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9" name="Google Shape;1149;ga910c9af8b_1_39"/>
            <p:cNvSpPr/>
            <p:nvPr/>
          </p:nvSpPr>
          <p:spPr>
            <a:xfrm>
              <a:off x="5968110" y="2719292"/>
              <a:ext cx="252412" cy="517302"/>
            </a:xfrm>
            <a:custGeom>
              <a:avLst/>
              <a:gdLst/>
              <a:ahLst/>
              <a:cxnLst/>
              <a:rect l="l" t="t" r="r" b="b"/>
              <a:pathLst>
                <a:path w="252412" h="517302" extrusionOk="0">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0" name="Google Shape;1150;ga910c9af8b_1_39"/>
            <p:cNvSpPr/>
            <p:nvPr/>
          </p:nvSpPr>
          <p:spPr>
            <a:xfrm>
              <a:off x="6663530" y="2371343"/>
              <a:ext cx="251936" cy="865251"/>
            </a:xfrm>
            <a:custGeom>
              <a:avLst/>
              <a:gdLst/>
              <a:ahLst/>
              <a:cxnLst/>
              <a:rect l="l" t="t" r="r" b="b"/>
              <a:pathLst>
                <a:path w="251936" h="865251" extrusionOk="0">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1" name="Google Shape;1151;ga910c9af8b_1_39"/>
            <p:cNvSpPr/>
            <p:nvPr/>
          </p:nvSpPr>
          <p:spPr>
            <a:xfrm>
              <a:off x="7358379" y="1895475"/>
              <a:ext cx="251936" cy="1593056"/>
            </a:xfrm>
            <a:custGeom>
              <a:avLst/>
              <a:gdLst/>
              <a:ahLst/>
              <a:cxnLst/>
              <a:rect l="l" t="t" r="r" b="b"/>
              <a:pathLst>
                <a:path w="251936" h="1593056" extrusionOk="0">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2" name="Google Shape;1152;ga910c9af8b_1_39"/>
            <p:cNvSpPr/>
            <p:nvPr/>
          </p:nvSpPr>
          <p:spPr>
            <a:xfrm>
              <a:off x="8051609" y="2371343"/>
              <a:ext cx="254221" cy="865251"/>
            </a:xfrm>
            <a:custGeom>
              <a:avLst/>
              <a:gdLst/>
              <a:ahLst/>
              <a:cxnLst/>
              <a:rect l="l" t="t" r="r" b="b"/>
              <a:pathLst>
                <a:path w="254221" h="865251" extrusionOk="0">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3" name="Google Shape;1153;ga910c9af8b_1_39"/>
            <p:cNvSpPr/>
            <p:nvPr/>
          </p:nvSpPr>
          <p:spPr>
            <a:xfrm>
              <a:off x="8747029" y="2719292"/>
              <a:ext cx="252221" cy="517302"/>
            </a:xfrm>
            <a:custGeom>
              <a:avLst/>
              <a:gdLst/>
              <a:ahLst/>
              <a:cxnLst/>
              <a:rect l="l" t="t" r="r" b="b"/>
              <a:pathLst>
                <a:path w="252221" h="517302" extrusionOk="0">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4" name="Google Shape;1154;ga910c9af8b_1_39"/>
            <p:cNvSpPr/>
            <p:nvPr/>
          </p:nvSpPr>
          <p:spPr>
            <a:xfrm>
              <a:off x="8744552" y="4806696"/>
              <a:ext cx="109252" cy="132968"/>
            </a:xfrm>
            <a:custGeom>
              <a:avLst/>
              <a:gdLst/>
              <a:ahLst/>
              <a:cxnLst/>
              <a:rect l="l" t="t" r="r" b="b"/>
              <a:pathLst>
                <a:path w="109252" h="132968" extrusionOk="0">
                  <a:moveTo>
                    <a:pt x="109252" y="0"/>
                  </a:moveTo>
                  <a:lnTo>
                    <a:pt x="109252" y="15811"/>
                  </a:lnTo>
                  <a:lnTo>
                    <a:pt x="63627" y="15811"/>
                  </a:lnTo>
                  <a:lnTo>
                    <a:pt x="63627" y="132969"/>
                  </a:lnTo>
                  <a:lnTo>
                    <a:pt x="45244" y="132969"/>
                  </a:lnTo>
                  <a:lnTo>
                    <a:pt x="45244" y="15811"/>
                  </a:lnTo>
                  <a:lnTo>
                    <a:pt x="0" y="15811"/>
                  </a:lnTo>
                  <a:lnTo>
                    <a:pt x="0" y="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5" name="Google Shape;1155;ga910c9af8b_1_39"/>
            <p:cNvSpPr/>
            <p:nvPr/>
          </p:nvSpPr>
          <p:spPr>
            <a:xfrm>
              <a:off x="8862948" y="4806696"/>
              <a:ext cx="136207" cy="132968"/>
            </a:xfrm>
            <a:custGeom>
              <a:avLst/>
              <a:gdLst/>
              <a:ahLst/>
              <a:cxnLst/>
              <a:rect l="l" t="t" r="r" b="b"/>
              <a:pathLst>
                <a:path w="136207" h="132968" extrusionOk="0">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pic>
        <p:nvPicPr>
          <p:cNvPr id="1156" name="Google Shape;1156;ga910c9af8b_1_39" descr="A picture containing looking&#10;&#10;Description automatically generated"/>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59933"/>
            <a:ext cx="12192000" cy="6917933"/>
          </a:xfrm>
          <a:prstGeom prst="rect">
            <a:avLst/>
          </a:prstGeom>
          <a:noFill/>
          <a:ln>
            <a:noFill/>
          </a:ln>
        </p:spPr>
      </p:pic>
      <p:grpSp>
        <p:nvGrpSpPr>
          <p:cNvPr id="1157" name="Google Shape;1157;ga910c9af8b_1_39"/>
          <p:cNvGrpSpPr/>
          <p:nvPr/>
        </p:nvGrpSpPr>
        <p:grpSpPr>
          <a:xfrm>
            <a:off x="574675" y="556976"/>
            <a:ext cx="2553193" cy="467496"/>
            <a:chOff x="23813" y="2874963"/>
            <a:chExt cx="10080625" cy="1846262"/>
          </a:xfrm>
        </p:grpSpPr>
        <p:sp>
          <p:nvSpPr>
            <p:cNvPr id="1158" name="Google Shape;1158;ga910c9af8b_1_39"/>
            <p:cNvSpPr/>
            <p:nvPr/>
          </p:nvSpPr>
          <p:spPr>
            <a:xfrm>
              <a:off x="23813" y="2874963"/>
              <a:ext cx="1189037" cy="1317625"/>
            </a:xfrm>
            <a:custGeom>
              <a:avLst/>
              <a:gdLst/>
              <a:ahLst/>
              <a:cxnLst/>
              <a:rect l="l" t="t" r="r" b="b"/>
              <a:pathLst>
                <a:path w="3305" h="3661" extrusionOk="0">
                  <a:moveTo>
                    <a:pt x="966" y="2150"/>
                  </a:moveTo>
                  <a:lnTo>
                    <a:pt x="966" y="2150"/>
                  </a:lnTo>
                  <a:cubicBezTo>
                    <a:pt x="468" y="1013"/>
                    <a:pt x="468" y="1013"/>
                    <a:pt x="468" y="1013"/>
                  </a:cubicBezTo>
                  <a:cubicBezTo>
                    <a:pt x="187" y="1246"/>
                    <a:pt x="0" y="1605"/>
                    <a:pt x="0" y="2010"/>
                  </a:cubicBezTo>
                  <a:cubicBezTo>
                    <a:pt x="0" y="2726"/>
                    <a:pt x="577" y="3302"/>
                    <a:pt x="1293" y="3302"/>
                  </a:cubicBezTo>
                  <a:cubicBezTo>
                    <a:pt x="1356" y="3302"/>
                    <a:pt x="1418" y="3302"/>
                    <a:pt x="1480" y="3286"/>
                  </a:cubicBezTo>
                  <a:cubicBezTo>
                    <a:pt x="982" y="2166"/>
                    <a:pt x="982" y="2166"/>
                    <a:pt x="982" y="2166"/>
                  </a:cubicBezTo>
                  <a:cubicBezTo>
                    <a:pt x="982" y="2150"/>
                    <a:pt x="982" y="2150"/>
                    <a:pt x="966" y="2150"/>
                  </a:cubicBezTo>
                  <a:close/>
                  <a:moveTo>
                    <a:pt x="1293" y="0"/>
                  </a:moveTo>
                  <a:lnTo>
                    <a:pt x="1293" y="0"/>
                  </a:lnTo>
                  <a:cubicBezTo>
                    <a:pt x="1138" y="0"/>
                    <a:pt x="966" y="31"/>
                    <a:pt x="826" y="62"/>
                  </a:cubicBezTo>
                  <a:cubicBezTo>
                    <a:pt x="1106" y="732"/>
                    <a:pt x="1106" y="732"/>
                    <a:pt x="1106" y="732"/>
                  </a:cubicBezTo>
                  <a:cubicBezTo>
                    <a:pt x="1169" y="717"/>
                    <a:pt x="1231" y="717"/>
                    <a:pt x="1293" y="717"/>
                  </a:cubicBezTo>
                  <a:cubicBezTo>
                    <a:pt x="2010" y="717"/>
                    <a:pt x="2587" y="1293"/>
                    <a:pt x="2587" y="2010"/>
                  </a:cubicBezTo>
                  <a:cubicBezTo>
                    <a:pt x="2587" y="2415"/>
                    <a:pt x="2415" y="2772"/>
                    <a:pt x="2135" y="3006"/>
                  </a:cubicBezTo>
                  <a:cubicBezTo>
                    <a:pt x="2415" y="3660"/>
                    <a:pt x="2415" y="3660"/>
                    <a:pt x="2415" y="3660"/>
                  </a:cubicBezTo>
                  <a:cubicBezTo>
                    <a:pt x="2961" y="3302"/>
                    <a:pt x="3304" y="2694"/>
                    <a:pt x="3304" y="2010"/>
                  </a:cubicBezTo>
                  <a:cubicBezTo>
                    <a:pt x="3304" y="904"/>
                    <a:pt x="2400" y="0"/>
                    <a:pt x="129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9" name="Google Shape;1159;ga910c9af8b_1_39"/>
            <p:cNvSpPr/>
            <p:nvPr/>
          </p:nvSpPr>
          <p:spPr>
            <a:xfrm>
              <a:off x="1739900" y="3206750"/>
              <a:ext cx="730250" cy="661988"/>
            </a:xfrm>
            <a:custGeom>
              <a:avLst/>
              <a:gdLst/>
              <a:ahLst/>
              <a:cxnLst/>
              <a:rect l="l" t="t" r="r" b="b"/>
              <a:pathLst>
                <a:path w="2027" h="1838" extrusionOk="0">
                  <a:moveTo>
                    <a:pt x="1496" y="1496"/>
                  </a:moveTo>
                  <a:lnTo>
                    <a:pt x="530" y="1496"/>
                  </a:lnTo>
                  <a:lnTo>
                    <a:pt x="374" y="1837"/>
                  </a:lnTo>
                  <a:lnTo>
                    <a:pt x="0" y="1837"/>
                  </a:lnTo>
                  <a:lnTo>
                    <a:pt x="826" y="0"/>
                  </a:lnTo>
                  <a:lnTo>
                    <a:pt x="1200" y="0"/>
                  </a:lnTo>
                  <a:lnTo>
                    <a:pt x="2026" y="1837"/>
                  </a:lnTo>
                  <a:lnTo>
                    <a:pt x="1652" y="1837"/>
                  </a:lnTo>
                  <a:lnTo>
                    <a:pt x="1496" y="1496"/>
                  </a:lnTo>
                  <a:close/>
                  <a:moveTo>
                    <a:pt x="1013" y="390"/>
                  </a:moveTo>
                  <a:lnTo>
                    <a:pt x="670" y="1169"/>
                  </a:lnTo>
                  <a:lnTo>
                    <a:pt x="1356" y="1169"/>
                  </a:lnTo>
                  <a:lnTo>
                    <a:pt x="1013" y="39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0" name="Google Shape;1160;ga910c9af8b_1_39"/>
            <p:cNvSpPr/>
            <p:nvPr/>
          </p:nvSpPr>
          <p:spPr>
            <a:xfrm>
              <a:off x="2665413" y="3206750"/>
              <a:ext cx="639762" cy="661988"/>
            </a:xfrm>
            <a:custGeom>
              <a:avLst/>
              <a:gdLst/>
              <a:ahLst/>
              <a:cxnLst/>
              <a:rect l="l" t="t" r="r" b="b"/>
              <a:pathLst>
                <a:path w="1777" h="1838" extrusionOk="0">
                  <a:moveTo>
                    <a:pt x="358" y="1309"/>
                  </a:moveTo>
                  <a:lnTo>
                    <a:pt x="358" y="1309"/>
                  </a:lnTo>
                  <a:cubicBezTo>
                    <a:pt x="358" y="1650"/>
                    <a:pt x="358" y="1650"/>
                    <a:pt x="358" y="1650"/>
                  </a:cubicBezTo>
                  <a:cubicBezTo>
                    <a:pt x="358" y="1760"/>
                    <a:pt x="265" y="1837"/>
                    <a:pt x="156" y="1837"/>
                  </a:cubicBezTo>
                  <a:cubicBezTo>
                    <a:pt x="0" y="1837"/>
                    <a:pt x="0" y="1837"/>
                    <a:pt x="0" y="1837"/>
                  </a:cubicBezTo>
                  <a:cubicBezTo>
                    <a:pt x="0" y="0"/>
                    <a:pt x="0" y="0"/>
                    <a:pt x="0" y="0"/>
                  </a:cubicBezTo>
                  <a:cubicBezTo>
                    <a:pt x="296" y="0"/>
                    <a:pt x="592" y="0"/>
                    <a:pt x="872" y="0"/>
                  </a:cubicBezTo>
                  <a:cubicBezTo>
                    <a:pt x="1776" y="0"/>
                    <a:pt x="1776" y="1294"/>
                    <a:pt x="872" y="1309"/>
                  </a:cubicBezTo>
                  <a:lnTo>
                    <a:pt x="358" y="1309"/>
                  </a:lnTo>
                  <a:close/>
                  <a:moveTo>
                    <a:pt x="358" y="982"/>
                  </a:moveTo>
                  <a:lnTo>
                    <a:pt x="358" y="982"/>
                  </a:lnTo>
                  <a:cubicBezTo>
                    <a:pt x="872" y="982"/>
                    <a:pt x="872" y="982"/>
                    <a:pt x="872" y="982"/>
                  </a:cubicBezTo>
                  <a:cubicBezTo>
                    <a:pt x="1309" y="982"/>
                    <a:pt x="1309" y="327"/>
                    <a:pt x="872" y="327"/>
                  </a:cubicBezTo>
                  <a:cubicBezTo>
                    <a:pt x="358" y="327"/>
                    <a:pt x="358" y="327"/>
                    <a:pt x="358" y="327"/>
                  </a:cubicBezTo>
                  <a:lnTo>
                    <a:pt x="358" y="98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1" name="Google Shape;1161;ga910c9af8b_1_39"/>
            <p:cNvSpPr/>
            <p:nvPr/>
          </p:nvSpPr>
          <p:spPr>
            <a:xfrm>
              <a:off x="3440113" y="3206750"/>
              <a:ext cx="639762" cy="661988"/>
            </a:xfrm>
            <a:custGeom>
              <a:avLst/>
              <a:gdLst/>
              <a:ahLst/>
              <a:cxnLst/>
              <a:rect l="l" t="t" r="r" b="b"/>
              <a:pathLst>
                <a:path w="1777" h="1838" extrusionOk="0">
                  <a:moveTo>
                    <a:pt x="343" y="1309"/>
                  </a:moveTo>
                  <a:lnTo>
                    <a:pt x="343" y="1309"/>
                  </a:lnTo>
                  <a:cubicBezTo>
                    <a:pt x="343" y="1650"/>
                    <a:pt x="343" y="1650"/>
                    <a:pt x="343" y="1650"/>
                  </a:cubicBezTo>
                  <a:cubicBezTo>
                    <a:pt x="343" y="1760"/>
                    <a:pt x="265" y="1837"/>
                    <a:pt x="156" y="1837"/>
                  </a:cubicBezTo>
                  <a:cubicBezTo>
                    <a:pt x="0" y="1837"/>
                    <a:pt x="0" y="1837"/>
                    <a:pt x="0" y="1837"/>
                  </a:cubicBezTo>
                  <a:cubicBezTo>
                    <a:pt x="0" y="0"/>
                    <a:pt x="0" y="0"/>
                    <a:pt x="0" y="0"/>
                  </a:cubicBezTo>
                  <a:cubicBezTo>
                    <a:pt x="280" y="0"/>
                    <a:pt x="577" y="0"/>
                    <a:pt x="873" y="0"/>
                  </a:cubicBezTo>
                  <a:cubicBezTo>
                    <a:pt x="1776" y="0"/>
                    <a:pt x="1776" y="1294"/>
                    <a:pt x="873" y="1309"/>
                  </a:cubicBezTo>
                  <a:lnTo>
                    <a:pt x="343" y="1309"/>
                  </a:lnTo>
                  <a:close/>
                  <a:moveTo>
                    <a:pt x="343" y="982"/>
                  </a:moveTo>
                  <a:lnTo>
                    <a:pt x="343" y="982"/>
                  </a:lnTo>
                  <a:cubicBezTo>
                    <a:pt x="873" y="982"/>
                    <a:pt x="873" y="982"/>
                    <a:pt x="873" y="982"/>
                  </a:cubicBezTo>
                  <a:cubicBezTo>
                    <a:pt x="1309" y="982"/>
                    <a:pt x="1309" y="327"/>
                    <a:pt x="873" y="327"/>
                  </a:cubicBezTo>
                  <a:cubicBezTo>
                    <a:pt x="343" y="327"/>
                    <a:pt x="343" y="327"/>
                    <a:pt x="343" y="327"/>
                  </a:cubicBezTo>
                  <a:lnTo>
                    <a:pt x="343" y="98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2" name="Google Shape;1162;ga910c9af8b_1_39"/>
            <p:cNvSpPr/>
            <p:nvPr/>
          </p:nvSpPr>
          <p:spPr>
            <a:xfrm>
              <a:off x="4214813" y="3206750"/>
              <a:ext cx="595312" cy="661988"/>
            </a:xfrm>
            <a:custGeom>
              <a:avLst/>
              <a:gdLst/>
              <a:ahLst/>
              <a:cxnLst/>
              <a:rect l="l" t="t" r="r" b="b"/>
              <a:pathLst>
                <a:path w="1653" h="1838" extrusionOk="0">
                  <a:moveTo>
                    <a:pt x="1637" y="904"/>
                  </a:moveTo>
                  <a:lnTo>
                    <a:pt x="1637" y="904"/>
                  </a:lnTo>
                  <a:cubicBezTo>
                    <a:pt x="1652" y="1371"/>
                    <a:pt x="1356" y="1837"/>
                    <a:pt x="717" y="1837"/>
                  </a:cubicBezTo>
                  <a:cubicBezTo>
                    <a:pt x="499" y="1837"/>
                    <a:pt x="219" y="1837"/>
                    <a:pt x="0" y="1837"/>
                  </a:cubicBezTo>
                  <a:cubicBezTo>
                    <a:pt x="0" y="0"/>
                    <a:pt x="0" y="0"/>
                    <a:pt x="0" y="0"/>
                  </a:cubicBezTo>
                  <a:cubicBezTo>
                    <a:pt x="219" y="0"/>
                    <a:pt x="499" y="0"/>
                    <a:pt x="717" y="0"/>
                  </a:cubicBezTo>
                  <a:cubicBezTo>
                    <a:pt x="1356" y="0"/>
                    <a:pt x="1637" y="452"/>
                    <a:pt x="1637" y="904"/>
                  </a:cubicBezTo>
                  <a:close/>
                  <a:moveTo>
                    <a:pt x="343" y="1511"/>
                  </a:moveTo>
                  <a:lnTo>
                    <a:pt x="343" y="1511"/>
                  </a:lnTo>
                  <a:cubicBezTo>
                    <a:pt x="717" y="1511"/>
                    <a:pt x="717" y="1511"/>
                    <a:pt x="717" y="1511"/>
                  </a:cubicBezTo>
                  <a:cubicBezTo>
                    <a:pt x="1138" y="1511"/>
                    <a:pt x="1309" y="1200"/>
                    <a:pt x="1294" y="904"/>
                  </a:cubicBezTo>
                  <a:cubicBezTo>
                    <a:pt x="1294" y="623"/>
                    <a:pt x="1122" y="327"/>
                    <a:pt x="717" y="327"/>
                  </a:cubicBezTo>
                  <a:cubicBezTo>
                    <a:pt x="343" y="327"/>
                    <a:pt x="343" y="327"/>
                    <a:pt x="343" y="327"/>
                  </a:cubicBezTo>
                  <a:lnTo>
                    <a:pt x="343" y="151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3" name="Google Shape;1163;ga910c9af8b_1_39"/>
            <p:cNvSpPr/>
            <p:nvPr/>
          </p:nvSpPr>
          <p:spPr>
            <a:xfrm>
              <a:off x="4921250" y="3206750"/>
              <a:ext cx="644525" cy="661988"/>
            </a:xfrm>
            <a:custGeom>
              <a:avLst/>
              <a:gdLst/>
              <a:ahLst/>
              <a:cxnLst/>
              <a:rect l="l" t="t" r="r" b="b"/>
              <a:pathLst>
                <a:path w="1792" h="1838" extrusionOk="0">
                  <a:moveTo>
                    <a:pt x="871" y="764"/>
                  </a:moveTo>
                  <a:lnTo>
                    <a:pt x="871" y="764"/>
                  </a:lnTo>
                  <a:cubicBezTo>
                    <a:pt x="1370" y="0"/>
                    <a:pt x="1370" y="0"/>
                    <a:pt x="1370" y="0"/>
                  </a:cubicBezTo>
                  <a:cubicBezTo>
                    <a:pt x="1791" y="0"/>
                    <a:pt x="1791" y="0"/>
                    <a:pt x="1791" y="0"/>
                  </a:cubicBezTo>
                  <a:cubicBezTo>
                    <a:pt x="1791" y="16"/>
                    <a:pt x="1791" y="16"/>
                    <a:pt x="1791" y="16"/>
                  </a:cubicBezTo>
                  <a:cubicBezTo>
                    <a:pt x="1058" y="1091"/>
                    <a:pt x="1058" y="1091"/>
                    <a:pt x="1058" y="1091"/>
                  </a:cubicBezTo>
                  <a:cubicBezTo>
                    <a:pt x="1058" y="1650"/>
                    <a:pt x="1058" y="1650"/>
                    <a:pt x="1058" y="1650"/>
                  </a:cubicBezTo>
                  <a:cubicBezTo>
                    <a:pt x="1058" y="1760"/>
                    <a:pt x="964" y="1837"/>
                    <a:pt x="856" y="1837"/>
                  </a:cubicBezTo>
                  <a:cubicBezTo>
                    <a:pt x="700" y="1837"/>
                    <a:pt x="700" y="1837"/>
                    <a:pt x="700" y="1837"/>
                  </a:cubicBezTo>
                  <a:cubicBezTo>
                    <a:pt x="700" y="1091"/>
                    <a:pt x="700" y="1091"/>
                    <a:pt x="700" y="1091"/>
                  </a:cubicBezTo>
                  <a:cubicBezTo>
                    <a:pt x="0" y="16"/>
                    <a:pt x="0" y="16"/>
                    <a:pt x="0" y="16"/>
                  </a:cubicBezTo>
                  <a:cubicBezTo>
                    <a:pt x="0" y="0"/>
                    <a:pt x="0" y="0"/>
                    <a:pt x="0" y="0"/>
                  </a:cubicBezTo>
                  <a:cubicBezTo>
                    <a:pt x="403" y="0"/>
                    <a:pt x="403" y="0"/>
                    <a:pt x="403" y="0"/>
                  </a:cubicBezTo>
                  <a:lnTo>
                    <a:pt x="871" y="764"/>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4" name="Google Shape;1164;ga910c9af8b_1_39"/>
            <p:cNvSpPr/>
            <p:nvPr/>
          </p:nvSpPr>
          <p:spPr>
            <a:xfrm>
              <a:off x="5745163" y="3206750"/>
              <a:ext cx="577850" cy="661988"/>
            </a:xfrm>
            <a:custGeom>
              <a:avLst/>
              <a:gdLst/>
              <a:ahLst/>
              <a:cxnLst/>
              <a:rect l="l" t="t" r="r" b="b"/>
              <a:pathLst>
                <a:path w="1606" h="1838" extrusionOk="0">
                  <a:moveTo>
                    <a:pt x="1262" y="1247"/>
                  </a:moveTo>
                  <a:lnTo>
                    <a:pt x="1262" y="1247"/>
                  </a:lnTo>
                  <a:cubicBezTo>
                    <a:pt x="1262" y="203"/>
                    <a:pt x="1262" y="203"/>
                    <a:pt x="1262" y="203"/>
                  </a:cubicBezTo>
                  <a:cubicBezTo>
                    <a:pt x="1262" y="94"/>
                    <a:pt x="1355" y="0"/>
                    <a:pt x="1465" y="0"/>
                  </a:cubicBezTo>
                  <a:cubicBezTo>
                    <a:pt x="1605" y="0"/>
                    <a:pt x="1605" y="0"/>
                    <a:pt x="1605" y="0"/>
                  </a:cubicBezTo>
                  <a:cubicBezTo>
                    <a:pt x="1605" y="1837"/>
                    <a:pt x="1605" y="1837"/>
                    <a:pt x="1605" y="1837"/>
                  </a:cubicBezTo>
                  <a:cubicBezTo>
                    <a:pt x="1324" y="1837"/>
                    <a:pt x="1324" y="1837"/>
                    <a:pt x="1324" y="1837"/>
                  </a:cubicBezTo>
                  <a:cubicBezTo>
                    <a:pt x="358" y="623"/>
                    <a:pt x="358" y="623"/>
                    <a:pt x="358" y="623"/>
                  </a:cubicBezTo>
                  <a:cubicBezTo>
                    <a:pt x="358" y="1650"/>
                    <a:pt x="358" y="1650"/>
                    <a:pt x="358" y="1650"/>
                  </a:cubicBezTo>
                  <a:cubicBezTo>
                    <a:pt x="358" y="1760"/>
                    <a:pt x="265" y="1837"/>
                    <a:pt x="156" y="1837"/>
                  </a:cubicBezTo>
                  <a:cubicBezTo>
                    <a:pt x="0" y="1837"/>
                    <a:pt x="0" y="1837"/>
                    <a:pt x="0" y="1837"/>
                  </a:cubicBezTo>
                  <a:cubicBezTo>
                    <a:pt x="0" y="0"/>
                    <a:pt x="0" y="0"/>
                    <a:pt x="0" y="0"/>
                  </a:cubicBezTo>
                  <a:cubicBezTo>
                    <a:pt x="280" y="0"/>
                    <a:pt x="280" y="0"/>
                    <a:pt x="280" y="0"/>
                  </a:cubicBezTo>
                  <a:lnTo>
                    <a:pt x="1262" y="1247"/>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5" name="Google Shape;1165;ga910c9af8b_1_39"/>
            <p:cNvSpPr/>
            <p:nvPr/>
          </p:nvSpPr>
          <p:spPr>
            <a:xfrm>
              <a:off x="6519863" y="3206750"/>
              <a:ext cx="730250" cy="661988"/>
            </a:xfrm>
            <a:custGeom>
              <a:avLst/>
              <a:gdLst/>
              <a:ahLst/>
              <a:cxnLst/>
              <a:rect l="l" t="t" r="r" b="b"/>
              <a:pathLst>
                <a:path w="2027" h="1838" extrusionOk="0">
                  <a:moveTo>
                    <a:pt x="1496" y="1496"/>
                  </a:moveTo>
                  <a:lnTo>
                    <a:pt x="546" y="1496"/>
                  </a:lnTo>
                  <a:lnTo>
                    <a:pt x="389" y="1837"/>
                  </a:lnTo>
                  <a:lnTo>
                    <a:pt x="0" y="1837"/>
                  </a:lnTo>
                  <a:lnTo>
                    <a:pt x="826" y="0"/>
                  </a:lnTo>
                  <a:lnTo>
                    <a:pt x="1216" y="0"/>
                  </a:lnTo>
                  <a:lnTo>
                    <a:pt x="2026" y="1837"/>
                  </a:lnTo>
                  <a:lnTo>
                    <a:pt x="1652" y="1837"/>
                  </a:lnTo>
                  <a:lnTo>
                    <a:pt x="1496" y="1496"/>
                  </a:lnTo>
                  <a:close/>
                  <a:moveTo>
                    <a:pt x="1013" y="390"/>
                  </a:moveTo>
                  <a:lnTo>
                    <a:pt x="686" y="1169"/>
                  </a:lnTo>
                  <a:lnTo>
                    <a:pt x="1356" y="1169"/>
                  </a:lnTo>
                  <a:lnTo>
                    <a:pt x="1013" y="39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6" name="Google Shape;1166;ga910c9af8b_1_39"/>
            <p:cNvSpPr/>
            <p:nvPr/>
          </p:nvSpPr>
          <p:spPr>
            <a:xfrm>
              <a:off x="7445375" y="3211513"/>
              <a:ext cx="701675" cy="661987"/>
            </a:xfrm>
            <a:custGeom>
              <a:avLst/>
              <a:gdLst/>
              <a:ahLst/>
              <a:cxnLst/>
              <a:rect l="l" t="t" r="r" b="b"/>
              <a:pathLst>
                <a:path w="1949" h="1838" extrusionOk="0">
                  <a:moveTo>
                    <a:pt x="1605" y="498"/>
                  </a:moveTo>
                  <a:lnTo>
                    <a:pt x="1605" y="498"/>
                  </a:lnTo>
                  <a:cubicBezTo>
                    <a:pt x="1013" y="1293"/>
                    <a:pt x="1013" y="1293"/>
                    <a:pt x="1013" y="1293"/>
                  </a:cubicBezTo>
                  <a:cubicBezTo>
                    <a:pt x="935" y="1293"/>
                    <a:pt x="935" y="1293"/>
                    <a:pt x="935" y="1293"/>
                  </a:cubicBezTo>
                  <a:cubicBezTo>
                    <a:pt x="358" y="498"/>
                    <a:pt x="358" y="498"/>
                    <a:pt x="358" y="498"/>
                  </a:cubicBezTo>
                  <a:cubicBezTo>
                    <a:pt x="358" y="1634"/>
                    <a:pt x="358" y="1634"/>
                    <a:pt x="358" y="1634"/>
                  </a:cubicBezTo>
                  <a:cubicBezTo>
                    <a:pt x="358" y="1744"/>
                    <a:pt x="265" y="1837"/>
                    <a:pt x="156" y="1837"/>
                  </a:cubicBezTo>
                  <a:cubicBezTo>
                    <a:pt x="0" y="1837"/>
                    <a:pt x="0" y="1837"/>
                    <a:pt x="0" y="1837"/>
                  </a:cubicBezTo>
                  <a:cubicBezTo>
                    <a:pt x="0" y="0"/>
                    <a:pt x="0" y="0"/>
                    <a:pt x="0" y="0"/>
                  </a:cubicBezTo>
                  <a:cubicBezTo>
                    <a:pt x="405" y="0"/>
                    <a:pt x="405" y="0"/>
                    <a:pt x="405" y="0"/>
                  </a:cubicBezTo>
                  <a:cubicBezTo>
                    <a:pt x="982" y="779"/>
                    <a:pt x="982" y="779"/>
                    <a:pt x="982" y="779"/>
                  </a:cubicBezTo>
                  <a:cubicBezTo>
                    <a:pt x="1558" y="0"/>
                    <a:pt x="1558" y="0"/>
                    <a:pt x="1558" y="0"/>
                  </a:cubicBezTo>
                  <a:cubicBezTo>
                    <a:pt x="1948" y="0"/>
                    <a:pt x="1948" y="0"/>
                    <a:pt x="1948" y="0"/>
                  </a:cubicBezTo>
                  <a:cubicBezTo>
                    <a:pt x="1948" y="1634"/>
                    <a:pt x="1948" y="1634"/>
                    <a:pt x="1948" y="1634"/>
                  </a:cubicBezTo>
                  <a:cubicBezTo>
                    <a:pt x="1948" y="1744"/>
                    <a:pt x="1870" y="1837"/>
                    <a:pt x="1761" y="1837"/>
                  </a:cubicBezTo>
                  <a:cubicBezTo>
                    <a:pt x="1605" y="1837"/>
                    <a:pt x="1605" y="1837"/>
                    <a:pt x="1605" y="1837"/>
                  </a:cubicBezTo>
                  <a:lnTo>
                    <a:pt x="1605" y="498"/>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7" name="Google Shape;1167;ga910c9af8b_1_39"/>
            <p:cNvSpPr/>
            <p:nvPr/>
          </p:nvSpPr>
          <p:spPr>
            <a:xfrm>
              <a:off x="8426450" y="3206750"/>
              <a:ext cx="123825" cy="661988"/>
            </a:xfrm>
            <a:custGeom>
              <a:avLst/>
              <a:gdLst/>
              <a:ahLst/>
              <a:cxnLst/>
              <a:rect l="l" t="t" r="r" b="b"/>
              <a:pathLst>
                <a:path w="344" h="1838" extrusionOk="0">
                  <a:moveTo>
                    <a:pt x="0" y="1837"/>
                  </a:moveTo>
                  <a:lnTo>
                    <a:pt x="0" y="1837"/>
                  </a:lnTo>
                  <a:cubicBezTo>
                    <a:pt x="0" y="203"/>
                    <a:pt x="0" y="203"/>
                    <a:pt x="0" y="203"/>
                  </a:cubicBezTo>
                  <a:cubicBezTo>
                    <a:pt x="0" y="94"/>
                    <a:pt x="93" y="0"/>
                    <a:pt x="202" y="0"/>
                  </a:cubicBezTo>
                  <a:cubicBezTo>
                    <a:pt x="343" y="0"/>
                    <a:pt x="343" y="0"/>
                    <a:pt x="343" y="0"/>
                  </a:cubicBezTo>
                  <a:cubicBezTo>
                    <a:pt x="343" y="1650"/>
                    <a:pt x="343" y="1650"/>
                    <a:pt x="343" y="1650"/>
                  </a:cubicBezTo>
                  <a:cubicBezTo>
                    <a:pt x="343" y="1760"/>
                    <a:pt x="264" y="1837"/>
                    <a:pt x="156" y="1837"/>
                  </a:cubicBezTo>
                  <a:lnTo>
                    <a:pt x="0" y="1837"/>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8" name="Google Shape;1168;ga910c9af8b_1_39"/>
            <p:cNvSpPr/>
            <p:nvPr/>
          </p:nvSpPr>
          <p:spPr>
            <a:xfrm>
              <a:off x="8774113" y="3195638"/>
              <a:ext cx="606425" cy="688975"/>
            </a:xfrm>
            <a:custGeom>
              <a:avLst/>
              <a:gdLst/>
              <a:ahLst/>
              <a:cxnLst/>
              <a:rect l="l" t="t" r="r" b="b"/>
              <a:pathLst>
                <a:path w="1684" h="1916" extrusionOk="0">
                  <a:moveTo>
                    <a:pt x="1683" y="1652"/>
                  </a:moveTo>
                  <a:lnTo>
                    <a:pt x="1683" y="1652"/>
                  </a:lnTo>
                  <a:cubicBezTo>
                    <a:pt x="1496" y="1822"/>
                    <a:pt x="1246" y="1915"/>
                    <a:pt x="981" y="1915"/>
                  </a:cubicBezTo>
                  <a:cubicBezTo>
                    <a:pt x="296" y="1915"/>
                    <a:pt x="15" y="1449"/>
                    <a:pt x="15" y="966"/>
                  </a:cubicBezTo>
                  <a:cubicBezTo>
                    <a:pt x="0" y="483"/>
                    <a:pt x="327" y="0"/>
                    <a:pt x="981" y="0"/>
                  </a:cubicBezTo>
                  <a:cubicBezTo>
                    <a:pt x="1230" y="0"/>
                    <a:pt x="1464" y="94"/>
                    <a:pt x="1651" y="281"/>
                  </a:cubicBezTo>
                  <a:cubicBezTo>
                    <a:pt x="1433" y="498"/>
                    <a:pt x="1433" y="498"/>
                    <a:pt x="1433" y="498"/>
                  </a:cubicBezTo>
                  <a:cubicBezTo>
                    <a:pt x="1309" y="390"/>
                    <a:pt x="1137" y="327"/>
                    <a:pt x="981" y="327"/>
                  </a:cubicBezTo>
                  <a:cubicBezTo>
                    <a:pt x="545" y="327"/>
                    <a:pt x="342" y="670"/>
                    <a:pt x="358" y="966"/>
                  </a:cubicBezTo>
                  <a:cubicBezTo>
                    <a:pt x="358" y="1278"/>
                    <a:pt x="529" y="1589"/>
                    <a:pt x="981" y="1589"/>
                  </a:cubicBezTo>
                  <a:cubicBezTo>
                    <a:pt x="1137" y="1589"/>
                    <a:pt x="1324" y="1527"/>
                    <a:pt x="1449" y="1402"/>
                  </a:cubicBezTo>
                  <a:lnTo>
                    <a:pt x="1683" y="1652"/>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9" name="Google Shape;1169;ga910c9af8b_1_39"/>
            <p:cNvSpPr/>
            <p:nvPr/>
          </p:nvSpPr>
          <p:spPr>
            <a:xfrm>
              <a:off x="9537700" y="3184525"/>
              <a:ext cx="566738" cy="706438"/>
            </a:xfrm>
            <a:custGeom>
              <a:avLst/>
              <a:gdLst/>
              <a:ahLst/>
              <a:cxnLst/>
              <a:rect l="l" t="t" r="r" b="b"/>
              <a:pathLst>
                <a:path w="1575" h="1963" extrusionOk="0">
                  <a:moveTo>
                    <a:pt x="1246" y="514"/>
                  </a:moveTo>
                  <a:lnTo>
                    <a:pt x="1246" y="514"/>
                  </a:lnTo>
                  <a:cubicBezTo>
                    <a:pt x="1184" y="405"/>
                    <a:pt x="1013" y="312"/>
                    <a:pt x="810" y="312"/>
                  </a:cubicBezTo>
                  <a:cubicBezTo>
                    <a:pt x="545" y="312"/>
                    <a:pt x="420" y="405"/>
                    <a:pt x="420" y="545"/>
                  </a:cubicBezTo>
                  <a:cubicBezTo>
                    <a:pt x="420" y="701"/>
                    <a:pt x="607" y="748"/>
                    <a:pt x="826" y="779"/>
                  </a:cubicBezTo>
                  <a:cubicBezTo>
                    <a:pt x="1215" y="841"/>
                    <a:pt x="1574" y="935"/>
                    <a:pt x="1574" y="1371"/>
                  </a:cubicBezTo>
                  <a:cubicBezTo>
                    <a:pt x="1558" y="1791"/>
                    <a:pt x="1200" y="1962"/>
                    <a:pt x="794" y="1946"/>
                  </a:cubicBezTo>
                  <a:cubicBezTo>
                    <a:pt x="420" y="1946"/>
                    <a:pt x="125" y="1837"/>
                    <a:pt x="0" y="1496"/>
                  </a:cubicBezTo>
                  <a:cubicBezTo>
                    <a:pt x="280" y="1356"/>
                    <a:pt x="280" y="1356"/>
                    <a:pt x="280" y="1356"/>
                  </a:cubicBezTo>
                  <a:cubicBezTo>
                    <a:pt x="358" y="1558"/>
                    <a:pt x="576" y="1651"/>
                    <a:pt x="794" y="1651"/>
                  </a:cubicBezTo>
                  <a:cubicBezTo>
                    <a:pt x="1013" y="1651"/>
                    <a:pt x="1215" y="1573"/>
                    <a:pt x="1230" y="1371"/>
                  </a:cubicBezTo>
                  <a:cubicBezTo>
                    <a:pt x="1230" y="1199"/>
                    <a:pt x="1043" y="1122"/>
                    <a:pt x="794" y="1090"/>
                  </a:cubicBezTo>
                  <a:cubicBezTo>
                    <a:pt x="420" y="1044"/>
                    <a:pt x="78" y="950"/>
                    <a:pt x="78" y="529"/>
                  </a:cubicBezTo>
                  <a:cubicBezTo>
                    <a:pt x="93" y="156"/>
                    <a:pt x="467" y="0"/>
                    <a:pt x="794" y="0"/>
                  </a:cubicBezTo>
                  <a:cubicBezTo>
                    <a:pt x="1090" y="15"/>
                    <a:pt x="1387" y="93"/>
                    <a:pt x="1527" y="374"/>
                  </a:cubicBezTo>
                  <a:lnTo>
                    <a:pt x="1246" y="514"/>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0" name="Google Shape;1170;ga910c9af8b_1_39"/>
            <p:cNvSpPr/>
            <p:nvPr/>
          </p:nvSpPr>
          <p:spPr>
            <a:xfrm>
              <a:off x="6535738" y="4294188"/>
              <a:ext cx="287337" cy="427037"/>
            </a:xfrm>
            <a:custGeom>
              <a:avLst/>
              <a:gdLst/>
              <a:ahLst/>
              <a:cxnLst/>
              <a:rect l="l" t="t" r="r" b="b"/>
              <a:pathLst>
                <a:path w="796" h="1186" extrusionOk="0">
                  <a:moveTo>
                    <a:pt x="0" y="32"/>
                  </a:moveTo>
                  <a:lnTo>
                    <a:pt x="0" y="32"/>
                  </a:lnTo>
                  <a:cubicBezTo>
                    <a:pt x="93" y="32"/>
                    <a:pt x="93" y="32"/>
                    <a:pt x="93" y="32"/>
                  </a:cubicBezTo>
                  <a:cubicBezTo>
                    <a:pt x="109" y="172"/>
                    <a:pt x="109" y="172"/>
                    <a:pt x="109" y="172"/>
                  </a:cubicBezTo>
                  <a:cubicBezTo>
                    <a:pt x="156" y="110"/>
                    <a:pt x="187" y="63"/>
                    <a:pt x="249" y="47"/>
                  </a:cubicBezTo>
                  <a:cubicBezTo>
                    <a:pt x="296" y="16"/>
                    <a:pt x="358" y="0"/>
                    <a:pt x="421" y="0"/>
                  </a:cubicBezTo>
                  <a:cubicBezTo>
                    <a:pt x="529" y="0"/>
                    <a:pt x="623" y="47"/>
                    <a:pt x="701" y="125"/>
                  </a:cubicBezTo>
                  <a:cubicBezTo>
                    <a:pt x="763" y="219"/>
                    <a:pt x="795" y="312"/>
                    <a:pt x="795" y="453"/>
                  </a:cubicBezTo>
                  <a:cubicBezTo>
                    <a:pt x="795" y="608"/>
                    <a:pt x="748" y="733"/>
                    <a:pt x="670" y="811"/>
                  </a:cubicBezTo>
                  <a:cubicBezTo>
                    <a:pt x="592" y="873"/>
                    <a:pt x="514" y="920"/>
                    <a:pt x="405" y="920"/>
                  </a:cubicBezTo>
                  <a:cubicBezTo>
                    <a:pt x="342" y="920"/>
                    <a:pt x="280" y="904"/>
                    <a:pt x="234" y="873"/>
                  </a:cubicBezTo>
                  <a:cubicBezTo>
                    <a:pt x="187" y="842"/>
                    <a:pt x="140" y="811"/>
                    <a:pt x="125" y="764"/>
                  </a:cubicBezTo>
                  <a:cubicBezTo>
                    <a:pt x="125" y="1185"/>
                    <a:pt x="125" y="1185"/>
                    <a:pt x="125" y="1185"/>
                  </a:cubicBezTo>
                  <a:cubicBezTo>
                    <a:pt x="0" y="1185"/>
                    <a:pt x="0" y="1185"/>
                    <a:pt x="0" y="1185"/>
                  </a:cubicBezTo>
                  <a:lnTo>
                    <a:pt x="0" y="32"/>
                  </a:lnTo>
                  <a:close/>
                  <a:moveTo>
                    <a:pt x="654" y="453"/>
                  </a:moveTo>
                  <a:lnTo>
                    <a:pt x="654" y="453"/>
                  </a:lnTo>
                  <a:cubicBezTo>
                    <a:pt x="654" y="328"/>
                    <a:pt x="623" y="234"/>
                    <a:pt x="576" y="172"/>
                  </a:cubicBezTo>
                  <a:cubicBezTo>
                    <a:pt x="529" y="125"/>
                    <a:pt x="467" y="110"/>
                    <a:pt x="389" y="110"/>
                  </a:cubicBezTo>
                  <a:cubicBezTo>
                    <a:pt x="296" y="110"/>
                    <a:pt x="234" y="141"/>
                    <a:pt x="187" y="203"/>
                  </a:cubicBezTo>
                  <a:cubicBezTo>
                    <a:pt x="140" y="266"/>
                    <a:pt x="109" y="343"/>
                    <a:pt x="109" y="453"/>
                  </a:cubicBezTo>
                  <a:cubicBezTo>
                    <a:pt x="109" y="577"/>
                    <a:pt x="140" y="671"/>
                    <a:pt x="202" y="733"/>
                  </a:cubicBezTo>
                  <a:cubicBezTo>
                    <a:pt x="249" y="780"/>
                    <a:pt x="312" y="811"/>
                    <a:pt x="389" y="811"/>
                  </a:cubicBezTo>
                  <a:cubicBezTo>
                    <a:pt x="467" y="811"/>
                    <a:pt x="545" y="780"/>
                    <a:pt x="592" y="702"/>
                  </a:cubicBezTo>
                  <a:cubicBezTo>
                    <a:pt x="639" y="640"/>
                    <a:pt x="654" y="561"/>
                    <a:pt x="654" y="4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1" name="Google Shape;1171;ga910c9af8b_1_39"/>
            <p:cNvSpPr/>
            <p:nvPr/>
          </p:nvSpPr>
          <p:spPr>
            <a:xfrm>
              <a:off x="6878638" y="4294188"/>
              <a:ext cx="258762" cy="331787"/>
            </a:xfrm>
            <a:custGeom>
              <a:avLst/>
              <a:gdLst/>
              <a:ahLst/>
              <a:cxnLst/>
              <a:rect l="l" t="t" r="r" b="b"/>
              <a:pathLst>
                <a:path w="718" h="921" extrusionOk="0">
                  <a:moveTo>
                    <a:pt x="156" y="266"/>
                  </a:moveTo>
                  <a:lnTo>
                    <a:pt x="156" y="266"/>
                  </a:lnTo>
                  <a:cubicBezTo>
                    <a:pt x="16" y="266"/>
                    <a:pt x="16" y="266"/>
                    <a:pt x="16" y="266"/>
                  </a:cubicBezTo>
                  <a:cubicBezTo>
                    <a:pt x="32" y="172"/>
                    <a:pt x="63" y="110"/>
                    <a:pt x="140" y="63"/>
                  </a:cubicBezTo>
                  <a:cubicBezTo>
                    <a:pt x="203" y="16"/>
                    <a:pt x="281" y="0"/>
                    <a:pt x="374" y="0"/>
                  </a:cubicBezTo>
                  <a:cubicBezTo>
                    <a:pt x="483" y="0"/>
                    <a:pt x="577" y="32"/>
                    <a:pt x="639" y="94"/>
                  </a:cubicBezTo>
                  <a:cubicBezTo>
                    <a:pt x="686" y="141"/>
                    <a:pt x="717" y="203"/>
                    <a:pt x="717" y="297"/>
                  </a:cubicBezTo>
                  <a:cubicBezTo>
                    <a:pt x="717" y="889"/>
                    <a:pt x="717" y="889"/>
                    <a:pt x="717" y="889"/>
                  </a:cubicBezTo>
                  <a:cubicBezTo>
                    <a:pt x="608" y="889"/>
                    <a:pt x="608" y="889"/>
                    <a:pt x="608" y="889"/>
                  </a:cubicBezTo>
                  <a:cubicBezTo>
                    <a:pt x="593" y="764"/>
                    <a:pt x="593" y="764"/>
                    <a:pt x="593" y="764"/>
                  </a:cubicBezTo>
                  <a:cubicBezTo>
                    <a:pt x="530" y="857"/>
                    <a:pt x="421" y="920"/>
                    <a:pt x="296" y="920"/>
                  </a:cubicBezTo>
                  <a:cubicBezTo>
                    <a:pt x="203" y="920"/>
                    <a:pt x="125" y="889"/>
                    <a:pt x="78" y="842"/>
                  </a:cubicBezTo>
                  <a:cubicBezTo>
                    <a:pt x="32" y="795"/>
                    <a:pt x="0" y="733"/>
                    <a:pt x="0" y="671"/>
                  </a:cubicBezTo>
                  <a:cubicBezTo>
                    <a:pt x="0" y="593"/>
                    <a:pt x="32" y="515"/>
                    <a:pt x="94" y="484"/>
                  </a:cubicBezTo>
                  <a:cubicBezTo>
                    <a:pt x="140" y="437"/>
                    <a:pt x="219" y="406"/>
                    <a:pt x="327" y="390"/>
                  </a:cubicBezTo>
                  <a:cubicBezTo>
                    <a:pt x="593" y="343"/>
                    <a:pt x="593" y="343"/>
                    <a:pt x="593" y="343"/>
                  </a:cubicBezTo>
                  <a:cubicBezTo>
                    <a:pt x="593" y="281"/>
                    <a:pt x="593" y="281"/>
                    <a:pt x="593" y="281"/>
                  </a:cubicBezTo>
                  <a:cubicBezTo>
                    <a:pt x="593" y="219"/>
                    <a:pt x="561" y="172"/>
                    <a:pt x="530" y="141"/>
                  </a:cubicBezTo>
                  <a:cubicBezTo>
                    <a:pt x="483" y="110"/>
                    <a:pt x="437" y="94"/>
                    <a:pt x="374" y="94"/>
                  </a:cubicBezTo>
                  <a:cubicBezTo>
                    <a:pt x="296" y="94"/>
                    <a:pt x="250" y="110"/>
                    <a:pt x="203" y="157"/>
                  </a:cubicBezTo>
                  <a:cubicBezTo>
                    <a:pt x="172" y="172"/>
                    <a:pt x="156" y="219"/>
                    <a:pt x="156" y="266"/>
                  </a:cubicBezTo>
                  <a:close/>
                  <a:moveTo>
                    <a:pt x="593" y="577"/>
                  </a:moveTo>
                  <a:lnTo>
                    <a:pt x="593" y="577"/>
                  </a:lnTo>
                  <a:cubicBezTo>
                    <a:pt x="593" y="437"/>
                    <a:pt x="593" y="437"/>
                    <a:pt x="593" y="437"/>
                  </a:cubicBezTo>
                  <a:cubicBezTo>
                    <a:pt x="359" y="484"/>
                    <a:pt x="359" y="484"/>
                    <a:pt x="359" y="484"/>
                  </a:cubicBezTo>
                  <a:cubicBezTo>
                    <a:pt x="265" y="499"/>
                    <a:pt x="203" y="515"/>
                    <a:pt x="172" y="546"/>
                  </a:cubicBezTo>
                  <a:cubicBezTo>
                    <a:pt x="140" y="577"/>
                    <a:pt x="125" y="608"/>
                    <a:pt x="125" y="655"/>
                  </a:cubicBezTo>
                  <a:cubicBezTo>
                    <a:pt x="125" y="717"/>
                    <a:pt x="156" y="748"/>
                    <a:pt x="187" y="780"/>
                  </a:cubicBezTo>
                  <a:cubicBezTo>
                    <a:pt x="219" y="795"/>
                    <a:pt x="265" y="811"/>
                    <a:pt x="327" y="811"/>
                  </a:cubicBezTo>
                  <a:cubicBezTo>
                    <a:pt x="406" y="811"/>
                    <a:pt x="468" y="780"/>
                    <a:pt x="514" y="733"/>
                  </a:cubicBezTo>
                  <a:cubicBezTo>
                    <a:pt x="561" y="686"/>
                    <a:pt x="593" y="640"/>
                    <a:pt x="593" y="5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2" name="Google Shape;1172;ga910c9af8b_1_39"/>
            <p:cNvSpPr/>
            <p:nvPr/>
          </p:nvSpPr>
          <p:spPr>
            <a:xfrm>
              <a:off x="7226300" y="4294188"/>
              <a:ext cx="157163" cy="320675"/>
            </a:xfrm>
            <a:custGeom>
              <a:avLst/>
              <a:gdLst/>
              <a:ahLst/>
              <a:cxnLst/>
              <a:rect l="l" t="t" r="r" b="b"/>
              <a:pathLst>
                <a:path w="437" h="890" extrusionOk="0">
                  <a:moveTo>
                    <a:pt x="124" y="889"/>
                  </a:moveTo>
                  <a:lnTo>
                    <a:pt x="124" y="889"/>
                  </a:lnTo>
                  <a:cubicBezTo>
                    <a:pt x="0" y="889"/>
                    <a:pt x="0" y="889"/>
                    <a:pt x="0" y="889"/>
                  </a:cubicBezTo>
                  <a:cubicBezTo>
                    <a:pt x="0" y="32"/>
                    <a:pt x="0" y="32"/>
                    <a:pt x="0" y="32"/>
                  </a:cubicBezTo>
                  <a:cubicBezTo>
                    <a:pt x="93" y="32"/>
                    <a:pt x="93" y="32"/>
                    <a:pt x="93" y="32"/>
                  </a:cubicBezTo>
                  <a:cubicBezTo>
                    <a:pt x="124" y="172"/>
                    <a:pt x="124" y="172"/>
                    <a:pt x="124" y="172"/>
                  </a:cubicBezTo>
                  <a:cubicBezTo>
                    <a:pt x="171" y="63"/>
                    <a:pt x="233" y="0"/>
                    <a:pt x="342" y="0"/>
                  </a:cubicBezTo>
                  <a:cubicBezTo>
                    <a:pt x="373" y="0"/>
                    <a:pt x="404" y="0"/>
                    <a:pt x="436" y="16"/>
                  </a:cubicBezTo>
                  <a:cubicBezTo>
                    <a:pt x="436" y="141"/>
                    <a:pt x="436" y="141"/>
                    <a:pt x="436" y="141"/>
                  </a:cubicBezTo>
                  <a:cubicBezTo>
                    <a:pt x="404" y="125"/>
                    <a:pt x="373" y="125"/>
                    <a:pt x="342" y="125"/>
                  </a:cubicBezTo>
                  <a:cubicBezTo>
                    <a:pt x="280" y="125"/>
                    <a:pt x="217" y="157"/>
                    <a:pt x="187" y="219"/>
                  </a:cubicBezTo>
                  <a:cubicBezTo>
                    <a:pt x="140" y="266"/>
                    <a:pt x="124" y="343"/>
                    <a:pt x="124" y="437"/>
                  </a:cubicBezTo>
                  <a:lnTo>
                    <a:pt x="124" y="889"/>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3" name="Google Shape;1173;ga910c9af8b_1_39"/>
            <p:cNvSpPr/>
            <p:nvPr/>
          </p:nvSpPr>
          <p:spPr>
            <a:xfrm>
              <a:off x="7427913" y="4227513"/>
              <a:ext cx="163512" cy="398462"/>
            </a:xfrm>
            <a:custGeom>
              <a:avLst/>
              <a:gdLst/>
              <a:ahLst/>
              <a:cxnLst/>
              <a:rect l="l" t="t" r="r" b="b"/>
              <a:pathLst>
                <a:path w="453" h="1107" extrusionOk="0">
                  <a:moveTo>
                    <a:pt x="437" y="311"/>
                  </a:moveTo>
                  <a:lnTo>
                    <a:pt x="437" y="311"/>
                  </a:lnTo>
                  <a:cubicBezTo>
                    <a:pt x="250" y="311"/>
                    <a:pt x="250" y="311"/>
                    <a:pt x="250" y="311"/>
                  </a:cubicBezTo>
                  <a:cubicBezTo>
                    <a:pt x="250" y="888"/>
                    <a:pt x="250" y="888"/>
                    <a:pt x="250" y="888"/>
                  </a:cubicBezTo>
                  <a:cubicBezTo>
                    <a:pt x="250" y="950"/>
                    <a:pt x="281" y="997"/>
                    <a:pt x="358" y="997"/>
                  </a:cubicBezTo>
                  <a:cubicBezTo>
                    <a:pt x="390" y="997"/>
                    <a:pt x="421" y="981"/>
                    <a:pt x="452" y="981"/>
                  </a:cubicBezTo>
                  <a:cubicBezTo>
                    <a:pt x="452" y="1090"/>
                    <a:pt x="452" y="1090"/>
                    <a:pt x="452" y="1090"/>
                  </a:cubicBezTo>
                  <a:cubicBezTo>
                    <a:pt x="405" y="1090"/>
                    <a:pt x="374" y="1106"/>
                    <a:pt x="343" y="1106"/>
                  </a:cubicBezTo>
                  <a:cubicBezTo>
                    <a:pt x="265" y="1106"/>
                    <a:pt x="203" y="1075"/>
                    <a:pt x="171" y="1028"/>
                  </a:cubicBezTo>
                  <a:cubicBezTo>
                    <a:pt x="141" y="997"/>
                    <a:pt x="125" y="950"/>
                    <a:pt x="125" y="888"/>
                  </a:cubicBezTo>
                  <a:cubicBezTo>
                    <a:pt x="125" y="311"/>
                    <a:pt x="125" y="311"/>
                    <a:pt x="125" y="311"/>
                  </a:cubicBezTo>
                  <a:cubicBezTo>
                    <a:pt x="0" y="311"/>
                    <a:pt x="0" y="311"/>
                    <a:pt x="0" y="311"/>
                  </a:cubicBezTo>
                  <a:cubicBezTo>
                    <a:pt x="0" y="218"/>
                    <a:pt x="0" y="218"/>
                    <a:pt x="0" y="218"/>
                  </a:cubicBezTo>
                  <a:cubicBezTo>
                    <a:pt x="125" y="218"/>
                    <a:pt x="125" y="218"/>
                    <a:pt x="125" y="218"/>
                  </a:cubicBezTo>
                  <a:cubicBezTo>
                    <a:pt x="141" y="0"/>
                    <a:pt x="141" y="0"/>
                    <a:pt x="141" y="0"/>
                  </a:cubicBezTo>
                  <a:cubicBezTo>
                    <a:pt x="250" y="0"/>
                    <a:pt x="250" y="0"/>
                    <a:pt x="250" y="0"/>
                  </a:cubicBezTo>
                  <a:cubicBezTo>
                    <a:pt x="250" y="218"/>
                    <a:pt x="250" y="218"/>
                    <a:pt x="250" y="218"/>
                  </a:cubicBezTo>
                  <a:cubicBezTo>
                    <a:pt x="437" y="218"/>
                    <a:pt x="437" y="218"/>
                    <a:pt x="437" y="218"/>
                  </a:cubicBezTo>
                  <a:lnTo>
                    <a:pt x="437" y="311"/>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4" name="Google Shape;1174;ga910c9af8b_1_39"/>
            <p:cNvSpPr/>
            <p:nvPr/>
          </p:nvSpPr>
          <p:spPr>
            <a:xfrm>
              <a:off x="7826375" y="4294188"/>
              <a:ext cx="298450" cy="331787"/>
            </a:xfrm>
            <a:custGeom>
              <a:avLst/>
              <a:gdLst/>
              <a:ahLst/>
              <a:cxnLst/>
              <a:rect l="l" t="t" r="r" b="b"/>
              <a:pathLst>
                <a:path w="828" h="921" extrusionOk="0">
                  <a:moveTo>
                    <a:pt x="0" y="453"/>
                  </a:moveTo>
                  <a:lnTo>
                    <a:pt x="0" y="453"/>
                  </a:lnTo>
                  <a:cubicBezTo>
                    <a:pt x="0" y="297"/>
                    <a:pt x="47" y="187"/>
                    <a:pt x="141" y="94"/>
                  </a:cubicBezTo>
                  <a:cubicBezTo>
                    <a:pt x="203" y="32"/>
                    <a:pt x="297" y="0"/>
                    <a:pt x="406" y="0"/>
                  </a:cubicBezTo>
                  <a:cubicBezTo>
                    <a:pt x="546" y="0"/>
                    <a:pt x="640" y="47"/>
                    <a:pt x="717" y="125"/>
                  </a:cubicBezTo>
                  <a:cubicBezTo>
                    <a:pt x="795" y="219"/>
                    <a:pt x="827" y="328"/>
                    <a:pt x="827" y="453"/>
                  </a:cubicBezTo>
                  <a:cubicBezTo>
                    <a:pt x="827" y="608"/>
                    <a:pt x="780" y="733"/>
                    <a:pt x="686" y="811"/>
                  </a:cubicBezTo>
                  <a:cubicBezTo>
                    <a:pt x="624" y="889"/>
                    <a:pt x="530" y="920"/>
                    <a:pt x="406" y="920"/>
                  </a:cubicBezTo>
                  <a:cubicBezTo>
                    <a:pt x="281" y="920"/>
                    <a:pt x="172" y="873"/>
                    <a:pt x="110" y="780"/>
                  </a:cubicBezTo>
                  <a:cubicBezTo>
                    <a:pt x="32" y="702"/>
                    <a:pt x="0" y="593"/>
                    <a:pt x="0" y="453"/>
                  </a:cubicBezTo>
                  <a:close/>
                  <a:moveTo>
                    <a:pt x="125" y="453"/>
                  </a:moveTo>
                  <a:lnTo>
                    <a:pt x="125" y="453"/>
                  </a:lnTo>
                  <a:cubicBezTo>
                    <a:pt x="125" y="577"/>
                    <a:pt x="156" y="671"/>
                    <a:pt x="219" y="733"/>
                  </a:cubicBezTo>
                  <a:cubicBezTo>
                    <a:pt x="266" y="795"/>
                    <a:pt x="343" y="811"/>
                    <a:pt x="421" y="811"/>
                  </a:cubicBezTo>
                  <a:cubicBezTo>
                    <a:pt x="499" y="811"/>
                    <a:pt x="577" y="780"/>
                    <a:pt x="624" y="717"/>
                  </a:cubicBezTo>
                  <a:cubicBezTo>
                    <a:pt x="670" y="655"/>
                    <a:pt x="702" y="561"/>
                    <a:pt x="702" y="453"/>
                  </a:cubicBezTo>
                  <a:cubicBezTo>
                    <a:pt x="702" y="328"/>
                    <a:pt x="670" y="250"/>
                    <a:pt x="608" y="172"/>
                  </a:cubicBezTo>
                  <a:cubicBezTo>
                    <a:pt x="561" y="125"/>
                    <a:pt x="483" y="110"/>
                    <a:pt x="406" y="110"/>
                  </a:cubicBezTo>
                  <a:cubicBezTo>
                    <a:pt x="328" y="110"/>
                    <a:pt x="250" y="141"/>
                    <a:pt x="203" y="203"/>
                  </a:cubicBezTo>
                  <a:cubicBezTo>
                    <a:pt x="156" y="266"/>
                    <a:pt x="125" y="359"/>
                    <a:pt x="125" y="4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5" name="Google Shape;1175;ga910c9af8b_1_39"/>
            <p:cNvSpPr/>
            <p:nvPr/>
          </p:nvSpPr>
          <p:spPr>
            <a:xfrm>
              <a:off x="8162925" y="4176713"/>
              <a:ext cx="174625" cy="438150"/>
            </a:xfrm>
            <a:custGeom>
              <a:avLst/>
              <a:gdLst/>
              <a:ahLst/>
              <a:cxnLst/>
              <a:rect l="l" t="t" r="r" b="b"/>
              <a:pathLst>
                <a:path w="484" h="1217" extrusionOk="0">
                  <a:moveTo>
                    <a:pt x="483" y="16"/>
                  </a:moveTo>
                  <a:lnTo>
                    <a:pt x="483" y="16"/>
                  </a:lnTo>
                  <a:cubicBezTo>
                    <a:pt x="483" y="125"/>
                    <a:pt x="483" y="125"/>
                    <a:pt x="483" y="125"/>
                  </a:cubicBezTo>
                  <a:cubicBezTo>
                    <a:pt x="436" y="110"/>
                    <a:pt x="390" y="110"/>
                    <a:pt x="359" y="110"/>
                  </a:cubicBezTo>
                  <a:cubicBezTo>
                    <a:pt x="328" y="110"/>
                    <a:pt x="296" y="110"/>
                    <a:pt x="281" y="125"/>
                  </a:cubicBezTo>
                  <a:cubicBezTo>
                    <a:pt x="265" y="156"/>
                    <a:pt x="250" y="172"/>
                    <a:pt x="250" y="219"/>
                  </a:cubicBezTo>
                  <a:cubicBezTo>
                    <a:pt x="250" y="359"/>
                    <a:pt x="250" y="359"/>
                    <a:pt x="250" y="359"/>
                  </a:cubicBezTo>
                  <a:cubicBezTo>
                    <a:pt x="452" y="359"/>
                    <a:pt x="452" y="359"/>
                    <a:pt x="452" y="359"/>
                  </a:cubicBezTo>
                  <a:cubicBezTo>
                    <a:pt x="452" y="452"/>
                    <a:pt x="452" y="452"/>
                    <a:pt x="452" y="452"/>
                  </a:cubicBezTo>
                  <a:cubicBezTo>
                    <a:pt x="250" y="452"/>
                    <a:pt x="250" y="452"/>
                    <a:pt x="250" y="452"/>
                  </a:cubicBezTo>
                  <a:cubicBezTo>
                    <a:pt x="250" y="1216"/>
                    <a:pt x="250" y="1216"/>
                    <a:pt x="250" y="1216"/>
                  </a:cubicBezTo>
                  <a:cubicBezTo>
                    <a:pt x="125" y="1216"/>
                    <a:pt x="125" y="1216"/>
                    <a:pt x="125" y="1216"/>
                  </a:cubicBezTo>
                  <a:cubicBezTo>
                    <a:pt x="125" y="452"/>
                    <a:pt x="125" y="452"/>
                    <a:pt x="125" y="452"/>
                  </a:cubicBezTo>
                  <a:cubicBezTo>
                    <a:pt x="0" y="452"/>
                    <a:pt x="0" y="452"/>
                    <a:pt x="0" y="452"/>
                  </a:cubicBezTo>
                  <a:cubicBezTo>
                    <a:pt x="0" y="359"/>
                    <a:pt x="0" y="359"/>
                    <a:pt x="0" y="359"/>
                  </a:cubicBezTo>
                  <a:cubicBezTo>
                    <a:pt x="125" y="359"/>
                    <a:pt x="125" y="359"/>
                    <a:pt x="125" y="359"/>
                  </a:cubicBezTo>
                  <a:cubicBezTo>
                    <a:pt x="125" y="219"/>
                    <a:pt x="125" y="219"/>
                    <a:pt x="125" y="219"/>
                  </a:cubicBezTo>
                  <a:cubicBezTo>
                    <a:pt x="125" y="141"/>
                    <a:pt x="156" y="94"/>
                    <a:pt x="203" y="47"/>
                  </a:cubicBezTo>
                  <a:cubicBezTo>
                    <a:pt x="234" y="16"/>
                    <a:pt x="281" y="0"/>
                    <a:pt x="343" y="0"/>
                  </a:cubicBezTo>
                  <a:cubicBezTo>
                    <a:pt x="390" y="0"/>
                    <a:pt x="436" y="0"/>
                    <a:pt x="483" y="1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6" name="Google Shape;1176;ga910c9af8b_1_39"/>
            <p:cNvSpPr/>
            <p:nvPr/>
          </p:nvSpPr>
          <p:spPr>
            <a:xfrm>
              <a:off x="8561388" y="4176713"/>
              <a:ext cx="376237" cy="449262"/>
            </a:xfrm>
            <a:custGeom>
              <a:avLst/>
              <a:gdLst/>
              <a:ahLst/>
              <a:cxnLst/>
              <a:rect l="l" t="t" r="r" b="b"/>
              <a:pathLst>
                <a:path w="1045" h="1248" extrusionOk="0">
                  <a:moveTo>
                    <a:pt x="545" y="1247"/>
                  </a:moveTo>
                  <a:lnTo>
                    <a:pt x="545" y="1247"/>
                  </a:lnTo>
                  <a:cubicBezTo>
                    <a:pt x="374" y="1247"/>
                    <a:pt x="233" y="1184"/>
                    <a:pt x="124" y="1060"/>
                  </a:cubicBezTo>
                  <a:cubicBezTo>
                    <a:pt x="46" y="951"/>
                    <a:pt x="0" y="795"/>
                    <a:pt x="0" y="624"/>
                  </a:cubicBezTo>
                  <a:cubicBezTo>
                    <a:pt x="0" y="406"/>
                    <a:pt x="62" y="250"/>
                    <a:pt x="171" y="141"/>
                  </a:cubicBezTo>
                  <a:cubicBezTo>
                    <a:pt x="280" y="47"/>
                    <a:pt x="405" y="0"/>
                    <a:pt x="545" y="0"/>
                  </a:cubicBezTo>
                  <a:cubicBezTo>
                    <a:pt x="701" y="0"/>
                    <a:pt x="810" y="32"/>
                    <a:pt x="904" y="125"/>
                  </a:cubicBezTo>
                  <a:cubicBezTo>
                    <a:pt x="997" y="203"/>
                    <a:pt x="1044" y="281"/>
                    <a:pt x="1044" y="390"/>
                  </a:cubicBezTo>
                  <a:cubicBezTo>
                    <a:pt x="919" y="390"/>
                    <a:pt x="919" y="390"/>
                    <a:pt x="919" y="390"/>
                  </a:cubicBezTo>
                  <a:cubicBezTo>
                    <a:pt x="904" y="297"/>
                    <a:pt x="857" y="219"/>
                    <a:pt x="779" y="172"/>
                  </a:cubicBezTo>
                  <a:cubicBezTo>
                    <a:pt x="717" y="125"/>
                    <a:pt x="638" y="110"/>
                    <a:pt x="545" y="110"/>
                  </a:cubicBezTo>
                  <a:cubicBezTo>
                    <a:pt x="420" y="110"/>
                    <a:pt x="311" y="156"/>
                    <a:pt x="233" y="250"/>
                  </a:cubicBezTo>
                  <a:cubicBezTo>
                    <a:pt x="171" y="343"/>
                    <a:pt x="140" y="468"/>
                    <a:pt x="140" y="624"/>
                  </a:cubicBezTo>
                  <a:cubicBezTo>
                    <a:pt x="140" y="795"/>
                    <a:pt x="171" y="920"/>
                    <a:pt x="264" y="1013"/>
                  </a:cubicBezTo>
                  <a:cubicBezTo>
                    <a:pt x="343" y="1091"/>
                    <a:pt x="436" y="1138"/>
                    <a:pt x="545" y="1138"/>
                  </a:cubicBezTo>
                  <a:cubicBezTo>
                    <a:pt x="654" y="1138"/>
                    <a:pt x="747" y="1091"/>
                    <a:pt x="810" y="1029"/>
                  </a:cubicBezTo>
                  <a:cubicBezTo>
                    <a:pt x="872" y="967"/>
                    <a:pt x="904" y="904"/>
                    <a:pt x="919" y="811"/>
                  </a:cubicBezTo>
                  <a:cubicBezTo>
                    <a:pt x="1044" y="811"/>
                    <a:pt x="1044" y="811"/>
                    <a:pt x="1044" y="811"/>
                  </a:cubicBezTo>
                  <a:cubicBezTo>
                    <a:pt x="1044" y="935"/>
                    <a:pt x="981" y="1044"/>
                    <a:pt x="888" y="1122"/>
                  </a:cubicBezTo>
                  <a:cubicBezTo>
                    <a:pt x="794" y="1200"/>
                    <a:pt x="670" y="1247"/>
                    <a:pt x="545" y="1247"/>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7" name="Google Shape;1177;ga910c9af8b_1_39"/>
            <p:cNvSpPr/>
            <p:nvPr/>
          </p:nvSpPr>
          <p:spPr>
            <a:xfrm>
              <a:off x="9009063" y="4181475"/>
              <a:ext cx="50800" cy="431800"/>
            </a:xfrm>
            <a:custGeom>
              <a:avLst/>
              <a:gdLst/>
              <a:ahLst/>
              <a:cxnLst/>
              <a:rect l="l" t="t" r="r" b="b"/>
              <a:pathLst>
                <a:path w="141" h="1201" extrusionOk="0">
                  <a:moveTo>
                    <a:pt x="140" y="156"/>
                  </a:moveTo>
                  <a:lnTo>
                    <a:pt x="0" y="156"/>
                  </a:lnTo>
                  <a:lnTo>
                    <a:pt x="0" y="0"/>
                  </a:lnTo>
                  <a:lnTo>
                    <a:pt x="140" y="0"/>
                  </a:lnTo>
                  <a:lnTo>
                    <a:pt x="140" y="156"/>
                  </a:lnTo>
                  <a:close/>
                  <a:moveTo>
                    <a:pt x="140" y="1200"/>
                  </a:moveTo>
                  <a:lnTo>
                    <a:pt x="16" y="1200"/>
                  </a:lnTo>
                  <a:lnTo>
                    <a:pt x="16" y="343"/>
                  </a:lnTo>
                  <a:lnTo>
                    <a:pt x="140" y="343"/>
                  </a:lnTo>
                  <a:lnTo>
                    <a:pt x="140" y="120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8" name="Google Shape;1178;ga910c9af8b_1_39"/>
            <p:cNvSpPr/>
            <p:nvPr/>
          </p:nvSpPr>
          <p:spPr>
            <a:xfrm>
              <a:off x="9128125" y="4294188"/>
              <a:ext cx="258763" cy="331787"/>
            </a:xfrm>
            <a:custGeom>
              <a:avLst/>
              <a:gdLst/>
              <a:ahLst/>
              <a:cxnLst/>
              <a:rect l="l" t="t" r="r" b="b"/>
              <a:pathLst>
                <a:path w="718" h="921" extrusionOk="0">
                  <a:moveTo>
                    <a:pt x="577" y="655"/>
                  </a:moveTo>
                  <a:lnTo>
                    <a:pt x="577" y="655"/>
                  </a:lnTo>
                  <a:cubicBezTo>
                    <a:pt x="577" y="608"/>
                    <a:pt x="561" y="577"/>
                    <a:pt x="530" y="546"/>
                  </a:cubicBezTo>
                  <a:cubicBezTo>
                    <a:pt x="483" y="530"/>
                    <a:pt x="421" y="499"/>
                    <a:pt x="312" y="484"/>
                  </a:cubicBezTo>
                  <a:cubicBezTo>
                    <a:pt x="219" y="468"/>
                    <a:pt x="141" y="437"/>
                    <a:pt x="94" y="390"/>
                  </a:cubicBezTo>
                  <a:cubicBezTo>
                    <a:pt x="62" y="343"/>
                    <a:pt x="32" y="297"/>
                    <a:pt x="32" y="234"/>
                  </a:cubicBezTo>
                  <a:cubicBezTo>
                    <a:pt x="32" y="157"/>
                    <a:pt x="62" y="110"/>
                    <a:pt x="125" y="63"/>
                  </a:cubicBezTo>
                  <a:cubicBezTo>
                    <a:pt x="187" y="16"/>
                    <a:pt x="265" y="0"/>
                    <a:pt x="359" y="0"/>
                  </a:cubicBezTo>
                  <a:cubicBezTo>
                    <a:pt x="452" y="0"/>
                    <a:pt x="546" y="32"/>
                    <a:pt x="608" y="79"/>
                  </a:cubicBezTo>
                  <a:cubicBezTo>
                    <a:pt x="655" y="125"/>
                    <a:pt x="686" y="172"/>
                    <a:pt x="702" y="250"/>
                  </a:cubicBezTo>
                  <a:cubicBezTo>
                    <a:pt x="577" y="250"/>
                    <a:pt x="577" y="250"/>
                    <a:pt x="577" y="250"/>
                  </a:cubicBezTo>
                  <a:cubicBezTo>
                    <a:pt x="577" y="203"/>
                    <a:pt x="546" y="157"/>
                    <a:pt x="499" y="141"/>
                  </a:cubicBezTo>
                  <a:cubicBezTo>
                    <a:pt x="468" y="110"/>
                    <a:pt x="421" y="94"/>
                    <a:pt x="359" y="94"/>
                  </a:cubicBezTo>
                  <a:cubicBezTo>
                    <a:pt x="281" y="94"/>
                    <a:pt x="234" y="110"/>
                    <a:pt x="203" y="141"/>
                  </a:cubicBezTo>
                  <a:cubicBezTo>
                    <a:pt x="172" y="172"/>
                    <a:pt x="156" y="187"/>
                    <a:pt x="156" y="234"/>
                  </a:cubicBezTo>
                  <a:cubicBezTo>
                    <a:pt x="156" y="266"/>
                    <a:pt x="172" y="297"/>
                    <a:pt x="203" y="328"/>
                  </a:cubicBezTo>
                  <a:cubicBezTo>
                    <a:pt x="234" y="343"/>
                    <a:pt x="296" y="359"/>
                    <a:pt x="374" y="374"/>
                  </a:cubicBezTo>
                  <a:cubicBezTo>
                    <a:pt x="499" y="406"/>
                    <a:pt x="592" y="437"/>
                    <a:pt x="639" y="484"/>
                  </a:cubicBezTo>
                  <a:cubicBezTo>
                    <a:pt x="686" y="515"/>
                    <a:pt x="717" y="577"/>
                    <a:pt x="717" y="655"/>
                  </a:cubicBezTo>
                  <a:cubicBezTo>
                    <a:pt x="717" y="733"/>
                    <a:pt x="670" y="795"/>
                    <a:pt x="608" y="842"/>
                  </a:cubicBezTo>
                  <a:cubicBezTo>
                    <a:pt x="546" y="889"/>
                    <a:pt x="468" y="920"/>
                    <a:pt x="359" y="920"/>
                  </a:cubicBezTo>
                  <a:cubicBezTo>
                    <a:pt x="249" y="920"/>
                    <a:pt x="156" y="889"/>
                    <a:pt x="94" y="827"/>
                  </a:cubicBezTo>
                  <a:cubicBezTo>
                    <a:pt x="47" y="780"/>
                    <a:pt x="16" y="733"/>
                    <a:pt x="0" y="655"/>
                  </a:cubicBezTo>
                  <a:cubicBezTo>
                    <a:pt x="125" y="655"/>
                    <a:pt x="125" y="655"/>
                    <a:pt x="125" y="655"/>
                  </a:cubicBezTo>
                  <a:cubicBezTo>
                    <a:pt x="141" y="764"/>
                    <a:pt x="219" y="811"/>
                    <a:pt x="359" y="811"/>
                  </a:cubicBezTo>
                  <a:cubicBezTo>
                    <a:pt x="436" y="811"/>
                    <a:pt x="499" y="795"/>
                    <a:pt x="530" y="764"/>
                  </a:cubicBezTo>
                  <a:cubicBezTo>
                    <a:pt x="561" y="733"/>
                    <a:pt x="577" y="702"/>
                    <a:pt x="577" y="655"/>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9" name="Google Shape;1179;ga910c9af8b_1_39"/>
            <p:cNvSpPr/>
            <p:nvPr/>
          </p:nvSpPr>
          <p:spPr>
            <a:xfrm>
              <a:off x="9442450" y="4294188"/>
              <a:ext cx="274638" cy="331787"/>
            </a:xfrm>
            <a:custGeom>
              <a:avLst/>
              <a:gdLst/>
              <a:ahLst/>
              <a:cxnLst/>
              <a:rect l="l" t="t" r="r" b="b"/>
              <a:pathLst>
                <a:path w="765" h="921" extrusionOk="0">
                  <a:moveTo>
                    <a:pt x="639" y="624"/>
                  </a:moveTo>
                  <a:lnTo>
                    <a:pt x="639" y="624"/>
                  </a:lnTo>
                  <a:cubicBezTo>
                    <a:pt x="764" y="624"/>
                    <a:pt x="764" y="624"/>
                    <a:pt x="764" y="624"/>
                  </a:cubicBezTo>
                  <a:cubicBezTo>
                    <a:pt x="748" y="717"/>
                    <a:pt x="717" y="795"/>
                    <a:pt x="639" y="842"/>
                  </a:cubicBezTo>
                  <a:cubicBezTo>
                    <a:pt x="577" y="889"/>
                    <a:pt x="483" y="920"/>
                    <a:pt x="405" y="920"/>
                  </a:cubicBezTo>
                  <a:cubicBezTo>
                    <a:pt x="280" y="920"/>
                    <a:pt x="171" y="873"/>
                    <a:pt x="109" y="780"/>
                  </a:cubicBezTo>
                  <a:cubicBezTo>
                    <a:pt x="31" y="702"/>
                    <a:pt x="0" y="593"/>
                    <a:pt x="0" y="468"/>
                  </a:cubicBezTo>
                  <a:cubicBezTo>
                    <a:pt x="0" y="312"/>
                    <a:pt x="47" y="187"/>
                    <a:pt x="124" y="110"/>
                  </a:cubicBezTo>
                  <a:cubicBezTo>
                    <a:pt x="203" y="32"/>
                    <a:pt x="296" y="0"/>
                    <a:pt x="405" y="0"/>
                  </a:cubicBezTo>
                  <a:cubicBezTo>
                    <a:pt x="498" y="0"/>
                    <a:pt x="592" y="32"/>
                    <a:pt x="654" y="79"/>
                  </a:cubicBezTo>
                  <a:cubicBezTo>
                    <a:pt x="717" y="141"/>
                    <a:pt x="748" y="203"/>
                    <a:pt x="764" y="281"/>
                  </a:cubicBezTo>
                  <a:cubicBezTo>
                    <a:pt x="623" y="281"/>
                    <a:pt x="623" y="281"/>
                    <a:pt x="623" y="281"/>
                  </a:cubicBezTo>
                  <a:cubicBezTo>
                    <a:pt x="607" y="219"/>
                    <a:pt x="592" y="172"/>
                    <a:pt x="545" y="141"/>
                  </a:cubicBezTo>
                  <a:cubicBezTo>
                    <a:pt x="498" y="125"/>
                    <a:pt x="452" y="110"/>
                    <a:pt x="405" y="110"/>
                  </a:cubicBezTo>
                  <a:cubicBezTo>
                    <a:pt x="311" y="110"/>
                    <a:pt x="249" y="141"/>
                    <a:pt x="203" y="203"/>
                  </a:cubicBezTo>
                  <a:cubicBezTo>
                    <a:pt x="156" y="266"/>
                    <a:pt x="140" y="359"/>
                    <a:pt x="140" y="468"/>
                  </a:cubicBezTo>
                  <a:cubicBezTo>
                    <a:pt x="140" y="593"/>
                    <a:pt x="156" y="671"/>
                    <a:pt x="218" y="733"/>
                  </a:cubicBezTo>
                  <a:cubicBezTo>
                    <a:pt x="265" y="780"/>
                    <a:pt x="327" y="811"/>
                    <a:pt x="405" y="811"/>
                  </a:cubicBezTo>
                  <a:cubicBezTo>
                    <a:pt x="467" y="811"/>
                    <a:pt x="514" y="795"/>
                    <a:pt x="561" y="748"/>
                  </a:cubicBezTo>
                  <a:cubicBezTo>
                    <a:pt x="607" y="717"/>
                    <a:pt x="623" y="671"/>
                    <a:pt x="639" y="624"/>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0" name="Google Shape;1180;ga910c9af8b_1_39"/>
            <p:cNvSpPr/>
            <p:nvPr/>
          </p:nvSpPr>
          <p:spPr>
            <a:xfrm>
              <a:off x="9779000" y="4294188"/>
              <a:ext cx="292100" cy="331787"/>
            </a:xfrm>
            <a:custGeom>
              <a:avLst/>
              <a:gdLst/>
              <a:ahLst/>
              <a:cxnLst/>
              <a:rect l="l" t="t" r="r" b="b"/>
              <a:pathLst>
                <a:path w="811" h="921" extrusionOk="0">
                  <a:moveTo>
                    <a:pt x="0" y="453"/>
                  </a:moveTo>
                  <a:lnTo>
                    <a:pt x="0" y="453"/>
                  </a:lnTo>
                  <a:cubicBezTo>
                    <a:pt x="0" y="297"/>
                    <a:pt x="31" y="187"/>
                    <a:pt x="124" y="94"/>
                  </a:cubicBezTo>
                  <a:cubicBezTo>
                    <a:pt x="202" y="32"/>
                    <a:pt x="296" y="0"/>
                    <a:pt x="405" y="0"/>
                  </a:cubicBezTo>
                  <a:cubicBezTo>
                    <a:pt x="530" y="0"/>
                    <a:pt x="639" y="47"/>
                    <a:pt x="717" y="125"/>
                  </a:cubicBezTo>
                  <a:cubicBezTo>
                    <a:pt x="779" y="219"/>
                    <a:pt x="810" y="328"/>
                    <a:pt x="810" y="453"/>
                  </a:cubicBezTo>
                  <a:cubicBezTo>
                    <a:pt x="810" y="608"/>
                    <a:pt x="779" y="733"/>
                    <a:pt x="685" y="811"/>
                  </a:cubicBezTo>
                  <a:cubicBezTo>
                    <a:pt x="607" y="889"/>
                    <a:pt x="514" y="920"/>
                    <a:pt x="405" y="920"/>
                  </a:cubicBezTo>
                  <a:cubicBezTo>
                    <a:pt x="280" y="920"/>
                    <a:pt x="171" y="873"/>
                    <a:pt x="93" y="780"/>
                  </a:cubicBezTo>
                  <a:cubicBezTo>
                    <a:pt x="31" y="702"/>
                    <a:pt x="0" y="593"/>
                    <a:pt x="0" y="453"/>
                  </a:cubicBezTo>
                  <a:close/>
                  <a:moveTo>
                    <a:pt x="124" y="453"/>
                  </a:moveTo>
                  <a:lnTo>
                    <a:pt x="124" y="453"/>
                  </a:lnTo>
                  <a:cubicBezTo>
                    <a:pt x="124" y="577"/>
                    <a:pt x="156" y="671"/>
                    <a:pt x="218" y="733"/>
                  </a:cubicBezTo>
                  <a:cubicBezTo>
                    <a:pt x="265" y="795"/>
                    <a:pt x="327" y="811"/>
                    <a:pt x="405" y="811"/>
                  </a:cubicBezTo>
                  <a:cubicBezTo>
                    <a:pt x="498" y="811"/>
                    <a:pt x="560" y="780"/>
                    <a:pt x="623" y="717"/>
                  </a:cubicBezTo>
                  <a:cubicBezTo>
                    <a:pt x="670" y="655"/>
                    <a:pt x="685" y="561"/>
                    <a:pt x="685" y="453"/>
                  </a:cubicBezTo>
                  <a:cubicBezTo>
                    <a:pt x="685" y="328"/>
                    <a:pt x="654" y="250"/>
                    <a:pt x="592" y="172"/>
                  </a:cubicBezTo>
                  <a:cubicBezTo>
                    <a:pt x="545" y="125"/>
                    <a:pt x="483" y="110"/>
                    <a:pt x="405" y="110"/>
                  </a:cubicBezTo>
                  <a:cubicBezTo>
                    <a:pt x="311" y="110"/>
                    <a:pt x="249" y="141"/>
                    <a:pt x="187" y="203"/>
                  </a:cubicBezTo>
                  <a:cubicBezTo>
                    <a:pt x="140" y="266"/>
                    <a:pt x="124" y="359"/>
                    <a:pt x="124" y="4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181" name="Google Shape;1181;ga910c9af8b_1_39"/>
          <p:cNvSpPr/>
          <p:nvPr/>
        </p:nvSpPr>
        <p:spPr>
          <a:xfrm>
            <a:off x="9136235" y="2338490"/>
            <a:ext cx="3055764" cy="4519510"/>
          </a:xfrm>
          <a:custGeom>
            <a:avLst/>
            <a:gdLst/>
            <a:ahLst/>
            <a:cxnLst/>
            <a:rect l="l" t="t" r="r" b="b"/>
            <a:pathLst>
              <a:path w="4337" h="10000" extrusionOk="0">
                <a:moveTo>
                  <a:pt x="0" y="0"/>
                </a:moveTo>
                <a:lnTo>
                  <a:pt x="4337" y="3017"/>
                </a:lnTo>
                <a:lnTo>
                  <a:pt x="0" y="6033"/>
                </a:lnTo>
                <a:lnTo>
                  <a:pt x="0" y="10000"/>
                </a:lnTo>
              </a:path>
            </a:pathLst>
          </a:custGeom>
          <a:noFill/>
          <a:ln w="2857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02B"/>
              </a:solidFill>
              <a:latin typeface="Arial"/>
              <a:ea typeface="Arial"/>
              <a:cs typeface="Arial"/>
              <a:sym typeface="Arial"/>
            </a:endParaRPr>
          </a:p>
        </p:txBody>
      </p:sp>
    </p:spTree>
    <p:extLst>
      <p:ext uri="{BB962C8B-B14F-4D97-AF65-F5344CB8AC3E}">
        <p14:creationId xmlns:p14="http://schemas.microsoft.com/office/powerpoint/2010/main" val="260705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81"/>
                                        </p:tgtEl>
                                        <p:attrNameLst>
                                          <p:attrName>style.visibility</p:attrName>
                                        </p:attrNameLst>
                                      </p:cBhvr>
                                      <p:to>
                                        <p:strVal val="visible"/>
                                      </p:to>
                                    </p:set>
                                    <p:animEffect transition="in" filter="fade">
                                      <p:cBhvr>
                                        <p:cTn id="7" dur="2000"/>
                                        <p:tgtEl>
                                          <p:spTgt spid="1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3_Column">
  <p:cSld name="3_Column">
    <p:bg>
      <p:bgPr>
        <a:solidFill>
          <a:srgbClr val="FFFFFF"/>
        </a:solidFill>
        <a:effectLst/>
      </p:bgPr>
    </p:bg>
    <p:spTree>
      <p:nvGrpSpPr>
        <p:cNvPr id="1" name="Shape 1182"/>
        <p:cNvGrpSpPr/>
        <p:nvPr/>
      </p:nvGrpSpPr>
      <p:grpSpPr>
        <a:xfrm>
          <a:off x="0" y="0"/>
          <a:ext cx="0" cy="0"/>
          <a:chOff x="0" y="0"/>
          <a:chExt cx="0" cy="0"/>
        </a:xfrm>
      </p:grpSpPr>
      <p:sp>
        <p:nvSpPr>
          <p:cNvPr id="1183" name="Google Shape;1183;ga910c9af8b_1_102"/>
          <p:cNvSpPr txBox="1">
            <a:spLocks noGrp="1"/>
          </p:cNvSpPr>
          <p:nvPr>
            <p:ph type="body" idx="1"/>
          </p:nvPr>
        </p:nvSpPr>
        <p:spPr>
          <a:xfrm>
            <a:off x="4037624" y="1430264"/>
            <a:ext cx="92929" cy="5029200"/>
          </a:xfrm>
          <a:prstGeom prst="rect">
            <a:avLst/>
          </a:prstGeom>
          <a:blipFill rotWithShape="1">
            <a:blip r:embed="rId2"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00"/>
              <a:buNone/>
              <a:defRPr sz="400">
                <a:solidFill>
                  <a:schemeClr val="lt1"/>
                </a:solidFill>
                <a:latin typeface="Arial"/>
                <a:ea typeface="Arial"/>
                <a:cs typeface="Arial"/>
                <a:sym typeface="Arial"/>
              </a:defRPr>
            </a:lvl1pPr>
            <a:lvl2pPr marL="914400" lvl="1" indent="-228600" algn="l">
              <a:lnSpc>
                <a:spcPct val="100000"/>
              </a:lnSpc>
              <a:spcBef>
                <a:spcPts val="0"/>
              </a:spcBef>
              <a:spcAft>
                <a:spcPts val="0"/>
              </a:spcAft>
              <a:buSzPts val="400"/>
              <a:buNone/>
              <a:defRPr sz="400">
                <a:solidFill>
                  <a:schemeClr val="lt1"/>
                </a:solidFill>
                <a:latin typeface="Arial"/>
                <a:ea typeface="Arial"/>
                <a:cs typeface="Arial"/>
                <a:sym typeface="Arial"/>
              </a:defRPr>
            </a:lvl2pPr>
            <a:lvl3pPr marL="1371600" lvl="2" indent="-228600" algn="l">
              <a:lnSpc>
                <a:spcPct val="100000"/>
              </a:lnSpc>
              <a:spcBef>
                <a:spcPts val="0"/>
              </a:spcBef>
              <a:spcAft>
                <a:spcPts val="0"/>
              </a:spcAft>
              <a:buSzPts val="360"/>
              <a:buNone/>
              <a:defRPr sz="400">
                <a:solidFill>
                  <a:schemeClr val="lt1"/>
                </a:solidFill>
                <a:latin typeface="Arial"/>
                <a:ea typeface="Arial"/>
                <a:cs typeface="Arial"/>
                <a:sym typeface="Arial"/>
              </a:defRPr>
            </a:lvl3pPr>
            <a:lvl4pPr marL="1828800" lvl="3"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4pPr>
            <a:lvl5pPr marL="2286000" lvl="4" indent="-228600" algn="l">
              <a:lnSpc>
                <a:spcPct val="100000"/>
              </a:lnSpc>
              <a:spcBef>
                <a:spcPts val="0"/>
              </a:spcBef>
              <a:spcAft>
                <a:spcPts val="0"/>
              </a:spcAft>
              <a:buSzPts val="400"/>
              <a:buNone/>
              <a:defRPr sz="400">
                <a:solidFill>
                  <a:schemeClr val="lt1"/>
                </a:solidFill>
                <a:latin typeface="Arial"/>
                <a:ea typeface="Arial"/>
                <a:cs typeface="Arial"/>
                <a:sym typeface="Arial"/>
              </a:defRPr>
            </a:lvl5pPr>
            <a:lvl6pPr marL="2743200" lvl="5"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6pPr>
            <a:lvl7pPr marL="3200400" lvl="6" indent="-228600" algn="l">
              <a:lnSpc>
                <a:spcPct val="100000"/>
              </a:lnSpc>
              <a:spcBef>
                <a:spcPts val="0"/>
              </a:spcBef>
              <a:spcAft>
                <a:spcPts val="0"/>
              </a:spcAft>
              <a:buClr>
                <a:schemeClr val="lt1"/>
              </a:buClr>
              <a:buSzPts val="400"/>
              <a:buNone/>
              <a:defRPr sz="400">
                <a:solidFill>
                  <a:schemeClr val="lt1"/>
                </a:solidFill>
                <a:latin typeface="Arial"/>
                <a:ea typeface="Arial"/>
                <a:cs typeface="Arial"/>
                <a:sym typeface="Arial"/>
              </a:defRPr>
            </a:lvl7pPr>
            <a:lvl8pPr marL="3657600" lvl="7"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8pPr>
            <a:lvl9pPr marL="4114800" lvl="8"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9pPr>
          </a:lstStyle>
          <a:p>
            <a:endParaRPr/>
          </a:p>
        </p:txBody>
      </p:sp>
      <p:sp>
        <p:nvSpPr>
          <p:cNvPr id="1184" name="Google Shape;1184;ga910c9af8b_1_102"/>
          <p:cNvSpPr txBox="1">
            <a:spLocks noGrp="1"/>
          </p:cNvSpPr>
          <p:nvPr>
            <p:ph type="body" idx="2"/>
          </p:nvPr>
        </p:nvSpPr>
        <p:spPr>
          <a:xfrm>
            <a:off x="7993081" y="1430264"/>
            <a:ext cx="92929" cy="5029200"/>
          </a:xfrm>
          <a:prstGeom prst="rect">
            <a:avLst/>
          </a:prstGeom>
          <a:blipFill rotWithShape="1">
            <a:blip r:embed="rId2"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00"/>
              <a:buNone/>
              <a:defRPr sz="400">
                <a:solidFill>
                  <a:schemeClr val="lt1"/>
                </a:solidFill>
                <a:latin typeface="Arial"/>
                <a:ea typeface="Arial"/>
                <a:cs typeface="Arial"/>
                <a:sym typeface="Arial"/>
              </a:defRPr>
            </a:lvl1pPr>
            <a:lvl2pPr marL="914400" lvl="1" indent="-228600" algn="l">
              <a:lnSpc>
                <a:spcPct val="100000"/>
              </a:lnSpc>
              <a:spcBef>
                <a:spcPts val="0"/>
              </a:spcBef>
              <a:spcAft>
                <a:spcPts val="0"/>
              </a:spcAft>
              <a:buSzPts val="400"/>
              <a:buNone/>
              <a:defRPr sz="400">
                <a:solidFill>
                  <a:schemeClr val="lt1"/>
                </a:solidFill>
                <a:latin typeface="Arial"/>
                <a:ea typeface="Arial"/>
                <a:cs typeface="Arial"/>
                <a:sym typeface="Arial"/>
              </a:defRPr>
            </a:lvl2pPr>
            <a:lvl3pPr marL="1371600" lvl="2" indent="-228600" algn="l">
              <a:lnSpc>
                <a:spcPct val="100000"/>
              </a:lnSpc>
              <a:spcBef>
                <a:spcPts val="0"/>
              </a:spcBef>
              <a:spcAft>
                <a:spcPts val="0"/>
              </a:spcAft>
              <a:buSzPts val="360"/>
              <a:buNone/>
              <a:defRPr sz="400">
                <a:solidFill>
                  <a:schemeClr val="lt1"/>
                </a:solidFill>
                <a:latin typeface="Arial"/>
                <a:ea typeface="Arial"/>
                <a:cs typeface="Arial"/>
                <a:sym typeface="Arial"/>
              </a:defRPr>
            </a:lvl3pPr>
            <a:lvl4pPr marL="1828800" lvl="3"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4pPr>
            <a:lvl5pPr marL="2286000" lvl="4" indent="-228600" algn="l">
              <a:lnSpc>
                <a:spcPct val="100000"/>
              </a:lnSpc>
              <a:spcBef>
                <a:spcPts val="0"/>
              </a:spcBef>
              <a:spcAft>
                <a:spcPts val="0"/>
              </a:spcAft>
              <a:buSzPts val="400"/>
              <a:buNone/>
              <a:defRPr sz="400">
                <a:solidFill>
                  <a:schemeClr val="lt1"/>
                </a:solidFill>
                <a:latin typeface="Arial"/>
                <a:ea typeface="Arial"/>
                <a:cs typeface="Arial"/>
                <a:sym typeface="Arial"/>
              </a:defRPr>
            </a:lvl5pPr>
            <a:lvl6pPr marL="2743200" lvl="5"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6pPr>
            <a:lvl7pPr marL="3200400" lvl="6" indent="-228600" algn="l">
              <a:lnSpc>
                <a:spcPct val="100000"/>
              </a:lnSpc>
              <a:spcBef>
                <a:spcPts val="0"/>
              </a:spcBef>
              <a:spcAft>
                <a:spcPts val="0"/>
              </a:spcAft>
              <a:buClr>
                <a:schemeClr val="lt1"/>
              </a:buClr>
              <a:buSzPts val="400"/>
              <a:buNone/>
              <a:defRPr sz="400">
                <a:solidFill>
                  <a:schemeClr val="lt1"/>
                </a:solidFill>
                <a:latin typeface="Arial"/>
                <a:ea typeface="Arial"/>
                <a:cs typeface="Arial"/>
                <a:sym typeface="Arial"/>
              </a:defRPr>
            </a:lvl7pPr>
            <a:lvl8pPr marL="3657600" lvl="7"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8pPr>
            <a:lvl9pPr marL="4114800" lvl="8"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9pPr>
          </a:lstStyle>
          <a:p>
            <a:endParaRPr/>
          </a:p>
        </p:txBody>
      </p:sp>
      <p:sp>
        <p:nvSpPr>
          <p:cNvPr id="1185" name="Google Shape;1185;ga910c9af8b_1_102"/>
          <p:cNvSpPr txBox="1">
            <a:spLocks noGrp="1"/>
          </p:cNvSpPr>
          <p:nvPr>
            <p:ph type="body" idx="3"/>
          </p:nvPr>
        </p:nvSpPr>
        <p:spPr>
          <a:xfrm>
            <a:off x="489179" y="1104618"/>
            <a:ext cx="11143143" cy="246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None/>
              <a:defRPr sz="1600" b="0" i="0" u="none" strike="noStrike" cap="none">
                <a:solidFill>
                  <a:srgbClr val="61708C"/>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186" name="Google Shape;1186;ga910c9af8b_1_102"/>
          <p:cNvSpPr txBox="1">
            <a:spLocks noGrp="1"/>
          </p:cNvSpPr>
          <p:nvPr>
            <p:ph type="title"/>
          </p:nvPr>
        </p:nvSpPr>
        <p:spPr>
          <a:xfrm>
            <a:off x="489179" y="611010"/>
            <a:ext cx="11143143" cy="443198"/>
          </a:xfrm>
          <a:prstGeom prst="rect">
            <a:avLst/>
          </a:prstGeom>
          <a:noFill/>
          <a:ln>
            <a:noFill/>
          </a:ln>
        </p:spPr>
        <p:txBody>
          <a:bodyPr spcFirstLastPara="1" wrap="square" lIns="0" tIns="0" rIns="91425" bIns="0" anchor="b" anchorCtr="0">
            <a:noAutofit/>
          </a:bodyPr>
          <a:lstStyle>
            <a:lvl1pPr lvl="0" algn="l">
              <a:lnSpc>
                <a:spcPct val="90000"/>
              </a:lnSpc>
              <a:spcBef>
                <a:spcPts val="0"/>
              </a:spcBef>
              <a:spcAft>
                <a:spcPts val="0"/>
              </a:spcAft>
              <a:buClr>
                <a:schemeClr val="dk1"/>
              </a:buClr>
              <a:buSzPts val="32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7" name="Google Shape;1187;ga910c9af8b_1_102"/>
          <p:cNvSpPr txBox="1">
            <a:spLocks noGrp="1"/>
          </p:cNvSpPr>
          <p:nvPr>
            <p:ph type="body" idx="4"/>
          </p:nvPr>
        </p:nvSpPr>
        <p:spPr>
          <a:xfrm>
            <a:off x="489178" y="1534438"/>
            <a:ext cx="3236105" cy="4809996"/>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a:lvl1pPr>
            <a:lvl2pPr marL="914400" lvl="1" indent="-304800" algn="l">
              <a:lnSpc>
                <a:spcPct val="100000"/>
              </a:lnSpc>
              <a:spcBef>
                <a:spcPts val="600"/>
              </a:spcBef>
              <a:spcAft>
                <a:spcPts val="0"/>
              </a:spcAft>
              <a:buSzPts val="1200"/>
              <a:buChar char="•"/>
              <a:defRPr/>
            </a:lvl2pPr>
            <a:lvl3pPr marL="1371600" lvl="2" indent="-285750" algn="l">
              <a:lnSpc>
                <a:spcPct val="100000"/>
              </a:lnSpc>
              <a:spcBef>
                <a:spcPts val="600"/>
              </a:spcBef>
              <a:spcAft>
                <a:spcPts val="0"/>
              </a:spcAft>
              <a:buSzPts val="900"/>
              <a:buChar char="–"/>
              <a:defRPr/>
            </a:lvl3pPr>
            <a:lvl4pPr marL="1828800" lvl="3" indent="-266700" algn="l">
              <a:lnSpc>
                <a:spcPct val="100000"/>
              </a:lnSpc>
              <a:spcBef>
                <a:spcPts val="1000"/>
              </a:spcBef>
              <a:spcAft>
                <a:spcPts val="0"/>
              </a:spcAft>
              <a:buClr>
                <a:schemeClr val="accent1"/>
              </a:buClr>
              <a:buSzPts val="600"/>
              <a:buFont typeface="Arial"/>
              <a:buChar char="​"/>
              <a:defRPr sz="2400"/>
            </a:lvl4pPr>
            <a:lvl5pPr marL="2286000" lvl="4" indent="-342900" algn="l">
              <a:lnSpc>
                <a:spcPct val="110000"/>
              </a:lnSpc>
              <a:spcBef>
                <a:spcPts val="600"/>
              </a:spcBef>
              <a:spcAft>
                <a:spcPts val="0"/>
              </a:spcAft>
              <a:buSzPts val="1800"/>
              <a:buAutoNum type="arabicPeriod"/>
              <a:defRPr sz="18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188" name="Google Shape;1188;ga910c9af8b_1_102"/>
          <p:cNvSpPr txBox="1">
            <a:spLocks noGrp="1"/>
          </p:cNvSpPr>
          <p:nvPr>
            <p:ph type="body" idx="5"/>
          </p:nvPr>
        </p:nvSpPr>
        <p:spPr>
          <a:xfrm>
            <a:off x="4443764" y="1534438"/>
            <a:ext cx="3236105" cy="4809996"/>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a:lvl1pPr>
            <a:lvl2pPr marL="914400" lvl="1" indent="-304800" algn="l">
              <a:lnSpc>
                <a:spcPct val="100000"/>
              </a:lnSpc>
              <a:spcBef>
                <a:spcPts val="600"/>
              </a:spcBef>
              <a:spcAft>
                <a:spcPts val="0"/>
              </a:spcAft>
              <a:buSzPts val="1200"/>
              <a:buChar char="•"/>
              <a:defRPr/>
            </a:lvl2pPr>
            <a:lvl3pPr marL="1371600" lvl="2" indent="-285750" algn="l">
              <a:lnSpc>
                <a:spcPct val="100000"/>
              </a:lnSpc>
              <a:spcBef>
                <a:spcPts val="600"/>
              </a:spcBef>
              <a:spcAft>
                <a:spcPts val="0"/>
              </a:spcAft>
              <a:buSzPts val="900"/>
              <a:buChar char="–"/>
              <a:defRPr/>
            </a:lvl3pPr>
            <a:lvl4pPr marL="1828800" lvl="3" indent="-266700" algn="l">
              <a:lnSpc>
                <a:spcPct val="100000"/>
              </a:lnSpc>
              <a:spcBef>
                <a:spcPts val="1000"/>
              </a:spcBef>
              <a:spcAft>
                <a:spcPts val="0"/>
              </a:spcAft>
              <a:buClr>
                <a:schemeClr val="accent1"/>
              </a:buClr>
              <a:buSzPts val="600"/>
              <a:buFont typeface="Arial"/>
              <a:buChar char="​"/>
              <a:defRPr sz="2400"/>
            </a:lvl4pPr>
            <a:lvl5pPr marL="2286000" lvl="4" indent="-342900" algn="l">
              <a:lnSpc>
                <a:spcPct val="110000"/>
              </a:lnSpc>
              <a:spcBef>
                <a:spcPts val="600"/>
              </a:spcBef>
              <a:spcAft>
                <a:spcPts val="0"/>
              </a:spcAft>
              <a:buSzPts val="1800"/>
              <a:buAutoNum type="arabicPeriod"/>
              <a:defRPr sz="18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189" name="Google Shape;1189;ga910c9af8b_1_102"/>
          <p:cNvSpPr txBox="1">
            <a:spLocks noGrp="1"/>
          </p:cNvSpPr>
          <p:nvPr>
            <p:ph type="body" idx="6"/>
          </p:nvPr>
        </p:nvSpPr>
        <p:spPr>
          <a:xfrm>
            <a:off x="8398349" y="1534438"/>
            <a:ext cx="3236105" cy="4809996"/>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a:lvl1pPr>
            <a:lvl2pPr marL="914400" lvl="1" indent="-304800" algn="l">
              <a:lnSpc>
                <a:spcPct val="100000"/>
              </a:lnSpc>
              <a:spcBef>
                <a:spcPts val="600"/>
              </a:spcBef>
              <a:spcAft>
                <a:spcPts val="0"/>
              </a:spcAft>
              <a:buSzPts val="1200"/>
              <a:buChar char="•"/>
              <a:defRPr/>
            </a:lvl2pPr>
            <a:lvl3pPr marL="1371600" lvl="2" indent="-285750" algn="l">
              <a:lnSpc>
                <a:spcPct val="100000"/>
              </a:lnSpc>
              <a:spcBef>
                <a:spcPts val="600"/>
              </a:spcBef>
              <a:spcAft>
                <a:spcPts val="0"/>
              </a:spcAft>
              <a:buSzPts val="900"/>
              <a:buChar char="–"/>
              <a:defRPr/>
            </a:lvl3pPr>
            <a:lvl4pPr marL="1828800" lvl="3" indent="-266700" algn="l">
              <a:lnSpc>
                <a:spcPct val="100000"/>
              </a:lnSpc>
              <a:spcBef>
                <a:spcPts val="1000"/>
              </a:spcBef>
              <a:spcAft>
                <a:spcPts val="0"/>
              </a:spcAft>
              <a:buClr>
                <a:schemeClr val="accent1"/>
              </a:buClr>
              <a:buSzPts val="600"/>
              <a:buFont typeface="Arial"/>
              <a:buChar char="​"/>
              <a:defRPr sz="2400"/>
            </a:lvl4pPr>
            <a:lvl5pPr marL="2286000" lvl="4" indent="-342900" algn="l">
              <a:lnSpc>
                <a:spcPct val="110000"/>
              </a:lnSpc>
              <a:spcBef>
                <a:spcPts val="600"/>
              </a:spcBef>
              <a:spcAft>
                <a:spcPts val="0"/>
              </a:spcAft>
              <a:buSzPts val="1800"/>
              <a:buAutoNum type="arabicPeriod"/>
              <a:defRPr sz="18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Tree>
    <p:extLst>
      <p:ext uri="{BB962C8B-B14F-4D97-AF65-F5344CB8AC3E}">
        <p14:creationId xmlns:p14="http://schemas.microsoft.com/office/powerpoint/2010/main" val="1916250465"/>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matchingName="1_Blank_White">
  <p:cSld name="1_Blank_White">
    <p:bg>
      <p:bgPr>
        <a:solidFill>
          <a:srgbClr val="FFFFFF"/>
        </a:solidFill>
        <a:effectLst/>
      </p:bgPr>
    </p:bg>
    <p:spTree>
      <p:nvGrpSpPr>
        <p:cNvPr id="1" name="Shape 1190"/>
        <p:cNvGrpSpPr/>
        <p:nvPr/>
      </p:nvGrpSpPr>
      <p:grpSpPr>
        <a:xfrm>
          <a:off x="0" y="0"/>
          <a:ext cx="0" cy="0"/>
          <a:chOff x="0" y="0"/>
          <a:chExt cx="0" cy="0"/>
        </a:xfrm>
      </p:grpSpPr>
      <p:sp>
        <p:nvSpPr>
          <p:cNvPr id="1191" name="Google Shape;1191;ga910c9af8b_1_110"/>
          <p:cNvSpPr/>
          <p:nvPr/>
        </p:nvSpPr>
        <p:spPr>
          <a:xfrm>
            <a:off x="622606" y="963979"/>
            <a:ext cx="692997" cy="30777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9202B"/>
              </a:buClr>
              <a:buSzPts val="1400"/>
              <a:buFont typeface="Arial"/>
              <a:buNone/>
            </a:pPr>
            <a:r>
              <a:rPr lang="en-US" sz="1400" b="1" i="0" u="none" strike="noStrike" cap="none">
                <a:solidFill>
                  <a:srgbClr val="19202B"/>
                </a:solidFill>
                <a:latin typeface="Arial"/>
                <a:ea typeface="Arial"/>
                <a:cs typeface="Arial"/>
                <a:sym typeface="Arial"/>
              </a:rPr>
              <a:t>Vision</a:t>
            </a:r>
            <a:endParaRPr sz="1400" b="0" i="0" u="none" strike="noStrike" cap="none">
              <a:solidFill>
                <a:srgbClr val="000000"/>
              </a:solidFill>
              <a:latin typeface="Arial"/>
              <a:ea typeface="Arial"/>
              <a:cs typeface="Arial"/>
              <a:sym typeface="Arial"/>
            </a:endParaRPr>
          </a:p>
        </p:txBody>
      </p:sp>
      <p:sp>
        <p:nvSpPr>
          <p:cNvPr id="1192" name="Google Shape;1192;ga910c9af8b_1_110"/>
          <p:cNvSpPr/>
          <p:nvPr/>
        </p:nvSpPr>
        <p:spPr>
          <a:xfrm>
            <a:off x="622605" y="2167756"/>
            <a:ext cx="648103" cy="30777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9202B"/>
              </a:buClr>
              <a:buSzPts val="1400"/>
              <a:buFont typeface="Arial"/>
              <a:buNone/>
            </a:pPr>
            <a:r>
              <a:rPr lang="en-US" sz="1400" b="1" i="0" u="none" strike="noStrike" cap="none">
                <a:solidFill>
                  <a:srgbClr val="19202B"/>
                </a:solidFill>
                <a:latin typeface="Arial"/>
                <a:ea typeface="Arial"/>
                <a:cs typeface="Arial"/>
                <a:sym typeface="Arial"/>
              </a:rPr>
              <a:t>Goals</a:t>
            </a:r>
            <a:endParaRPr sz="1400" b="0" i="0" u="none" strike="noStrike" cap="none">
              <a:solidFill>
                <a:srgbClr val="000000"/>
              </a:solidFill>
              <a:latin typeface="Arial"/>
              <a:ea typeface="Arial"/>
              <a:cs typeface="Arial"/>
              <a:sym typeface="Arial"/>
            </a:endParaRPr>
          </a:p>
        </p:txBody>
      </p:sp>
      <p:sp>
        <p:nvSpPr>
          <p:cNvPr id="1193" name="Google Shape;1193;ga910c9af8b_1_110"/>
          <p:cNvSpPr/>
          <p:nvPr/>
        </p:nvSpPr>
        <p:spPr>
          <a:xfrm>
            <a:off x="622605" y="3371532"/>
            <a:ext cx="1680705" cy="52322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9202B"/>
              </a:buClr>
              <a:buSzPts val="1400"/>
              <a:buFont typeface="Arial"/>
              <a:buNone/>
            </a:pPr>
            <a:r>
              <a:rPr lang="en-US" sz="1400" b="1" i="0" u="none" strike="noStrike" cap="none">
                <a:solidFill>
                  <a:srgbClr val="19202B"/>
                </a:solidFill>
                <a:latin typeface="Arial"/>
                <a:ea typeface="Arial"/>
                <a:cs typeface="Arial"/>
                <a:sym typeface="Arial"/>
              </a:rPr>
              <a:t>Business Strategy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19202B"/>
              </a:buClr>
              <a:buSzPts val="1400"/>
              <a:buFont typeface="Arial"/>
              <a:buNone/>
            </a:pPr>
            <a:r>
              <a:rPr lang="en-US" sz="1400" b="1" i="0" u="none" strike="noStrike" cap="none">
                <a:solidFill>
                  <a:srgbClr val="19202B"/>
                </a:solidFill>
                <a:latin typeface="Arial"/>
                <a:ea typeface="Arial"/>
                <a:cs typeface="Arial"/>
                <a:sym typeface="Arial"/>
              </a:rPr>
              <a:t>&amp; Initiatives </a:t>
            </a:r>
            <a:endParaRPr sz="1400" b="0" i="0" u="none" strike="noStrike" cap="none">
              <a:solidFill>
                <a:srgbClr val="000000"/>
              </a:solidFill>
              <a:latin typeface="Arial"/>
              <a:ea typeface="Arial"/>
              <a:cs typeface="Arial"/>
              <a:sym typeface="Arial"/>
            </a:endParaRPr>
          </a:p>
        </p:txBody>
      </p:sp>
      <p:sp>
        <p:nvSpPr>
          <p:cNvPr id="1194" name="Google Shape;1194;ga910c9af8b_1_110"/>
          <p:cNvSpPr/>
          <p:nvPr/>
        </p:nvSpPr>
        <p:spPr>
          <a:xfrm>
            <a:off x="622605" y="4790753"/>
            <a:ext cx="1089044" cy="30777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9202B"/>
              </a:buClr>
              <a:buSzPts val="1400"/>
              <a:buFont typeface="Arial"/>
              <a:buNone/>
            </a:pPr>
            <a:r>
              <a:rPr lang="en-US" sz="1400" b="1" i="0" u="none" strike="noStrike" cap="none">
                <a:solidFill>
                  <a:srgbClr val="19202B"/>
                </a:solidFill>
                <a:latin typeface="Arial"/>
                <a:ea typeface="Arial"/>
                <a:cs typeface="Arial"/>
                <a:sym typeface="Arial"/>
              </a:rPr>
              <a:t>Challenges</a:t>
            </a:r>
            <a:endParaRPr sz="1400" b="0" i="0" u="none" strike="noStrike" cap="none">
              <a:solidFill>
                <a:srgbClr val="000000"/>
              </a:solidFill>
              <a:latin typeface="Arial"/>
              <a:ea typeface="Arial"/>
              <a:cs typeface="Arial"/>
              <a:sym typeface="Arial"/>
            </a:endParaRPr>
          </a:p>
        </p:txBody>
      </p:sp>
      <p:grpSp>
        <p:nvGrpSpPr>
          <p:cNvPr id="1195" name="Google Shape;1195;ga910c9af8b_1_110"/>
          <p:cNvGrpSpPr/>
          <p:nvPr/>
        </p:nvGrpSpPr>
        <p:grpSpPr>
          <a:xfrm>
            <a:off x="622605" y="5946097"/>
            <a:ext cx="1680705" cy="221198"/>
            <a:chOff x="641" y="1737"/>
            <a:chExt cx="6396" cy="842"/>
          </a:xfrm>
        </p:grpSpPr>
        <p:sp>
          <p:nvSpPr>
            <p:cNvPr id="1196" name="Google Shape;1196;ga910c9af8b_1_110"/>
            <p:cNvSpPr/>
            <p:nvPr/>
          </p:nvSpPr>
          <p:spPr>
            <a:xfrm>
              <a:off x="641" y="1737"/>
              <a:ext cx="6396" cy="842"/>
            </a:xfrm>
            <a:custGeom>
              <a:avLst/>
              <a:gdLst/>
              <a:ahLst/>
              <a:cxnLst/>
              <a:rect l="l" t="t" r="r" b="b"/>
              <a:pathLst>
                <a:path w="3626" h="474" extrusionOk="0">
                  <a:moveTo>
                    <a:pt x="1341" y="119"/>
                  </a:moveTo>
                  <a:cubicBezTo>
                    <a:pt x="1304" y="119"/>
                    <a:pt x="1266" y="119"/>
                    <a:pt x="1229" y="119"/>
                  </a:cubicBezTo>
                  <a:cubicBezTo>
                    <a:pt x="1229" y="357"/>
                    <a:pt x="1229" y="357"/>
                    <a:pt x="1229" y="357"/>
                  </a:cubicBezTo>
                  <a:cubicBezTo>
                    <a:pt x="1248" y="357"/>
                    <a:pt x="1248" y="357"/>
                    <a:pt x="1248" y="357"/>
                  </a:cubicBezTo>
                  <a:cubicBezTo>
                    <a:pt x="1262" y="357"/>
                    <a:pt x="1274" y="346"/>
                    <a:pt x="1274" y="332"/>
                  </a:cubicBezTo>
                  <a:cubicBezTo>
                    <a:pt x="1274" y="287"/>
                    <a:pt x="1274" y="287"/>
                    <a:pt x="1274" y="287"/>
                  </a:cubicBezTo>
                  <a:cubicBezTo>
                    <a:pt x="1341" y="287"/>
                    <a:pt x="1341" y="287"/>
                    <a:pt x="1341" y="287"/>
                  </a:cubicBezTo>
                  <a:cubicBezTo>
                    <a:pt x="1459" y="286"/>
                    <a:pt x="1458" y="119"/>
                    <a:pt x="1341" y="119"/>
                  </a:cubicBezTo>
                  <a:close/>
                  <a:moveTo>
                    <a:pt x="1341" y="246"/>
                  </a:moveTo>
                  <a:cubicBezTo>
                    <a:pt x="1274" y="246"/>
                    <a:pt x="1274" y="246"/>
                    <a:pt x="1274" y="246"/>
                  </a:cubicBezTo>
                  <a:cubicBezTo>
                    <a:pt x="1274" y="162"/>
                    <a:pt x="1274" y="162"/>
                    <a:pt x="1274" y="162"/>
                  </a:cubicBezTo>
                  <a:cubicBezTo>
                    <a:pt x="1341" y="162"/>
                    <a:pt x="1341" y="162"/>
                    <a:pt x="1341" y="162"/>
                  </a:cubicBezTo>
                  <a:cubicBezTo>
                    <a:pt x="1398" y="162"/>
                    <a:pt x="1399" y="246"/>
                    <a:pt x="1341" y="246"/>
                  </a:cubicBezTo>
                  <a:close/>
                  <a:moveTo>
                    <a:pt x="1063" y="119"/>
                  </a:moveTo>
                  <a:cubicBezTo>
                    <a:pt x="1026" y="119"/>
                    <a:pt x="988" y="119"/>
                    <a:pt x="951" y="119"/>
                  </a:cubicBezTo>
                  <a:cubicBezTo>
                    <a:pt x="951" y="357"/>
                    <a:pt x="951" y="357"/>
                    <a:pt x="951" y="357"/>
                  </a:cubicBezTo>
                  <a:cubicBezTo>
                    <a:pt x="970" y="357"/>
                    <a:pt x="970" y="357"/>
                    <a:pt x="970" y="357"/>
                  </a:cubicBezTo>
                  <a:cubicBezTo>
                    <a:pt x="984" y="357"/>
                    <a:pt x="996" y="346"/>
                    <a:pt x="996" y="332"/>
                  </a:cubicBezTo>
                  <a:cubicBezTo>
                    <a:pt x="996" y="287"/>
                    <a:pt x="996" y="287"/>
                    <a:pt x="996" y="287"/>
                  </a:cubicBezTo>
                  <a:cubicBezTo>
                    <a:pt x="1063" y="287"/>
                    <a:pt x="1063" y="287"/>
                    <a:pt x="1063" y="287"/>
                  </a:cubicBezTo>
                  <a:cubicBezTo>
                    <a:pt x="1180" y="286"/>
                    <a:pt x="1180" y="119"/>
                    <a:pt x="1063" y="119"/>
                  </a:cubicBezTo>
                  <a:close/>
                  <a:moveTo>
                    <a:pt x="1063" y="246"/>
                  </a:moveTo>
                  <a:cubicBezTo>
                    <a:pt x="996" y="246"/>
                    <a:pt x="996" y="246"/>
                    <a:pt x="996" y="246"/>
                  </a:cubicBezTo>
                  <a:cubicBezTo>
                    <a:pt x="996" y="162"/>
                    <a:pt x="996" y="162"/>
                    <a:pt x="996" y="162"/>
                  </a:cubicBezTo>
                  <a:cubicBezTo>
                    <a:pt x="1063" y="162"/>
                    <a:pt x="1063" y="162"/>
                    <a:pt x="1063" y="162"/>
                  </a:cubicBezTo>
                  <a:cubicBezTo>
                    <a:pt x="1120" y="162"/>
                    <a:pt x="1121" y="246"/>
                    <a:pt x="1063" y="246"/>
                  </a:cubicBezTo>
                  <a:close/>
                  <a:moveTo>
                    <a:pt x="126" y="277"/>
                  </a:moveTo>
                  <a:cubicBezTo>
                    <a:pt x="60" y="131"/>
                    <a:pt x="60" y="131"/>
                    <a:pt x="60" y="131"/>
                  </a:cubicBezTo>
                  <a:cubicBezTo>
                    <a:pt x="24" y="162"/>
                    <a:pt x="0" y="208"/>
                    <a:pt x="0" y="260"/>
                  </a:cubicBezTo>
                  <a:cubicBezTo>
                    <a:pt x="0" y="352"/>
                    <a:pt x="75" y="427"/>
                    <a:pt x="168" y="427"/>
                  </a:cubicBezTo>
                  <a:cubicBezTo>
                    <a:pt x="176" y="427"/>
                    <a:pt x="184" y="427"/>
                    <a:pt x="192" y="426"/>
                  </a:cubicBezTo>
                  <a:cubicBezTo>
                    <a:pt x="127" y="279"/>
                    <a:pt x="127" y="279"/>
                    <a:pt x="127" y="279"/>
                  </a:cubicBezTo>
                  <a:cubicBezTo>
                    <a:pt x="126" y="279"/>
                    <a:pt x="126" y="278"/>
                    <a:pt x="126" y="277"/>
                  </a:cubicBezTo>
                  <a:close/>
                  <a:moveTo>
                    <a:pt x="168" y="0"/>
                  </a:moveTo>
                  <a:cubicBezTo>
                    <a:pt x="147" y="0"/>
                    <a:pt x="126" y="3"/>
                    <a:pt x="106" y="8"/>
                  </a:cubicBezTo>
                  <a:cubicBezTo>
                    <a:pt x="144" y="94"/>
                    <a:pt x="144" y="94"/>
                    <a:pt x="144" y="94"/>
                  </a:cubicBezTo>
                  <a:cubicBezTo>
                    <a:pt x="152" y="92"/>
                    <a:pt x="160" y="92"/>
                    <a:pt x="168" y="92"/>
                  </a:cubicBezTo>
                  <a:cubicBezTo>
                    <a:pt x="261" y="92"/>
                    <a:pt x="336" y="167"/>
                    <a:pt x="336" y="260"/>
                  </a:cubicBezTo>
                  <a:cubicBezTo>
                    <a:pt x="336" y="311"/>
                    <a:pt x="312" y="358"/>
                    <a:pt x="275" y="388"/>
                  </a:cubicBezTo>
                  <a:cubicBezTo>
                    <a:pt x="314" y="474"/>
                    <a:pt x="314" y="474"/>
                    <a:pt x="314" y="474"/>
                  </a:cubicBezTo>
                  <a:cubicBezTo>
                    <a:pt x="382" y="428"/>
                    <a:pt x="427" y="349"/>
                    <a:pt x="427" y="260"/>
                  </a:cubicBezTo>
                  <a:cubicBezTo>
                    <a:pt x="427" y="116"/>
                    <a:pt x="311" y="0"/>
                    <a:pt x="168" y="0"/>
                  </a:cubicBezTo>
                  <a:close/>
                  <a:moveTo>
                    <a:pt x="725" y="119"/>
                  </a:moveTo>
                  <a:cubicBezTo>
                    <a:pt x="618" y="357"/>
                    <a:pt x="618" y="357"/>
                    <a:pt x="618" y="357"/>
                  </a:cubicBezTo>
                  <a:cubicBezTo>
                    <a:pt x="666" y="357"/>
                    <a:pt x="666" y="357"/>
                    <a:pt x="666" y="357"/>
                  </a:cubicBezTo>
                  <a:cubicBezTo>
                    <a:pt x="687" y="312"/>
                    <a:pt x="687" y="312"/>
                    <a:pt x="687" y="312"/>
                  </a:cubicBezTo>
                  <a:cubicBezTo>
                    <a:pt x="811" y="312"/>
                    <a:pt x="811" y="312"/>
                    <a:pt x="811" y="312"/>
                  </a:cubicBezTo>
                  <a:cubicBezTo>
                    <a:pt x="831" y="357"/>
                    <a:pt x="831" y="357"/>
                    <a:pt x="831" y="357"/>
                  </a:cubicBezTo>
                  <a:cubicBezTo>
                    <a:pt x="880" y="357"/>
                    <a:pt x="880" y="357"/>
                    <a:pt x="880" y="357"/>
                  </a:cubicBezTo>
                  <a:cubicBezTo>
                    <a:pt x="774" y="119"/>
                    <a:pt x="774" y="119"/>
                    <a:pt x="774" y="119"/>
                  </a:cubicBezTo>
                  <a:lnTo>
                    <a:pt x="725" y="119"/>
                  </a:lnTo>
                  <a:close/>
                  <a:moveTo>
                    <a:pt x="705" y="271"/>
                  </a:moveTo>
                  <a:cubicBezTo>
                    <a:pt x="749" y="169"/>
                    <a:pt x="749" y="169"/>
                    <a:pt x="749" y="169"/>
                  </a:cubicBezTo>
                  <a:cubicBezTo>
                    <a:pt x="793" y="271"/>
                    <a:pt x="793" y="271"/>
                    <a:pt x="793" y="271"/>
                  </a:cubicBezTo>
                  <a:lnTo>
                    <a:pt x="705" y="271"/>
                  </a:lnTo>
                  <a:close/>
                  <a:moveTo>
                    <a:pt x="1876" y="218"/>
                  </a:moveTo>
                  <a:cubicBezTo>
                    <a:pt x="1815" y="119"/>
                    <a:pt x="1815" y="119"/>
                    <a:pt x="1815" y="119"/>
                  </a:cubicBezTo>
                  <a:cubicBezTo>
                    <a:pt x="1762" y="119"/>
                    <a:pt x="1762" y="119"/>
                    <a:pt x="1762" y="119"/>
                  </a:cubicBezTo>
                  <a:cubicBezTo>
                    <a:pt x="1762" y="121"/>
                    <a:pt x="1762" y="121"/>
                    <a:pt x="1762" y="121"/>
                  </a:cubicBezTo>
                  <a:cubicBezTo>
                    <a:pt x="1853" y="259"/>
                    <a:pt x="1853" y="259"/>
                    <a:pt x="1853" y="259"/>
                  </a:cubicBezTo>
                  <a:cubicBezTo>
                    <a:pt x="1853" y="357"/>
                    <a:pt x="1853" y="357"/>
                    <a:pt x="1853" y="357"/>
                  </a:cubicBezTo>
                  <a:cubicBezTo>
                    <a:pt x="1872" y="357"/>
                    <a:pt x="1872" y="357"/>
                    <a:pt x="1872" y="357"/>
                  </a:cubicBezTo>
                  <a:cubicBezTo>
                    <a:pt x="1887" y="357"/>
                    <a:pt x="1898" y="346"/>
                    <a:pt x="1898" y="332"/>
                  </a:cubicBezTo>
                  <a:cubicBezTo>
                    <a:pt x="1898" y="259"/>
                    <a:pt x="1898" y="259"/>
                    <a:pt x="1898" y="259"/>
                  </a:cubicBezTo>
                  <a:cubicBezTo>
                    <a:pt x="1993" y="121"/>
                    <a:pt x="1993" y="121"/>
                    <a:pt x="1993" y="121"/>
                  </a:cubicBezTo>
                  <a:cubicBezTo>
                    <a:pt x="1993" y="119"/>
                    <a:pt x="1993" y="119"/>
                    <a:pt x="1993" y="119"/>
                  </a:cubicBezTo>
                  <a:cubicBezTo>
                    <a:pt x="1939" y="119"/>
                    <a:pt x="1939" y="119"/>
                    <a:pt x="1939" y="119"/>
                  </a:cubicBezTo>
                  <a:lnTo>
                    <a:pt x="1876" y="218"/>
                  </a:lnTo>
                  <a:close/>
                  <a:moveTo>
                    <a:pt x="3276" y="321"/>
                  </a:moveTo>
                  <a:cubicBezTo>
                    <a:pt x="3217" y="321"/>
                    <a:pt x="3194" y="279"/>
                    <a:pt x="3194" y="240"/>
                  </a:cubicBezTo>
                  <a:cubicBezTo>
                    <a:pt x="3193" y="200"/>
                    <a:pt x="3218" y="157"/>
                    <a:pt x="3276" y="157"/>
                  </a:cubicBezTo>
                  <a:cubicBezTo>
                    <a:pt x="3296" y="157"/>
                    <a:pt x="3317" y="164"/>
                    <a:pt x="3333" y="180"/>
                  </a:cubicBezTo>
                  <a:cubicBezTo>
                    <a:pt x="3363" y="151"/>
                    <a:pt x="3363" y="151"/>
                    <a:pt x="3363" y="151"/>
                  </a:cubicBezTo>
                  <a:cubicBezTo>
                    <a:pt x="3339" y="127"/>
                    <a:pt x="3308" y="115"/>
                    <a:pt x="3276" y="115"/>
                  </a:cubicBezTo>
                  <a:cubicBezTo>
                    <a:pt x="3190" y="115"/>
                    <a:pt x="3149" y="178"/>
                    <a:pt x="3150" y="240"/>
                  </a:cubicBezTo>
                  <a:cubicBezTo>
                    <a:pt x="3150" y="302"/>
                    <a:pt x="3187" y="363"/>
                    <a:pt x="3276" y="363"/>
                  </a:cubicBezTo>
                  <a:cubicBezTo>
                    <a:pt x="3310" y="363"/>
                    <a:pt x="3342" y="351"/>
                    <a:pt x="3366" y="327"/>
                  </a:cubicBezTo>
                  <a:cubicBezTo>
                    <a:pt x="3335" y="296"/>
                    <a:pt x="3335" y="296"/>
                    <a:pt x="3335" y="296"/>
                  </a:cubicBezTo>
                  <a:cubicBezTo>
                    <a:pt x="3320" y="312"/>
                    <a:pt x="3296" y="321"/>
                    <a:pt x="3276" y="321"/>
                  </a:cubicBezTo>
                  <a:close/>
                  <a:moveTo>
                    <a:pt x="3531" y="212"/>
                  </a:moveTo>
                  <a:cubicBezTo>
                    <a:pt x="3502" y="208"/>
                    <a:pt x="3478" y="202"/>
                    <a:pt x="3478" y="181"/>
                  </a:cubicBezTo>
                  <a:cubicBezTo>
                    <a:pt x="3478" y="164"/>
                    <a:pt x="3494" y="150"/>
                    <a:pt x="3527" y="150"/>
                  </a:cubicBezTo>
                  <a:cubicBezTo>
                    <a:pt x="3553" y="150"/>
                    <a:pt x="3576" y="164"/>
                    <a:pt x="3584" y="177"/>
                  </a:cubicBezTo>
                  <a:cubicBezTo>
                    <a:pt x="3619" y="159"/>
                    <a:pt x="3619" y="159"/>
                    <a:pt x="3619" y="159"/>
                  </a:cubicBezTo>
                  <a:cubicBezTo>
                    <a:pt x="3602" y="122"/>
                    <a:pt x="3563" y="111"/>
                    <a:pt x="3526" y="111"/>
                  </a:cubicBezTo>
                  <a:cubicBezTo>
                    <a:pt x="3483" y="111"/>
                    <a:pt x="3434" y="131"/>
                    <a:pt x="3434" y="180"/>
                  </a:cubicBezTo>
                  <a:cubicBezTo>
                    <a:pt x="3433" y="233"/>
                    <a:pt x="3478" y="246"/>
                    <a:pt x="3527" y="253"/>
                  </a:cubicBezTo>
                  <a:cubicBezTo>
                    <a:pt x="3558" y="256"/>
                    <a:pt x="3581" y="266"/>
                    <a:pt x="3581" y="288"/>
                  </a:cubicBezTo>
                  <a:cubicBezTo>
                    <a:pt x="3581" y="314"/>
                    <a:pt x="3554" y="324"/>
                    <a:pt x="3526" y="324"/>
                  </a:cubicBezTo>
                  <a:cubicBezTo>
                    <a:pt x="3497" y="324"/>
                    <a:pt x="3470" y="311"/>
                    <a:pt x="3460" y="285"/>
                  </a:cubicBezTo>
                  <a:cubicBezTo>
                    <a:pt x="3422" y="304"/>
                    <a:pt x="3422" y="304"/>
                    <a:pt x="3422" y="304"/>
                  </a:cubicBezTo>
                  <a:cubicBezTo>
                    <a:pt x="3439" y="348"/>
                    <a:pt x="3477" y="363"/>
                    <a:pt x="3525" y="363"/>
                  </a:cubicBezTo>
                  <a:cubicBezTo>
                    <a:pt x="3578" y="364"/>
                    <a:pt x="3625" y="341"/>
                    <a:pt x="3626" y="288"/>
                  </a:cubicBezTo>
                  <a:cubicBezTo>
                    <a:pt x="3626" y="232"/>
                    <a:pt x="3580" y="218"/>
                    <a:pt x="3531" y="212"/>
                  </a:cubicBezTo>
                  <a:close/>
                  <a:moveTo>
                    <a:pt x="3023" y="145"/>
                  </a:moveTo>
                  <a:cubicBezTo>
                    <a:pt x="3023" y="357"/>
                    <a:pt x="3023" y="357"/>
                    <a:pt x="3023" y="357"/>
                  </a:cubicBezTo>
                  <a:cubicBezTo>
                    <a:pt x="3042" y="357"/>
                    <a:pt x="3042" y="357"/>
                    <a:pt x="3042" y="357"/>
                  </a:cubicBezTo>
                  <a:cubicBezTo>
                    <a:pt x="3056" y="357"/>
                    <a:pt x="3068" y="346"/>
                    <a:pt x="3068" y="332"/>
                  </a:cubicBezTo>
                  <a:cubicBezTo>
                    <a:pt x="3068" y="119"/>
                    <a:pt x="3068" y="119"/>
                    <a:pt x="3068" y="119"/>
                  </a:cubicBezTo>
                  <a:cubicBezTo>
                    <a:pt x="3049" y="119"/>
                    <a:pt x="3049" y="119"/>
                    <a:pt x="3049" y="119"/>
                  </a:cubicBezTo>
                  <a:cubicBezTo>
                    <a:pt x="3035" y="119"/>
                    <a:pt x="3023" y="131"/>
                    <a:pt x="3023" y="145"/>
                  </a:cubicBezTo>
                  <a:close/>
                  <a:moveTo>
                    <a:pt x="2797" y="222"/>
                  </a:moveTo>
                  <a:cubicBezTo>
                    <a:pt x="2723" y="120"/>
                    <a:pt x="2723" y="120"/>
                    <a:pt x="2723" y="120"/>
                  </a:cubicBezTo>
                  <a:cubicBezTo>
                    <a:pt x="2671" y="120"/>
                    <a:pt x="2671" y="120"/>
                    <a:pt x="2671" y="120"/>
                  </a:cubicBezTo>
                  <a:cubicBezTo>
                    <a:pt x="2671" y="358"/>
                    <a:pt x="2671" y="358"/>
                    <a:pt x="2671" y="358"/>
                  </a:cubicBezTo>
                  <a:cubicBezTo>
                    <a:pt x="2690" y="358"/>
                    <a:pt x="2690" y="358"/>
                    <a:pt x="2690" y="358"/>
                  </a:cubicBezTo>
                  <a:cubicBezTo>
                    <a:pt x="2704" y="358"/>
                    <a:pt x="2716" y="346"/>
                    <a:pt x="2716" y="332"/>
                  </a:cubicBezTo>
                  <a:cubicBezTo>
                    <a:pt x="2716" y="185"/>
                    <a:pt x="2716" y="185"/>
                    <a:pt x="2716" y="185"/>
                  </a:cubicBezTo>
                  <a:cubicBezTo>
                    <a:pt x="2792" y="288"/>
                    <a:pt x="2792" y="288"/>
                    <a:pt x="2792" y="288"/>
                  </a:cubicBezTo>
                  <a:cubicBezTo>
                    <a:pt x="2800" y="288"/>
                    <a:pt x="2800" y="288"/>
                    <a:pt x="2800" y="288"/>
                  </a:cubicBezTo>
                  <a:cubicBezTo>
                    <a:pt x="2878" y="185"/>
                    <a:pt x="2878" y="185"/>
                    <a:pt x="2878" y="185"/>
                  </a:cubicBezTo>
                  <a:cubicBezTo>
                    <a:pt x="2878" y="358"/>
                    <a:pt x="2878" y="358"/>
                    <a:pt x="2878" y="358"/>
                  </a:cubicBezTo>
                  <a:cubicBezTo>
                    <a:pt x="2897" y="358"/>
                    <a:pt x="2897" y="358"/>
                    <a:pt x="2897" y="358"/>
                  </a:cubicBezTo>
                  <a:cubicBezTo>
                    <a:pt x="2911" y="358"/>
                    <a:pt x="2923" y="346"/>
                    <a:pt x="2923" y="332"/>
                  </a:cubicBezTo>
                  <a:cubicBezTo>
                    <a:pt x="2923" y="120"/>
                    <a:pt x="2923" y="120"/>
                    <a:pt x="2923" y="120"/>
                  </a:cubicBezTo>
                  <a:cubicBezTo>
                    <a:pt x="2871" y="120"/>
                    <a:pt x="2871" y="120"/>
                    <a:pt x="2871" y="120"/>
                  </a:cubicBezTo>
                  <a:lnTo>
                    <a:pt x="2797" y="222"/>
                  </a:lnTo>
                  <a:close/>
                  <a:moveTo>
                    <a:pt x="1601" y="119"/>
                  </a:moveTo>
                  <a:cubicBezTo>
                    <a:pt x="1507" y="119"/>
                    <a:pt x="1507" y="119"/>
                    <a:pt x="1507" y="119"/>
                  </a:cubicBezTo>
                  <a:cubicBezTo>
                    <a:pt x="1507" y="357"/>
                    <a:pt x="1507" y="357"/>
                    <a:pt x="1507" y="357"/>
                  </a:cubicBezTo>
                  <a:cubicBezTo>
                    <a:pt x="1601" y="357"/>
                    <a:pt x="1601" y="357"/>
                    <a:pt x="1601" y="357"/>
                  </a:cubicBezTo>
                  <a:cubicBezTo>
                    <a:pt x="1684" y="357"/>
                    <a:pt x="1721" y="296"/>
                    <a:pt x="1720" y="236"/>
                  </a:cubicBezTo>
                  <a:cubicBezTo>
                    <a:pt x="1719" y="177"/>
                    <a:pt x="1682" y="119"/>
                    <a:pt x="1601" y="119"/>
                  </a:cubicBezTo>
                  <a:close/>
                  <a:moveTo>
                    <a:pt x="1601" y="314"/>
                  </a:moveTo>
                  <a:cubicBezTo>
                    <a:pt x="1552" y="314"/>
                    <a:pt x="1552" y="314"/>
                    <a:pt x="1552" y="314"/>
                  </a:cubicBezTo>
                  <a:cubicBezTo>
                    <a:pt x="1552" y="162"/>
                    <a:pt x="1552" y="162"/>
                    <a:pt x="1552" y="162"/>
                  </a:cubicBezTo>
                  <a:cubicBezTo>
                    <a:pt x="1601" y="162"/>
                    <a:pt x="1601" y="162"/>
                    <a:pt x="1601" y="162"/>
                  </a:cubicBezTo>
                  <a:cubicBezTo>
                    <a:pt x="1652" y="162"/>
                    <a:pt x="1674" y="199"/>
                    <a:pt x="1675" y="236"/>
                  </a:cubicBezTo>
                  <a:cubicBezTo>
                    <a:pt x="1676" y="275"/>
                    <a:pt x="1655" y="314"/>
                    <a:pt x="1601" y="314"/>
                  </a:cubicBezTo>
                  <a:close/>
                  <a:moveTo>
                    <a:pt x="2222" y="145"/>
                  </a:moveTo>
                  <a:cubicBezTo>
                    <a:pt x="2222" y="279"/>
                    <a:pt x="2222" y="279"/>
                    <a:pt x="2222" y="279"/>
                  </a:cubicBezTo>
                  <a:cubicBezTo>
                    <a:pt x="2096" y="119"/>
                    <a:pt x="2096" y="119"/>
                    <a:pt x="2096" y="119"/>
                  </a:cubicBezTo>
                  <a:cubicBezTo>
                    <a:pt x="2059" y="119"/>
                    <a:pt x="2059" y="119"/>
                    <a:pt x="2059" y="119"/>
                  </a:cubicBezTo>
                  <a:cubicBezTo>
                    <a:pt x="2059" y="357"/>
                    <a:pt x="2059" y="357"/>
                    <a:pt x="2059" y="357"/>
                  </a:cubicBezTo>
                  <a:cubicBezTo>
                    <a:pt x="2079" y="357"/>
                    <a:pt x="2079" y="357"/>
                    <a:pt x="2079" y="357"/>
                  </a:cubicBezTo>
                  <a:cubicBezTo>
                    <a:pt x="2093" y="357"/>
                    <a:pt x="2104" y="346"/>
                    <a:pt x="2104" y="332"/>
                  </a:cubicBezTo>
                  <a:cubicBezTo>
                    <a:pt x="2104" y="199"/>
                    <a:pt x="2104" y="199"/>
                    <a:pt x="2104" y="199"/>
                  </a:cubicBezTo>
                  <a:cubicBezTo>
                    <a:pt x="2231" y="357"/>
                    <a:pt x="2231" y="357"/>
                    <a:pt x="2231" y="357"/>
                  </a:cubicBezTo>
                  <a:cubicBezTo>
                    <a:pt x="2267" y="357"/>
                    <a:pt x="2267" y="357"/>
                    <a:pt x="2267" y="357"/>
                  </a:cubicBezTo>
                  <a:cubicBezTo>
                    <a:pt x="2267" y="119"/>
                    <a:pt x="2267" y="119"/>
                    <a:pt x="2267" y="119"/>
                  </a:cubicBezTo>
                  <a:cubicBezTo>
                    <a:pt x="2248" y="119"/>
                    <a:pt x="2248" y="119"/>
                    <a:pt x="2248" y="119"/>
                  </a:cubicBezTo>
                  <a:cubicBezTo>
                    <a:pt x="2234" y="119"/>
                    <a:pt x="2222" y="131"/>
                    <a:pt x="2222" y="145"/>
                  </a:cubicBezTo>
                  <a:close/>
                  <a:moveTo>
                    <a:pt x="2444" y="119"/>
                  </a:moveTo>
                  <a:cubicBezTo>
                    <a:pt x="2338" y="357"/>
                    <a:pt x="2338" y="357"/>
                    <a:pt x="2338" y="357"/>
                  </a:cubicBezTo>
                  <a:cubicBezTo>
                    <a:pt x="2386" y="357"/>
                    <a:pt x="2386" y="357"/>
                    <a:pt x="2386" y="357"/>
                  </a:cubicBezTo>
                  <a:cubicBezTo>
                    <a:pt x="2407" y="312"/>
                    <a:pt x="2407" y="312"/>
                    <a:pt x="2407" y="312"/>
                  </a:cubicBezTo>
                  <a:cubicBezTo>
                    <a:pt x="2531" y="312"/>
                    <a:pt x="2531" y="312"/>
                    <a:pt x="2531" y="312"/>
                  </a:cubicBezTo>
                  <a:cubicBezTo>
                    <a:pt x="2551" y="357"/>
                    <a:pt x="2551" y="357"/>
                    <a:pt x="2551" y="357"/>
                  </a:cubicBezTo>
                  <a:cubicBezTo>
                    <a:pt x="2600" y="357"/>
                    <a:pt x="2600" y="357"/>
                    <a:pt x="2600" y="357"/>
                  </a:cubicBezTo>
                  <a:cubicBezTo>
                    <a:pt x="2493" y="119"/>
                    <a:pt x="2493" y="119"/>
                    <a:pt x="2493" y="119"/>
                  </a:cubicBezTo>
                  <a:lnTo>
                    <a:pt x="2444" y="119"/>
                  </a:lnTo>
                  <a:close/>
                  <a:moveTo>
                    <a:pt x="2425" y="271"/>
                  </a:moveTo>
                  <a:cubicBezTo>
                    <a:pt x="2469" y="169"/>
                    <a:pt x="2469" y="169"/>
                    <a:pt x="2469" y="169"/>
                  </a:cubicBezTo>
                  <a:cubicBezTo>
                    <a:pt x="2513" y="271"/>
                    <a:pt x="2513" y="271"/>
                    <a:pt x="2513" y="271"/>
                  </a:cubicBezTo>
                  <a:lnTo>
                    <a:pt x="2425" y="27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02B"/>
                </a:solidFill>
                <a:latin typeface="Arial"/>
                <a:ea typeface="Arial"/>
                <a:cs typeface="Arial"/>
                <a:sym typeface="Arial"/>
              </a:endParaRPr>
            </a:p>
          </p:txBody>
        </p:sp>
        <p:sp>
          <p:nvSpPr>
            <p:cNvPr id="1197" name="Google Shape;1197;ga910c9af8b_1_110"/>
            <p:cNvSpPr/>
            <p:nvPr/>
          </p:nvSpPr>
          <p:spPr>
            <a:xfrm>
              <a:off x="1350" y="2512"/>
              <a:ext cx="21" cy="30"/>
            </a:xfrm>
            <a:custGeom>
              <a:avLst/>
              <a:gdLst/>
              <a:ahLst/>
              <a:cxnLst/>
              <a:rect l="l" t="t" r="r" b="b"/>
              <a:pathLst>
                <a:path w="21" h="30" extrusionOk="0">
                  <a:moveTo>
                    <a:pt x="0" y="5"/>
                  </a:moveTo>
                  <a:lnTo>
                    <a:pt x="7" y="5"/>
                  </a:lnTo>
                  <a:lnTo>
                    <a:pt x="7" y="30"/>
                  </a:lnTo>
                  <a:lnTo>
                    <a:pt x="12" y="30"/>
                  </a:lnTo>
                  <a:lnTo>
                    <a:pt x="12" y="5"/>
                  </a:lnTo>
                  <a:lnTo>
                    <a:pt x="21" y="5"/>
                  </a:lnTo>
                  <a:lnTo>
                    <a:pt x="21" y="0"/>
                  </a:lnTo>
                  <a:lnTo>
                    <a:pt x="0" y="0"/>
                  </a:lnTo>
                  <a:lnTo>
                    <a:pt x="0" y="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02B"/>
                </a:solidFill>
                <a:latin typeface="Arial"/>
                <a:ea typeface="Arial"/>
                <a:cs typeface="Arial"/>
                <a:sym typeface="Arial"/>
              </a:endParaRPr>
            </a:p>
          </p:txBody>
        </p:sp>
        <p:sp>
          <p:nvSpPr>
            <p:cNvPr id="1198" name="Google Shape;1198;ga910c9af8b_1_110"/>
            <p:cNvSpPr/>
            <p:nvPr/>
          </p:nvSpPr>
          <p:spPr>
            <a:xfrm>
              <a:off x="1377" y="2512"/>
              <a:ext cx="26" cy="30"/>
            </a:xfrm>
            <a:custGeom>
              <a:avLst/>
              <a:gdLst/>
              <a:ahLst/>
              <a:cxnLst/>
              <a:rect l="l" t="t" r="r" b="b"/>
              <a:pathLst>
                <a:path w="26" h="30" extrusionOk="0">
                  <a:moveTo>
                    <a:pt x="21" y="0"/>
                  </a:moveTo>
                  <a:lnTo>
                    <a:pt x="12" y="19"/>
                  </a:lnTo>
                  <a:lnTo>
                    <a:pt x="5" y="0"/>
                  </a:lnTo>
                  <a:lnTo>
                    <a:pt x="0" y="0"/>
                  </a:lnTo>
                  <a:lnTo>
                    <a:pt x="0" y="30"/>
                  </a:lnTo>
                  <a:lnTo>
                    <a:pt x="5" y="30"/>
                  </a:lnTo>
                  <a:lnTo>
                    <a:pt x="5" y="10"/>
                  </a:lnTo>
                  <a:lnTo>
                    <a:pt x="10" y="28"/>
                  </a:lnTo>
                  <a:lnTo>
                    <a:pt x="14" y="28"/>
                  </a:lnTo>
                  <a:lnTo>
                    <a:pt x="21" y="10"/>
                  </a:lnTo>
                  <a:lnTo>
                    <a:pt x="21" y="30"/>
                  </a:lnTo>
                  <a:lnTo>
                    <a:pt x="26" y="30"/>
                  </a:lnTo>
                  <a:lnTo>
                    <a:pt x="26" y="0"/>
                  </a:lnTo>
                  <a:lnTo>
                    <a:pt x="21"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02B"/>
                </a:solidFill>
                <a:latin typeface="Arial"/>
                <a:ea typeface="Arial"/>
                <a:cs typeface="Arial"/>
                <a:sym typeface="Arial"/>
              </a:endParaRPr>
            </a:p>
          </p:txBody>
        </p:sp>
      </p:grpSp>
      <p:cxnSp>
        <p:nvCxnSpPr>
          <p:cNvPr id="1199" name="Google Shape;1199;ga910c9af8b_1_110"/>
          <p:cNvCxnSpPr/>
          <p:nvPr/>
        </p:nvCxnSpPr>
        <p:spPr>
          <a:xfrm>
            <a:off x="579941" y="1703835"/>
            <a:ext cx="11032117" cy="0"/>
          </a:xfrm>
          <a:prstGeom prst="straightConnector1">
            <a:avLst/>
          </a:prstGeom>
          <a:noFill/>
          <a:ln w="9525" cap="flat" cmpd="sng">
            <a:solidFill>
              <a:srgbClr val="CFD3DD"/>
            </a:solidFill>
            <a:prstDash val="solid"/>
            <a:miter lim="800000"/>
            <a:headEnd type="none" w="sm" len="sm"/>
            <a:tailEnd type="none" w="sm" len="sm"/>
          </a:ln>
        </p:spPr>
      </p:cxnSp>
      <p:cxnSp>
        <p:nvCxnSpPr>
          <p:cNvPr id="1200" name="Google Shape;1200;ga910c9af8b_1_110"/>
          <p:cNvCxnSpPr/>
          <p:nvPr/>
        </p:nvCxnSpPr>
        <p:spPr>
          <a:xfrm>
            <a:off x="579941" y="2980556"/>
            <a:ext cx="11032117" cy="0"/>
          </a:xfrm>
          <a:prstGeom prst="straightConnector1">
            <a:avLst/>
          </a:prstGeom>
          <a:noFill/>
          <a:ln w="9525" cap="flat" cmpd="sng">
            <a:solidFill>
              <a:srgbClr val="CFD3DD"/>
            </a:solidFill>
            <a:prstDash val="solid"/>
            <a:miter lim="800000"/>
            <a:headEnd type="none" w="sm" len="sm"/>
            <a:tailEnd type="none" w="sm" len="sm"/>
          </a:ln>
        </p:spPr>
      </p:cxnSp>
      <p:cxnSp>
        <p:nvCxnSpPr>
          <p:cNvPr id="1201" name="Google Shape;1201;ga910c9af8b_1_110"/>
          <p:cNvCxnSpPr/>
          <p:nvPr/>
        </p:nvCxnSpPr>
        <p:spPr>
          <a:xfrm>
            <a:off x="579941" y="4257277"/>
            <a:ext cx="11032117" cy="0"/>
          </a:xfrm>
          <a:prstGeom prst="straightConnector1">
            <a:avLst/>
          </a:prstGeom>
          <a:noFill/>
          <a:ln w="9525" cap="flat" cmpd="sng">
            <a:solidFill>
              <a:srgbClr val="CFD3DD"/>
            </a:solidFill>
            <a:prstDash val="solid"/>
            <a:miter lim="800000"/>
            <a:headEnd type="none" w="sm" len="sm"/>
            <a:tailEnd type="none" w="sm" len="sm"/>
          </a:ln>
        </p:spPr>
      </p:cxnSp>
      <p:cxnSp>
        <p:nvCxnSpPr>
          <p:cNvPr id="1202" name="Google Shape;1202;ga910c9af8b_1_110"/>
          <p:cNvCxnSpPr/>
          <p:nvPr/>
        </p:nvCxnSpPr>
        <p:spPr>
          <a:xfrm>
            <a:off x="579941" y="5533997"/>
            <a:ext cx="11032117" cy="0"/>
          </a:xfrm>
          <a:prstGeom prst="straightConnector1">
            <a:avLst/>
          </a:prstGeom>
          <a:noFill/>
          <a:ln w="9525" cap="flat" cmpd="sng">
            <a:solidFill>
              <a:srgbClr val="CFD3DD"/>
            </a:solidFill>
            <a:prstDash val="solid"/>
            <a:miter lim="800000"/>
            <a:headEnd type="none" w="sm" len="sm"/>
            <a:tailEnd type="none" w="sm" len="sm"/>
          </a:ln>
        </p:spPr>
      </p:cxnSp>
      <p:sp>
        <p:nvSpPr>
          <p:cNvPr id="1203" name="Google Shape;1203;ga910c9af8b_1_110"/>
          <p:cNvSpPr/>
          <p:nvPr/>
        </p:nvSpPr>
        <p:spPr>
          <a:xfrm>
            <a:off x="2635046" y="1558349"/>
            <a:ext cx="3042969" cy="4991600"/>
          </a:xfrm>
          <a:prstGeom prst="rect">
            <a:avLst/>
          </a:prstGeom>
          <a:noFill/>
          <a:ln w="5715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E3E7EC"/>
              </a:solidFill>
              <a:latin typeface="Arial"/>
              <a:ea typeface="Arial"/>
              <a:cs typeface="Arial"/>
              <a:sym typeface="Arial"/>
            </a:endParaRPr>
          </a:p>
        </p:txBody>
      </p:sp>
      <p:sp>
        <p:nvSpPr>
          <p:cNvPr id="1204" name="Google Shape;1204;ga910c9af8b_1_110"/>
          <p:cNvSpPr txBox="1">
            <a:spLocks noGrp="1"/>
          </p:cNvSpPr>
          <p:nvPr>
            <p:ph type="body" idx="1"/>
          </p:nvPr>
        </p:nvSpPr>
        <p:spPr>
          <a:xfrm>
            <a:off x="2159740" y="286399"/>
            <a:ext cx="7872521" cy="530225"/>
          </a:xfrm>
          <a:prstGeom prst="rect">
            <a:avLst/>
          </a:prstGeom>
          <a:noFill/>
          <a:ln>
            <a:noFill/>
          </a:ln>
        </p:spPr>
        <p:txBody>
          <a:bodyPr spcFirstLastPara="1" wrap="square" lIns="0" tIns="0" rIns="0" bIns="0" anchor="ctr" anchorCtr="0">
            <a:noAutofit/>
          </a:bodyPr>
          <a:lstStyle>
            <a:lvl1pPr marL="457200" lvl="0" indent="-314325" algn="ctr">
              <a:lnSpc>
                <a:spcPct val="110000"/>
              </a:lnSpc>
              <a:spcBef>
                <a:spcPts val="600"/>
              </a:spcBef>
              <a:spcAft>
                <a:spcPts val="0"/>
              </a:spcAft>
              <a:buSzPts val="1350"/>
              <a:buChar char="​"/>
              <a:defRPr sz="1800" b="1" i="0" u="none" strike="noStrike" cap="none">
                <a:solidFill>
                  <a:srgbClr val="19202B"/>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205" name="Google Shape;1205;ga910c9af8b_1_110"/>
          <p:cNvSpPr txBox="1">
            <a:spLocks noGrp="1"/>
          </p:cNvSpPr>
          <p:nvPr>
            <p:ph type="body" idx="2"/>
          </p:nvPr>
        </p:nvSpPr>
        <p:spPr>
          <a:xfrm>
            <a:off x="2781864" y="1703836"/>
            <a:ext cx="2740376" cy="1276721"/>
          </a:xfrm>
          <a:prstGeom prst="rect">
            <a:avLst/>
          </a:prstGeom>
          <a:solidFill>
            <a:schemeClr val="accent1"/>
          </a:solidFill>
          <a:ln>
            <a:noFill/>
          </a:ln>
        </p:spPr>
        <p:txBody>
          <a:bodyPr spcFirstLastPara="1" wrap="square" lIns="182875" tIns="182875" rIns="182875" bIns="182875" anchor="ctr" anchorCtr="0">
            <a:noAutofit/>
          </a:bodyPr>
          <a:lstStyle>
            <a:lvl1pPr marL="457200" lvl="0" indent="-285750" algn="l">
              <a:lnSpc>
                <a:spcPct val="110000"/>
              </a:lnSpc>
              <a:spcBef>
                <a:spcPts val="600"/>
              </a:spcBef>
              <a:spcAft>
                <a:spcPts val="0"/>
              </a:spcAft>
              <a:buSzPts val="900"/>
              <a:buChar char="​"/>
              <a:defRPr sz="1200">
                <a:solidFill>
                  <a:schemeClr val="lt1"/>
                </a:solidFill>
              </a:defRPr>
            </a:lvl1pPr>
            <a:lvl2pPr marL="914400" lvl="1" indent="-298450" algn="l">
              <a:lnSpc>
                <a:spcPct val="100000"/>
              </a:lnSpc>
              <a:spcBef>
                <a:spcPts val="600"/>
              </a:spcBef>
              <a:spcAft>
                <a:spcPts val="0"/>
              </a:spcAft>
              <a:buClr>
                <a:schemeClr val="lt1"/>
              </a:buClr>
              <a:buSzPts val="1100"/>
              <a:buChar char="•"/>
              <a:defRPr sz="1100">
                <a:solidFill>
                  <a:schemeClr val="lt1"/>
                </a:solidFill>
              </a:defRPr>
            </a:lvl2pPr>
            <a:lvl3pPr marL="1371600" lvl="2" indent="-280035" algn="l">
              <a:lnSpc>
                <a:spcPct val="100000"/>
              </a:lnSpc>
              <a:spcBef>
                <a:spcPts val="600"/>
              </a:spcBef>
              <a:spcAft>
                <a:spcPts val="0"/>
              </a:spcAft>
              <a:buClr>
                <a:schemeClr val="lt1"/>
              </a:buClr>
              <a:buSzPts val="810"/>
              <a:buChar char="–"/>
              <a:defRPr sz="900">
                <a:solidFill>
                  <a:schemeClr val="lt1"/>
                </a:solidFill>
              </a:defRPr>
            </a:lvl3pPr>
            <a:lvl4pPr marL="1828800" lvl="3" indent="-228600" algn="l">
              <a:lnSpc>
                <a:spcPct val="100000"/>
              </a:lnSpc>
              <a:spcBef>
                <a:spcPts val="1000"/>
              </a:spcBef>
              <a:spcAft>
                <a:spcPts val="0"/>
              </a:spcAft>
              <a:buClr>
                <a:schemeClr val="lt1"/>
              </a:buClr>
              <a:buSzPts val="600"/>
              <a:buFont typeface="Arial"/>
              <a:buNone/>
              <a:defRPr>
                <a:solidFill>
                  <a:schemeClr val="lt1"/>
                </a:solidFill>
              </a:defRPr>
            </a:lvl4pPr>
            <a:lvl5pPr marL="2286000" lvl="4" indent="-317500" algn="l">
              <a:lnSpc>
                <a:spcPct val="110000"/>
              </a:lnSpc>
              <a:spcBef>
                <a:spcPts val="600"/>
              </a:spcBef>
              <a:spcAft>
                <a:spcPts val="0"/>
              </a:spcAft>
              <a:buSzPts val="1400"/>
              <a:buAutoNum type="arabicPeriod"/>
              <a:defRPr>
                <a:solidFill>
                  <a:schemeClr val="lt1"/>
                </a:solidFill>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206" name="Google Shape;1206;ga910c9af8b_1_110"/>
          <p:cNvSpPr txBox="1">
            <a:spLocks noGrp="1"/>
          </p:cNvSpPr>
          <p:nvPr>
            <p:ph type="body" idx="3"/>
          </p:nvPr>
        </p:nvSpPr>
        <p:spPr>
          <a:xfrm>
            <a:off x="5826773" y="1703836"/>
            <a:ext cx="2740376" cy="1276721"/>
          </a:xfrm>
          <a:prstGeom prst="rect">
            <a:avLst/>
          </a:prstGeom>
          <a:solidFill>
            <a:schemeClr val="accent1"/>
          </a:solidFill>
          <a:ln>
            <a:noFill/>
          </a:ln>
        </p:spPr>
        <p:txBody>
          <a:bodyPr spcFirstLastPara="1" wrap="square" lIns="182875" tIns="182875" rIns="182875" bIns="182875" anchor="ctr" anchorCtr="0">
            <a:noAutofit/>
          </a:bodyPr>
          <a:lstStyle>
            <a:lvl1pPr marL="457200" lvl="0" indent="-285750" algn="l">
              <a:lnSpc>
                <a:spcPct val="110000"/>
              </a:lnSpc>
              <a:spcBef>
                <a:spcPts val="600"/>
              </a:spcBef>
              <a:spcAft>
                <a:spcPts val="0"/>
              </a:spcAft>
              <a:buSzPts val="900"/>
              <a:buChar char="​"/>
              <a:defRPr sz="1200">
                <a:solidFill>
                  <a:schemeClr val="lt1"/>
                </a:solidFill>
              </a:defRPr>
            </a:lvl1pPr>
            <a:lvl2pPr marL="914400" lvl="1" indent="-298450" algn="l">
              <a:lnSpc>
                <a:spcPct val="100000"/>
              </a:lnSpc>
              <a:spcBef>
                <a:spcPts val="600"/>
              </a:spcBef>
              <a:spcAft>
                <a:spcPts val="0"/>
              </a:spcAft>
              <a:buClr>
                <a:schemeClr val="lt1"/>
              </a:buClr>
              <a:buSzPts val="1100"/>
              <a:buChar char="•"/>
              <a:defRPr sz="1100">
                <a:solidFill>
                  <a:schemeClr val="lt1"/>
                </a:solidFill>
              </a:defRPr>
            </a:lvl2pPr>
            <a:lvl3pPr marL="1371600" lvl="2" indent="-280035" algn="l">
              <a:lnSpc>
                <a:spcPct val="100000"/>
              </a:lnSpc>
              <a:spcBef>
                <a:spcPts val="600"/>
              </a:spcBef>
              <a:spcAft>
                <a:spcPts val="0"/>
              </a:spcAft>
              <a:buClr>
                <a:schemeClr val="lt1"/>
              </a:buClr>
              <a:buSzPts val="810"/>
              <a:buChar char="–"/>
              <a:defRPr sz="900">
                <a:solidFill>
                  <a:schemeClr val="lt1"/>
                </a:solidFill>
              </a:defRPr>
            </a:lvl3pPr>
            <a:lvl4pPr marL="1828800" lvl="3" indent="-228600" algn="l">
              <a:lnSpc>
                <a:spcPct val="100000"/>
              </a:lnSpc>
              <a:spcBef>
                <a:spcPts val="1000"/>
              </a:spcBef>
              <a:spcAft>
                <a:spcPts val="0"/>
              </a:spcAft>
              <a:buClr>
                <a:schemeClr val="lt1"/>
              </a:buClr>
              <a:buSzPts val="600"/>
              <a:buFont typeface="Arial"/>
              <a:buNone/>
              <a:defRPr>
                <a:solidFill>
                  <a:schemeClr val="lt1"/>
                </a:solidFill>
              </a:defRPr>
            </a:lvl4pPr>
            <a:lvl5pPr marL="2286000" lvl="4" indent="-317500" algn="l">
              <a:lnSpc>
                <a:spcPct val="110000"/>
              </a:lnSpc>
              <a:spcBef>
                <a:spcPts val="600"/>
              </a:spcBef>
              <a:spcAft>
                <a:spcPts val="0"/>
              </a:spcAft>
              <a:buSzPts val="1400"/>
              <a:buAutoNum type="arabicPeriod"/>
              <a:defRPr>
                <a:solidFill>
                  <a:schemeClr val="lt1"/>
                </a:solidFill>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207" name="Google Shape;1207;ga910c9af8b_1_110"/>
          <p:cNvSpPr txBox="1">
            <a:spLocks noGrp="1"/>
          </p:cNvSpPr>
          <p:nvPr>
            <p:ph type="body" idx="4"/>
          </p:nvPr>
        </p:nvSpPr>
        <p:spPr>
          <a:xfrm>
            <a:off x="8871682" y="1703836"/>
            <a:ext cx="2740376" cy="1276721"/>
          </a:xfrm>
          <a:prstGeom prst="rect">
            <a:avLst/>
          </a:prstGeom>
          <a:solidFill>
            <a:schemeClr val="accent1"/>
          </a:solidFill>
          <a:ln>
            <a:noFill/>
          </a:ln>
        </p:spPr>
        <p:txBody>
          <a:bodyPr spcFirstLastPara="1" wrap="square" lIns="182875" tIns="182875" rIns="182875" bIns="182875" anchor="ctr" anchorCtr="0">
            <a:noAutofit/>
          </a:bodyPr>
          <a:lstStyle>
            <a:lvl1pPr marL="457200" lvl="0" indent="-285750" algn="l">
              <a:lnSpc>
                <a:spcPct val="110000"/>
              </a:lnSpc>
              <a:spcBef>
                <a:spcPts val="600"/>
              </a:spcBef>
              <a:spcAft>
                <a:spcPts val="0"/>
              </a:spcAft>
              <a:buSzPts val="900"/>
              <a:buChar char="​"/>
              <a:defRPr sz="1200">
                <a:solidFill>
                  <a:schemeClr val="lt1"/>
                </a:solidFill>
              </a:defRPr>
            </a:lvl1pPr>
            <a:lvl2pPr marL="914400" lvl="1" indent="-298450" algn="l">
              <a:lnSpc>
                <a:spcPct val="100000"/>
              </a:lnSpc>
              <a:spcBef>
                <a:spcPts val="600"/>
              </a:spcBef>
              <a:spcAft>
                <a:spcPts val="0"/>
              </a:spcAft>
              <a:buClr>
                <a:schemeClr val="lt1"/>
              </a:buClr>
              <a:buSzPts val="1100"/>
              <a:buChar char="•"/>
              <a:defRPr sz="1100">
                <a:solidFill>
                  <a:schemeClr val="lt1"/>
                </a:solidFill>
              </a:defRPr>
            </a:lvl2pPr>
            <a:lvl3pPr marL="1371600" lvl="2" indent="-280035" algn="l">
              <a:lnSpc>
                <a:spcPct val="100000"/>
              </a:lnSpc>
              <a:spcBef>
                <a:spcPts val="600"/>
              </a:spcBef>
              <a:spcAft>
                <a:spcPts val="0"/>
              </a:spcAft>
              <a:buClr>
                <a:schemeClr val="lt1"/>
              </a:buClr>
              <a:buSzPts val="810"/>
              <a:buChar char="–"/>
              <a:defRPr sz="900">
                <a:solidFill>
                  <a:schemeClr val="lt1"/>
                </a:solidFill>
              </a:defRPr>
            </a:lvl3pPr>
            <a:lvl4pPr marL="1828800" lvl="3" indent="-228600" algn="l">
              <a:lnSpc>
                <a:spcPct val="100000"/>
              </a:lnSpc>
              <a:spcBef>
                <a:spcPts val="1000"/>
              </a:spcBef>
              <a:spcAft>
                <a:spcPts val="0"/>
              </a:spcAft>
              <a:buClr>
                <a:schemeClr val="lt1"/>
              </a:buClr>
              <a:buSzPts val="600"/>
              <a:buFont typeface="Arial"/>
              <a:buNone/>
              <a:defRPr>
                <a:solidFill>
                  <a:schemeClr val="lt1"/>
                </a:solidFill>
              </a:defRPr>
            </a:lvl4pPr>
            <a:lvl5pPr marL="2286000" lvl="4" indent="-317500" algn="l">
              <a:lnSpc>
                <a:spcPct val="110000"/>
              </a:lnSpc>
              <a:spcBef>
                <a:spcPts val="600"/>
              </a:spcBef>
              <a:spcAft>
                <a:spcPts val="0"/>
              </a:spcAft>
              <a:buSzPts val="1400"/>
              <a:buAutoNum type="arabicPeriod"/>
              <a:defRPr>
                <a:solidFill>
                  <a:schemeClr val="lt1"/>
                </a:solidFill>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208" name="Google Shape;1208;ga910c9af8b_1_110"/>
          <p:cNvSpPr txBox="1">
            <a:spLocks noGrp="1"/>
          </p:cNvSpPr>
          <p:nvPr>
            <p:ph type="body" idx="5"/>
          </p:nvPr>
        </p:nvSpPr>
        <p:spPr>
          <a:xfrm>
            <a:off x="2781864" y="2980551"/>
            <a:ext cx="2715113" cy="1276726"/>
          </a:xfrm>
          <a:prstGeom prst="rect">
            <a:avLst/>
          </a:prstGeom>
          <a:noFill/>
          <a:ln>
            <a:noFill/>
          </a:ln>
        </p:spPr>
        <p:txBody>
          <a:bodyPr spcFirstLastPara="1" wrap="square" lIns="182875" tIns="182875" rIns="182875" bIns="182875" anchor="ctr" anchorCtr="0">
            <a:noAutofit/>
          </a:bodyPr>
          <a:lstStyle>
            <a:lvl1pPr marL="457200" lvl="0" indent="-285750" algn="l">
              <a:lnSpc>
                <a:spcPct val="110000"/>
              </a:lnSpc>
              <a:spcBef>
                <a:spcPts val="600"/>
              </a:spcBef>
              <a:spcAft>
                <a:spcPts val="0"/>
              </a:spcAft>
              <a:buSzPts val="900"/>
              <a:buChar char="​"/>
              <a:defRPr sz="1200"/>
            </a:lvl1pPr>
            <a:lvl2pPr marL="914400" lvl="1" indent="-298450" algn="l">
              <a:lnSpc>
                <a:spcPct val="100000"/>
              </a:lnSpc>
              <a:spcBef>
                <a:spcPts val="600"/>
              </a:spcBef>
              <a:spcAft>
                <a:spcPts val="0"/>
              </a:spcAft>
              <a:buSzPts val="1100"/>
              <a:buChar char="•"/>
              <a:defRPr sz="1100"/>
            </a:lvl2pPr>
            <a:lvl3pPr marL="1371600" lvl="2" indent="-280035" algn="l">
              <a:lnSpc>
                <a:spcPct val="100000"/>
              </a:lnSpc>
              <a:spcBef>
                <a:spcPts val="600"/>
              </a:spcBef>
              <a:spcAft>
                <a:spcPts val="0"/>
              </a:spcAft>
              <a:buSzPts val="810"/>
              <a:buChar char="–"/>
              <a:defRPr sz="900"/>
            </a:lvl3pPr>
            <a:lvl4pPr marL="1828800" lvl="3" indent="-260350" algn="l">
              <a:lnSpc>
                <a:spcPct val="100000"/>
              </a:lnSpc>
              <a:spcBef>
                <a:spcPts val="1000"/>
              </a:spcBef>
              <a:spcAft>
                <a:spcPts val="0"/>
              </a:spcAft>
              <a:buClr>
                <a:schemeClr val="accent1"/>
              </a:buClr>
              <a:buSzPts val="500"/>
              <a:buFont typeface="Arial"/>
              <a:buChar char="​"/>
              <a:defRPr sz="2000"/>
            </a:lvl4pPr>
            <a:lvl5pPr marL="2286000" lvl="4" indent="-304800" algn="l">
              <a:lnSpc>
                <a:spcPct val="110000"/>
              </a:lnSpc>
              <a:spcBef>
                <a:spcPts val="600"/>
              </a:spcBef>
              <a:spcAft>
                <a:spcPts val="0"/>
              </a:spcAft>
              <a:buSzPts val="1200"/>
              <a:buAutoNum type="arabicPeriod"/>
              <a:defRPr sz="12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209" name="Google Shape;1209;ga910c9af8b_1_110"/>
          <p:cNvSpPr txBox="1">
            <a:spLocks noGrp="1"/>
          </p:cNvSpPr>
          <p:nvPr>
            <p:ph type="body" idx="6"/>
          </p:nvPr>
        </p:nvSpPr>
        <p:spPr>
          <a:xfrm>
            <a:off x="5852036" y="2980551"/>
            <a:ext cx="2715113" cy="1276726"/>
          </a:xfrm>
          <a:prstGeom prst="rect">
            <a:avLst/>
          </a:prstGeom>
          <a:noFill/>
          <a:ln>
            <a:noFill/>
          </a:ln>
        </p:spPr>
        <p:txBody>
          <a:bodyPr spcFirstLastPara="1" wrap="square" lIns="182875" tIns="182875" rIns="182875" bIns="182875" anchor="ctr" anchorCtr="0">
            <a:noAutofit/>
          </a:bodyPr>
          <a:lstStyle>
            <a:lvl1pPr marL="457200" lvl="0" indent="-285750" algn="l">
              <a:lnSpc>
                <a:spcPct val="110000"/>
              </a:lnSpc>
              <a:spcBef>
                <a:spcPts val="600"/>
              </a:spcBef>
              <a:spcAft>
                <a:spcPts val="0"/>
              </a:spcAft>
              <a:buSzPts val="900"/>
              <a:buChar char="​"/>
              <a:defRPr sz="1200"/>
            </a:lvl1pPr>
            <a:lvl2pPr marL="914400" lvl="1" indent="-298450" algn="l">
              <a:lnSpc>
                <a:spcPct val="100000"/>
              </a:lnSpc>
              <a:spcBef>
                <a:spcPts val="600"/>
              </a:spcBef>
              <a:spcAft>
                <a:spcPts val="0"/>
              </a:spcAft>
              <a:buSzPts val="1100"/>
              <a:buChar char="•"/>
              <a:defRPr sz="1100"/>
            </a:lvl2pPr>
            <a:lvl3pPr marL="1371600" lvl="2" indent="-280035" algn="l">
              <a:lnSpc>
                <a:spcPct val="100000"/>
              </a:lnSpc>
              <a:spcBef>
                <a:spcPts val="600"/>
              </a:spcBef>
              <a:spcAft>
                <a:spcPts val="0"/>
              </a:spcAft>
              <a:buSzPts val="810"/>
              <a:buChar char="–"/>
              <a:defRPr sz="900"/>
            </a:lvl3pPr>
            <a:lvl4pPr marL="1828800" lvl="3" indent="-260350" algn="l">
              <a:lnSpc>
                <a:spcPct val="100000"/>
              </a:lnSpc>
              <a:spcBef>
                <a:spcPts val="1000"/>
              </a:spcBef>
              <a:spcAft>
                <a:spcPts val="0"/>
              </a:spcAft>
              <a:buClr>
                <a:schemeClr val="accent1"/>
              </a:buClr>
              <a:buSzPts val="500"/>
              <a:buFont typeface="Arial"/>
              <a:buChar char="​"/>
              <a:defRPr sz="2000"/>
            </a:lvl4pPr>
            <a:lvl5pPr marL="2286000" lvl="4" indent="-304800" algn="l">
              <a:lnSpc>
                <a:spcPct val="110000"/>
              </a:lnSpc>
              <a:spcBef>
                <a:spcPts val="600"/>
              </a:spcBef>
              <a:spcAft>
                <a:spcPts val="0"/>
              </a:spcAft>
              <a:buSzPts val="1200"/>
              <a:buAutoNum type="arabicPeriod"/>
              <a:defRPr sz="12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210" name="Google Shape;1210;ga910c9af8b_1_110"/>
          <p:cNvSpPr txBox="1">
            <a:spLocks noGrp="1"/>
          </p:cNvSpPr>
          <p:nvPr>
            <p:ph type="body" idx="7"/>
          </p:nvPr>
        </p:nvSpPr>
        <p:spPr>
          <a:xfrm>
            <a:off x="8896945" y="2980551"/>
            <a:ext cx="2715113" cy="1276726"/>
          </a:xfrm>
          <a:prstGeom prst="rect">
            <a:avLst/>
          </a:prstGeom>
          <a:noFill/>
          <a:ln>
            <a:noFill/>
          </a:ln>
        </p:spPr>
        <p:txBody>
          <a:bodyPr spcFirstLastPara="1" wrap="square" lIns="182875" tIns="182875" rIns="182875" bIns="182875" anchor="ctr" anchorCtr="0">
            <a:noAutofit/>
          </a:bodyPr>
          <a:lstStyle>
            <a:lvl1pPr marL="457200" lvl="0" indent="-285750" algn="l">
              <a:lnSpc>
                <a:spcPct val="110000"/>
              </a:lnSpc>
              <a:spcBef>
                <a:spcPts val="600"/>
              </a:spcBef>
              <a:spcAft>
                <a:spcPts val="0"/>
              </a:spcAft>
              <a:buSzPts val="900"/>
              <a:buChar char="​"/>
              <a:defRPr sz="1200"/>
            </a:lvl1pPr>
            <a:lvl2pPr marL="914400" lvl="1" indent="-298450" algn="l">
              <a:lnSpc>
                <a:spcPct val="100000"/>
              </a:lnSpc>
              <a:spcBef>
                <a:spcPts val="600"/>
              </a:spcBef>
              <a:spcAft>
                <a:spcPts val="0"/>
              </a:spcAft>
              <a:buSzPts val="1100"/>
              <a:buChar char="•"/>
              <a:defRPr sz="1100"/>
            </a:lvl2pPr>
            <a:lvl3pPr marL="1371600" lvl="2" indent="-280035" algn="l">
              <a:lnSpc>
                <a:spcPct val="100000"/>
              </a:lnSpc>
              <a:spcBef>
                <a:spcPts val="600"/>
              </a:spcBef>
              <a:spcAft>
                <a:spcPts val="0"/>
              </a:spcAft>
              <a:buSzPts val="810"/>
              <a:buChar char="–"/>
              <a:defRPr sz="900"/>
            </a:lvl3pPr>
            <a:lvl4pPr marL="1828800" lvl="3" indent="-260350" algn="l">
              <a:lnSpc>
                <a:spcPct val="100000"/>
              </a:lnSpc>
              <a:spcBef>
                <a:spcPts val="1000"/>
              </a:spcBef>
              <a:spcAft>
                <a:spcPts val="0"/>
              </a:spcAft>
              <a:buClr>
                <a:schemeClr val="accent1"/>
              </a:buClr>
              <a:buSzPts val="500"/>
              <a:buFont typeface="Arial"/>
              <a:buChar char="​"/>
              <a:defRPr sz="2000"/>
            </a:lvl4pPr>
            <a:lvl5pPr marL="2286000" lvl="4" indent="-304800" algn="l">
              <a:lnSpc>
                <a:spcPct val="110000"/>
              </a:lnSpc>
              <a:spcBef>
                <a:spcPts val="600"/>
              </a:spcBef>
              <a:spcAft>
                <a:spcPts val="0"/>
              </a:spcAft>
              <a:buSzPts val="1200"/>
              <a:buAutoNum type="arabicPeriod"/>
              <a:defRPr sz="12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211" name="Google Shape;1211;ga910c9af8b_1_110"/>
          <p:cNvSpPr txBox="1">
            <a:spLocks noGrp="1"/>
          </p:cNvSpPr>
          <p:nvPr>
            <p:ph type="body" idx="8"/>
          </p:nvPr>
        </p:nvSpPr>
        <p:spPr>
          <a:xfrm>
            <a:off x="2781864" y="4257271"/>
            <a:ext cx="2715113" cy="1276726"/>
          </a:xfrm>
          <a:prstGeom prst="rect">
            <a:avLst/>
          </a:prstGeom>
          <a:noFill/>
          <a:ln>
            <a:noFill/>
          </a:ln>
        </p:spPr>
        <p:txBody>
          <a:bodyPr spcFirstLastPara="1" wrap="square" lIns="182875" tIns="182875" rIns="182875" bIns="182875" anchor="ctr" anchorCtr="0">
            <a:noAutofit/>
          </a:bodyPr>
          <a:lstStyle>
            <a:lvl1pPr marL="457200" lvl="0" indent="-285750" algn="l">
              <a:lnSpc>
                <a:spcPct val="110000"/>
              </a:lnSpc>
              <a:spcBef>
                <a:spcPts val="600"/>
              </a:spcBef>
              <a:spcAft>
                <a:spcPts val="0"/>
              </a:spcAft>
              <a:buSzPts val="900"/>
              <a:buChar char="​"/>
              <a:defRPr sz="1200"/>
            </a:lvl1pPr>
            <a:lvl2pPr marL="914400" lvl="1" indent="-298450" algn="l">
              <a:lnSpc>
                <a:spcPct val="100000"/>
              </a:lnSpc>
              <a:spcBef>
                <a:spcPts val="600"/>
              </a:spcBef>
              <a:spcAft>
                <a:spcPts val="0"/>
              </a:spcAft>
              <a:buSzPts val="1100"/>
              <a:buChar char="•"/>
              <a:defRPr sz="1100"/>
            </a:lvl2pPr>
            <a:lvl3pPr marL="1371600" lvl="2" indent="-280035" algn="l">
              <a:lnSpc>
                <a:spcPct val="100000"/>
              </a:lnSpc>
              <a:spcBef>
                <a:spcPts val="600"/>
              </a:spcBef>
              <a:spcAft>
                <a:spcPts val="0"/>
              </a:spcAft>
              <a:buSzPts val="810"/>
              <a:buChar char="–"/>
              <a:defRPr sz="900"/>
            </a:lvl3pPr>
            <a:lvl4pPr marL="1828800" lvl="3" indent="-260350" algn="l">
              <a:lnSpc>
                <a:spcPct val="100000"/>
              </a:lnSpc>
              <a:spcBef>
                <a:spcPts val="1000"/>
              </a:spcBef>
              <a:spcAft>
                <a:spcPts val="0"/>
              </a:spcAft>
              <a:buClr>
                <a:schemeClr val="accent1"/>
              </a:buClr>
              <a:buSzPts val="500"/>
              <a:buFont typeface="Arial"/>
              <a:buChar char="​"/>
              <a:defRPr sz="2000"/>
            </a:lvl4pPr>
            <a:lvl5pPr marL="2286000" lvl="4" indent="-304800" algn="l">
              <a:lnSpc>
                <a:spcPct val="110000"/>
              </a:lnSpc>
              <a:spcBef>
                <a:spcPts val="600"/>
              </a:spcBef>
              <a:spcAft>
                <a:spcPts val="0"/>
              </a:spcAft>
              <a:buSzPts val="1200"/>
              <a:buAutoNum type="arabicPeriod"/>
              <a:defRPr sz="12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212" name="Google Shape;1212;ga910c9af8b_1_110"/>
          <p:cNvSpPr txBox="1">
            <a:spLocks noGrp="1"/>
          </p:cNvSpPr>
          <p:nvPr>
            <p:ph type="body" idx="9"/>
          </p:nvPr>
        </p:nvSpPr>
        <p:spPr>
          <a:xfrm>
            <a:off x="5852036" y="4257271"/>
            <a:ext cx="2715113" cy="1276726"/>
          </a:xfrm>
          <a:prstGeom prst="rect">
            <a:avLst/>
          </a:prstGeom>
          <a:noFill/>
          <a:ln>
            <a:noFill/>
          </a:ln>
        </p:spPr>
        <p:txBody>
          <a:bodyPr spcFirstLastPara="1" wrap="square" lIns="182875" tIns="182875" rIns="182875" bIns="182875" anchor="ctr" anchorCtr="0">
            <a:noAutofit/>
          </a:bodyPr>
          <a:lstStyle>
            <a:lvl1pPr marL="457200" lvl="0" indent="-285750" algn="l">
              <a:lnSpc>
                <a:spcPct val="110000"/>
              </a:lnSpc>
              <a:spcBef>
                <a:spcPts val="600"/>
              </a:spcBef>
              <a:spcAft>
                <a:spcPts val="0"/>
              </a:spcAft>
              <a:buSzPts val="900"/>
              <a:buChar char="​"/>
              <a:defRPr sz="1200"/>
            </a:lvl1pPr>
            <a:lvl2pPr marL="914400" lvl="1" indent="-298450" algn="l">
              <a:lnSpc>
                <a:spcPct val="100000"/>
              </a:lnSpc>
              <a:spcBef>
                <a:spcPts val="600"/>
              </a:spcBef>
              <a:spcAft>
                <a:spcPts val="0"/>
              </a:spcAft>
              <a:buSzPts val="1100"/>
              <a:buChar char="•"/>
              <a:defRPr sz="1100"/>
            </a:lvl2pPr>
            <a:lvl3pPr marL="1371600" lvl="2" indent="-280035" algn="l">
              <a:lnSpc>
                <a:spcPct val="100000"/>
              </a:lnSpc>
              <a:spcBef>
                <a:spcPts val="600"/>
              </a:spcBef>
              <a:spcAft>
                <a:spcPts val="0"/>
              </a:spcAft>
              <a:buSzPts val="810"/>
              <a:buChar char="–"/>
              <a:defRPr sz="900"/>
            </a:lvl3pPr>
            <a:lvl4pPr marL="1828800" lvl="3" indent="-260350" algn="l">
              <a:lnSpc>
                <a:spcPct val="100000"/>
              </a:lnSpc>
              <a:spcBef>
                <a:spcPts val="1000"/>
              </a:spcBef>
              <a:spcAft>
                <a:spcPts val="0"/>
              </a:spcAft>
              <a:buClr>
                <a:schemeClr val="accent1"/>
              </a:buClr>
              <a:buSzPts val="500"/>
              <a:buFont typeface="Arial"/>
              <a:buChar char="​"/>
              <a:defRPr sz="2000"/>
            </a:lvl4pPr>
            <a:lvl5pPr marL="2286000" lvl="4" indent="-304800" algn="l">
              <a:lnSpc>
                <a:spcPct val="110000"/>
              </a:lnSpc>
              <a:spcBef>
                <a:spcPts val="600"/>
              </a:spcBef>
              <a:spcAft>
                <a:spcPts val="0"/>
              </a:spcAft>
              <a:buSzPts val="1200"/>
              <a:buAutoNum type="arabicPeriod"/>
              <a:defRPr sz="12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213" name="Google Shape;1213;ga910c9af8b_1_110"/>
          <p:cNvSpPr txBox="1">
            <a:spLocks noGrp="1"/>
          </p:cNvSpPr>
          <p:nvPr>
            <p:ph type="body" idx="13"/>
          </p:nvPr>
        </p:nvSpPr>
        <p:spPr>
          <a:xfrm>
            <a:off x="8896945" y="4257271"/>
            <a:ext cx="2715113" cy="1276726"/>
          </a:xfrm>
          <a:prstGeom prst="rect">
            <a:avLst/>
          </a:prstGeom>
          <a:noFill/>
          <a:ln>
            <a:noFill/>
          </a:ln>
        </p:spPr>
        <p:txBody>
          <a:bodyPr spcFirstLastPara="1" wrap="square" lIns="182875" tIns="182875" rIns="182875" bIns="182875" anchor="ctr" anchorCtr="0">
            <a:noAutofit/>
          </a:bodyPr>
          <a:lstStyle>
            <a:lvl1pPr marL="457200" lvl="0" indent="-285750" algn="l">
              <a:lnSpc>
                <a:spcPct val="110000"/>
              </a:lnSpc>
              <a:spcBef>
                <a:spcPts val="600"/>
              </a:spcBef>
              <a:spcAft>
                <a:spcPts val="0"/>
              </a:spcAft>
              <a:buSzPts val="900"/>
              <a:buChar char="​"/>
              <a:defRPr sz="1200"/>
            </a:lvl1pPr>
            <a:lvl2pPr marL="914400" lvl="1" indent="-298450" algn="l">
              <a:lnSpc>
                <a:spcPct val="100000"/>
              </a:lnSpc>
              <a:spcBef>
                <a:spcPts val="600"/>
              </a:spcBef>
              <a:spcAft>
                <a:spcPts val="0"/>
              </a:spcAft>
              <a:buSzPts val="1100"/>
              <a:buChar char="•"/>
              <a:defRPr sz="1100"/>
            </a:lvl2pPr>
            <a:lvl3pPr marL="1371600" lvl="2" indent="-280035" algn="l">
              <a:lnSpc>
                <a:spcPct val="100000"/>
              </a:lnSpc>
              <a:spcBef>
                <a:spcPts val="600"/>
              </a:spcBef>
              <a:spcAft>
                <a:spcPts val="0"/>
              </a:spcAft>
              <a:buSzPts val="810"/>
              <a:buChar char="–"/>
              <a:defRPr sz="900"/>
            </a:lvl3pPr>
            <a:lvl4pPr marL="1828800" lvl="3" indent="-260350" algn="l">
              <a:lnSpc>
                <a:spcPct val="100000"/>
              </a:lnSpc>
              <a:spcBef>
                <a:spcPts val="1000"/>
              </a:spcBef>
              <a:spcAft>
                <a:spcPts val="0"/>
              </a:spcAft>
              <a:buClr>
                <a:schemeClr val="accent1"/>
              </a:buClr>
              <a:buSzPts val="500"/>
              <a:buFont typeface="Arial"/>
              <a:buChar char="​"/>
              <a:defRPr sz="2000"/>
            </a:lvl4pPr>
            <a:lvl5pPr marL="2286000" lvl="4" indent="-304800" algn="l">
              <a:lnSpc>
                <a:spcPct val="110000"/>
              </a:lnSpc>
              <a:spcBef>
                <a:spcPts val="600"/>
              </a:spcBef>
              <a:spcAft>
                <a:spcPts val="0"/>
              </a:spcAft>
              <a:buSzPts val="1200"/>
              <a:buAutoNum type="arabicPeriod"/>
              <a:defRPr sz="12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214" name="Google Shape;1214;ga910c9af8b_1_110"/>
          <p:cNvSpPr txBox="1">
            <a:spLocks noGrp="1"/>
          </p:cNvSpPr>
          <p:nvPr>
            <p:ph type="body" idx="14"/>
          </p:nvPr>
        </p:nvSpPr>
        <p:spPr>
          <a:xfrm>
            <a:off x="2781864" y="5539961"/>
            <a:ext cx="2715113" cy="1009987"/>
          </a:xfrm>
          <a:prstGeom prst="rect">
            <a:avLst/>
          </a:prstGeom>
          <a:noFill/>
          <a:ln>
            <a:noFill/>
          </a:ln>
        </p:spPr>
        <p:txBody>
          <a:bodyPr spcFirstLastPara="1" wrap="square" lIns="182875" tIns="182875" rIns="182875" bIns="182875" anchor="ctr" anchorCtr="0">
            <a:noAutofit/>
          </a:bodyPr>
          <a:lstStyle>
            <a:lvl1pPr marL="457200" lvl="0" indent="-285750" algn="l">
              <a:lnSpc>
                <a:spcPct val="110000"/>
              </a:lnSpc>
              <a:spcBef>
                <a:spcPts val="600"/>
              </a:spcBef>
              <a:spcAft>
                <a:spcPts val="0"/>
              </a:spcAft>
              <a:buSzPts val="900"/>
              <a:buChar char="​"/>
              <a:defRPr sz="1200"/>
            </a:lvl1pPr>
            <a:lvl2pPr marL="914400" lvl="1" indent="-298450" algn="l">
              <a:lnSpc>
                <a:spcPct val="100000"/>
              </a:lnSpc>
              <a:spcBef>
                <a:spcPts val="600"/>
              </a:spcBef>
              <a:spcAft>
                <a:spcPts val="0"/>
              </a:spcAft>
              <a:buSzPts val="1100"/>
              <a:buChar char="•"/>
              <a:defRPr sz="1100"/>
            </a:lvl2pPr>
            <a:lvl3pPr marL="1371600" lvl="2" indent="-280035" algn="l">
              <a:lnSpc>
                <a:spcPct val="100000"/>
              </a:lnSpc>
              <a:spcBef>
                <a:spcPts val="600"/>
              </a:spcBef>
              <a:spcAft>
                <a:spcPts val="0"/>
              </a:spcAft>
              <a:buSzPts val="810"/>
              <a:buChar char="–"/>
              <a:defRPr sz="900"/>
            </a:lvl3pPr>
            <a:lvl4pPr marL="1828800" lvl="3" indent="-260350" algn="l">
              <a:lnSpc>
                <a:spcPct val="100000"/>
              </a:lnSpc>
              <a:spcBef>
                <a:spcPts val="1000"/>
              </a:spcBef>
              <a:spcAft>
                <a:spcPts val="0"/>
              </a:spcAft>
              <a:buClr>
                <a:schemeClr val="accent1"/>
              </a:buClr>
              <a:buSzPts val="500"/>
              <a:buFont typeface="Arial"/>
              <a:buChar char="​"/>
              <a:defRPr sz="2000"/>
            </a:lvl4pPr>
            <a:lvl5pPr marL="2286000" lvl="4" indent="-304800" algn="l">
              <a:lnSpc>
                <a:spcPct val="110000"/>
              </a:lnSpc>
              <a:spcBef>
                <a:spcPts val="600"/>
              </a:spcBef>
              <a:spcAft>
                <a:spcPts val="0"/>
              </a:spcAft>
              <a:buSzPts val="1200"/>
              <a:buAutoNum type="arabicPeriod"/>
              <a:defRPr sz="12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215" name="Google Shape;1215;ga910c9af8b_1_110"/>
          <p:cNvSpPr txBox="1">
            <a:spLocks noGrp="1"/>
          </p:cNvSpPr>
          <p:nvPr>
            <p:ph type="body" idx="15"/>
          </p:nvPr>
        </p:nvSpPr>
        <p:spPr>
          <a:xfrm>
            <a:off x="5852036" y="5539961"/>
            <a:ext cx="2715113" cy="1009987"/>
          </a:xfrm>
          <a:prstGeom prst="rect">
            <a:avLst/>
          </a:prstGeom>
          <a:noFill/>
          <a:ln>
            <a:noFill/>
          </a:ln>
        </p:spPr>
        <p:txBody>
          <a:bodyPr spcFirstLastPara="1" wrap="square" lIns="182875" tIns="182875" rIns="182875" bIns="182875" anchor="ctr" anchorCtr="0">
            <a:noAutofit/>
          </a:bodyPr>
          <a:lstStyle>
            <a:lvl1pPr marL="457200" lvl="0" indent="-285750" algn="l">
              <a:lnSpc>
                <a:spcPct val="110000"/>
              </a:lnSpc>
              <a:spcBef>
                <a:spcPts val="600"/>
              </a:spcBef>
              <a:spcAft>
                <a:spcPts val="0"/>
              </a:spcAft>
              <a:buSzPts val="900"/>
              <a:buChar char="​"/>
              <a:defRPr sz="1200"/>
            </a:lvl1pPr>
            <a:lvl2pPr marL="914400" lvl="1" indent="-298450" algn="l">
              <a:lnSpc>
                <a:spcPct val="100000"/>
              </a:lnSpc>
              <a:spcBef>
                <a:spcPts val="600"/>
              </a:spcBef>
              <a:spcAft>
                <a:spcPts val="0"/>
              </a:spcAft>
              <a:buSzPts val="1100"/>
              <a:buChar char="•"/>
              <a:defRPr sz="1100"/>
            </a:lvl2pPr>
            <a:lvl3pPr marL="1371600" lvl="2" indent="-280035" algn="l">
              <a:lnSpc>
                <a:spcPct val="100000"/>
              </a:lnSpc>
              <a:spcBef>
                <a:spcPts val="600"/>
              </a:spcBef>
              <a:spcAft>
                <a:spcPts val="0"/>
              </a:spcAft>
              <a:buSzPts val="810"/>
              <a:buChar char="–"/>
              <a:defRPr sz="900"/>
            </a:lvl3pPr>
            <a:lvl4pPr marL="1828800" lvl="3" indent="-260350" algn="l">
              <a:lnSpc>
                <a:spcPct val="100000"/>
              </a:lnSpc>
              <a:spcBef>
                <a:spcPts val="1000"/>
              </a:spcBef>
              <a:spcAft>
                <a:spcPts val="0"/>
              </a:spcAft>
              <a:buClr>
                <a:schemeClr val="accent1"/>
              </a:buClr>
              <a:buSzPts val="500"/>
              <a:buFont typeface="Arial"/>
              <a:buChar char="​"/>
              <a:defRPr sz="2000"/>
            </a:lvl4pPr>
            <a:lvl5pPr marL="2286000" lvl="4" indent="-304800" algn="l">
              <a:lnSpc>
                <a:spcPct val="110000"/>
              </a:lnSpc>
              <a:spcBef>
                <a:spcPts val="600"/>
              </a:spcBef>
              <a:spcAft>
                <a:spcPts val="0"/>
              </a:spcAft>
              <a:buSzPts val="1200"/>
              <a:buAutoNum type="arabicPeriod"/>
              <a:defRPr sz="12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216" name="Google Shape;1216;ga910c9af8b_1_110"/>
          <p:cNvSpPr txBox="1">
            <a:spLocks noGrp="1"/>
          </p:cNvSpPr>
          <p:nvPr>
            <p:ph type="body" idx="16"/>
          </p:nvPr>
        </p:nvSpPr>
        <p:spPr>
          <a:xfrm>
            <a:off x="8896945" y="5539961"/>
            <a:ext cx="2715113" cy="1009987"/>
          </a:xfrm>
          <a:prstGeom prst="rect">
            <a:avLst/>
          </a:prstGeom>
          <a:noFill/>
          <a:ln>
            <a:noFill/>
          </a:ln>
        </p:spPr>
        <p:txBody>
          <a:bodyPr spcFirstLastPara="1" wrap="square" lIns="182875" tIns="182875" rIns="182875" bIns="182875" anchor="ctr" anchorCtr="0">
            <a:noAutofit/>
          </a:bodyPr>
          <a:lstStyle>
            <a:lvl1pPr marL="457200" lvl="0" indent="-285750" algn="l">
              <a:lnSpc>
                <a:spcPct val="110000"/>
              </a:lnSpc>
              <a:spcBef>
                <a:spcPts val="600"/>
              </a:spcBef>
              <a:spcAft>
                <a:spcPts val="0"/>
              </a:spcAft>
              <a:buSzPts val="900"/>
              <a:buChar char="​"/>
              <a:defRPr sz="1200"/>
            </a:lvl1pPr>
            <a:lvl2pPr marL="914400" lvl="1" indent="-298450" algn="l">
              <a:lnSpc>
                <a:spcPct val="100000"/>
              </a:lnSpc>
              <a:spcBef>
                <a:spcPts val="600"/>
              </a:spcBef>
              <a:spcAft>
                <a:spcPts val="0"/>
              </a:spcAft>
              <a:buSzPts val="1100"/>
              <a:buChar char="•"/>
              <a:defRPr sz="1100"/>
            </a:lvl2pPr>
            <a:lvl3pPr marL="1371600" lvl="2" indent="-280035" algn="l">
              <a:lnSpc>
                <a:spcPct val="100000"/>
              </a:lnSpc>
              <a:spcBef>
                <a:spcPts val="600"/>
              </a:spcBef>
              <a:spcAft>
                <a:spcPts val="0"/>
              </a:spcAft>
              <a:buSzPts val="810"/>
              <a:buChar char="–"/>
              <a:defRPr sz="900"/>
            </a:lvl3pPr>
            <a:lvl4pPr marL="1828800" lvl="3" indent="-260350" algn="l">
              <a:lnSpc>
                <a:spcPct val="100000"/>
              </a:lnSpc>
              <a:spcBef>
                <a:spcPts val="1000"/>
              </a:spcBef>
              <a:spcAft>
                <a:spcPts val="0"/>
              </a:spcAft>
              <a:buClr>
                <a:schemeClr val="accent1"/>
              </a:buClr>
              <a:buSzPts val="500"/>
              <a:buFont typeface="Arial"/>
              <a:buChar char="​"/>
              <a:defRPr sz="2000"/>
            </a:lvl4pPr>
            <a:lvl5pPr marL="2286000" lvl="4" indent="-304800" algn="l">
              <a:lnSpc>
                <a:spcPct val="110000"/>
              </a:lnSpc>
              <a:spcBef>
                <a:spcPts val="600"/>
              </a:spcBef>
              <a:spcAft>
                <a:spcPts val="0"/>
              </a:spcAft>
              <a:buSzPts val="1200"/>
              <a:buAutoNum type="arabicPeriod"/>
              <a:defRPr sz="12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217" name="Google Shape;1217;ga910c9af8b_1_110"/>
          <p:cNvSpPr txBox="1">
            <a:spLocks noGrp="1"/>
          </p:cNvSpPr>
          <p:nvPr>
            <p:ph type="body" idx="17"/>
          </p:nvPr>
        </p:nvSpPr>
        <p:spPr>
          <a:xfrm>
            <a:off x="2781864" y="942596"/>
            <a:ext cx="8830195" cy="349141"/>
          </a:xfrm>
          <a:prstGeom prst="rect">
            <a:avLst/>
          </a:prstGeom>
          <a:noFill/>
          <a:ln>
            <a:noFill/>
          </a:ln>
        </p:spPr>
        <p:txBody>
          <a:bodyPr spcFirstLastPara="1" wrap="square" lIns="0" tIns="0" rIns="0" bIns="0" anchor="ctr" anchorCtr="0">
            <a:noAutofit/>
          </a:bodyPr>
          <a:lstStyle>
            <a:lvl1pPr marL="457200" lvl="0" indent="-285750" algn="l">
              <a:lnSpc>
                <a:spcPct val="110000"/>
              </a:lnSpc>
              <a:spcBef>
                <a:spcPts val="600"/>
              </a:spcBef>
              <a:spcAft>
                <a:spcPts val="0"/>
              </a:spcAft>
              <a:buSzPts val="900"/>
              <a:buChar char="​"/>
              <a:defRPr sz="1200"/>
            </a:lvl1pPr>
            <a:lvl2pPr marL="914400" lvl="1" indent="-228600" algn="l">
              <a:lnSpc>
                <a:spcPct val="100000"/>
              </a:lnSpc>
              <a:spcBef>
                <a:spcPts val="600"/>
              </a:spcBef>
              <a:spcAft>
                <a:spcPts val="0"/>
              </a:spcAft>
              <a:buSzPts val="1100"/>
              <a:buNone/>
              <a:defRPr sz="1100"/>
            </a:lvl2pPr>
            <a:lvl3pPr marL="1371600" lvl="2" indent="-280035" algn="l">
              <a:lnSpc>
                <a:spcPct val="100000"/>
              </a:lnSpc>
              <a:spcBef>
                <a:spcPts val="600"/>
              </a:spcBef>
              <a:spcAft>
                <a:spcPts val="0"/>
              </a:spcAft>
              <a:buSzPts val="810"/>
              <a:buChar char="–"/>
              <a:defRPr sz="900"/>
            </a:lvl3pPr>
            <a:lvl4pPr marL="1828800" lvl="3" indent="-260350" algn="l">
              <a:lnSpc>
                <a:spcPct val="100000"/>
              </a:lnSpc>
              <a:spcBef>
                <a:spcPts val="1000"/>
              </a:spcBef>
              <a:spcAft>
                <a:spcPts val="0"/>
              </a:spcAft>
              <a:buClr>
                <a:schemeClr val="accent1"/>
              </a:buClr>
              <a:buSzPts val="500"/>
              <a:buFont typeface="Arial"/>
              <a:buChar char="​"/>
              <a:defRPr sz="2000"/>
            </a:lvl4pPr>
            <a:lvl5pPr marL="2286000" lvl="4" indent="-304800" algn="l">
              <a:lnSpc>
                <a:spcPct val="110000"/>
              </a:lnSpc>
              <a:spcBef>
                <a:spcPts val="600"/>
              </a:spcBef>
              <a:spcAft>
                <a:spcPts val="0"/>
              </a:spcAft>
              <a:buSzPts val="1200"/>
              <a:buAutoNum type="arabicPeriod"/>
              <a:defRPr sz="12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Tree>
    <p:extLst>
      <p:ext uri="{BB962C8B-B14F-4D97-AF65-F5344CB8AC3E}">
        <p14:creationId xmlns:p14="http://schemas.microsoft.com/office/powerpoint/2010/main" val="42341385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Title+Copy">
  <p:cSld name="Title+Copy">
    <p:bg>
      <p:bgPr>
        <a:solidFill>
          <a:srgbClr val="FFFFFF"/>
        </a:solidFill>
        <a:effectLst/>
      </p:bgPr>
    </p:bg>
    <p:spTree>
      <p:nvGrpSpPr>
        <p:cNvPr id="1" name="Shape 1218"/>
        <p:cNvGrpSpPr/>
        <p:nvPr/>
      </p:nvGrpSpPr>
      <p:grpSpPr>
        <a:xfrm>
          <a:off x="0" y="0"/>
          <a:ext cx="0" cy="0"/>
          <a:chOff x="0" y="0"/>
          <a:chExt cx="0" cy="0"/>
        </a:xfrm>
      </p:grpSpPr>
      <p:sp>
        <p:nvSpPr>
          <p:cNvPr id="1219" name="Google Shape;1219;ga910c9af8b_1_139"/>
          <p:cNvSpPr txBox="1">
            <a:spLocks noGrp="1"/>
          </p:cNvSpPr>
          <p:nvPr>
            <p:ph type="body" idx="1"/>
          </p:nvPr>
        </p:nvSpPr>
        <p:spPr>
          <a:xfrm>
            <a:off x="489179" y="1104618"/>
            <a:ext cx="11143143" cy="246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None/>
              <a:defRPr sz="1600" b="0" i="0" u="none" strike="noStrike" cap="none">
                <a:solidFill>
                  <a:srgbClr val="61708C"/>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220" name="Google Shape;1220;ga910c9af8b_1_139"/>
          <p:cNvSpPr txBox="1">
            <a:spLocks noGrp="1"/>
          </p:cNvSpPr>
          <p:nvPr>
            <p:ph type="title"/>
          </p:nvPr>
        </p:nvSpPr>
        <p:spPr>
          <a:xfrm>
            <a:off x="489179" y="611010"/>
            <a:ext cx="11143143" cy="443198"/>
          </a:xfrm>
          <a:prstGeom prst="rect">
            <a:avLst/>
          </a:prstGeom>
          <a:noFill/>
          <a:ln>
            <a:noFill/>
          </a:ln>
        </p:spPr>
        <p:txBody>
          <a:bodyPr spcFirstLastPara="1" wrap="square" lIns="0" tIns="0" rIns="91425" bIns="0" anchor="b" anchorCtr="0">
            <a:noAutofit/>
          </a:bodyPr>
          <a:lstStyle>
            <a:lvl1pPr lvl="0" algn="l">
              <a:lnSpc>
                <a:spcPct val="90000"/>
              </a:lnSpc>
              <a:spcBef>
                <a:spcPts val="0"/>
              </a:spcBef>
              <a:spcAft>
                <a:spcPts val="0"/>
              </a:spcAft>
              <a:buClr>
                <a:schemeClr val="dk1"/>
              </a:buClr>
              <a:buSzPts val="32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1" name="Google Shape;1221;ga910c9af8b_1_139"/>
          <p:cNvSpPr txBox="1">
            <a:spLocks noGrp="1"/>
          </p:cNvSpPr>
          <p:nvPr>
            <p:ph type="body" idx="2"/>
          </p:nvPr>
        </p:nvSpPr>
        <p:spPr>
          <a:xfrm>
            <a:off x="484128" y="1534438"/>
            <a:ext cx="11143143" cy="4809996"/>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a:lvl1pPr>
            <a:lvl2pPr marL="914400" lvl="1" indent="-304800" algn="l">
              <a:lnSpc>
                <a:spcPct val="100000"/>
              </a:lnSpc>
              <a:spcBef>
                <a:spcPts val="600"/>
              </a:spcBef>
              <a:spcAft>
                <a:spcPts val="0"/>
              </a:spcAft>
              <a:buSzPts val="1200"/>
              <a:buChar char="•"/>
              <a:defRPr/>
            </a:lvl2pPr>
            <a:lvl3pPr marL="1371600" lvl="2" indent="-285750" algn="l">
              <a:lnSpc>
                <a:spcPct val="100000"/>
              </a:lnSpc>
              <a:spcBef>
                <a:spcPts val="600"/>
              </a:spcBef>
              <a:spcAft>
                <a:spcPts val="0"/>
              </a:spcAft>
              <a:buSzPts val="900"/>
              <a:buChar char="–"/>
              <a:defRPr/>
            </a:lvl3pPr>
            <a:lvl4pPr marL="1828800" lvl="3" indent="-266700" algn="l">
              <a:lnSpc>
                <a:spcPct val="100000"/>
              </a:lnSpc>
              <a:spcBef>
                <a:spcPts val="1000"/>
              </a:spcBef>
              <a:spcAft>
                <a:spcPts val="0"/>
              </a:spcAft>
              <a:buClr>
                <a:schemeClr val="accent1"/>
              </a:buClr>
              <a:buSzPts val="600"/>
              <a:buFont typeface="Arial"/>
              <a:buChar char="​"/>
              <a:defRPr/>
            </a:lvl4pPr>
            <a:lvl5pPr marL="2286000" lvl="4" indent="-317500" algn="l">
              <a:lnSpc>
                <a:spcPct val="110000"/>
              </a:lnSpc>
              <a:spcBef>
                <a:spcPts val="600"/>
              </a:spcBef>
              <a:spcAft>
                <a:spcPts val="0"/>
              </a:spcAft>
              <a:buSzPts val="14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Tree>
    <p:extLst>
      <p:ext uri="{BB962C8B-B14F-4D97-AF65-F5344CB8AC3E}">
        <p14:creationId xmlns:p14="http://schemas.microsoft.com/office/powerpoint/2010/main" val="333633855"/>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matchingName="3_Blank_White">
  <p:cSld name="3_Blank_White">
    <p:bg>
      <p:bgPr>
        <a:solidFill>
          <a:srgbClr val="FFFFFF"/>
        </a:solidFill>
        <a:effectLst/>
      </p:bgPr>
    </p:bg>
    <p:spTree>
      <p:nvGrpSpPr>
        <p:cNvPr id="1" name="Shape 1222"/>
        <p:cNvGrpSpPr/>
        <p:nvPr/>
      </p:nvGrpSpPr>
      <p:grpSpPr>
        <a:xfrm>
          <a:off x="0" y="0"/>
          <a:ext cx="0" cy="0"/>
          <a:chOff x="0" y="0"/>
          <a:chExt cx="0" cy="0"/>
        </a:xfrm>
      </p:grpSpPr>
      <p:pic>
        <p:nvPicPr>
          <p:cNvPr id="1223" name="Google Shape;1223;ga910c9af8b_1_14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7927217" y="0"/>
            <a:ext cx="4264782" cy="6858000"/>
          </a:xfrm>
          <a:prstGeom prst="rect">
            <a:avLst/>
          </a:prstGeom>
          <a:noFill/>
          <a:ln>
            <a:noFill/>
          </a:ln>
        </p:spPr>
      </p:pic>
    </p:spTree>
    <p:extLst>
      <p:ext uri="{BB962C8B-B14F-4D97-AF65-F5344CB8AC3E}">
        <p14:creationId xmlns:p14="http://schemas.microsoft.com/office/powerpoint/2010/main" val="275135116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matchingName="Blank_Purple">
  <p:cSld name="Blank_Purple">
    <p:bg>
      <p:bgPr>
        <a:solidFill>
          <a:schemeClr val="accent1"/>
        </a:solidFill>
        <a:effectLst/>
      </p:bgPr>
    </p:bg>
    <p:spTree>
      <p:nvGrpSpPr>
        <p:cNvPr id="1" name="Shape 1224"/>
        <p:cNvGrpSpPr/>
        <p:nvPr/>
      </p:nvGrpSpPr>
      <p:grpSpPr>
        <a:xfrm>
          <a:off x="0" y="0"/>
          <a:ext cx="0" cy="0"/>
          <a:chOff x="0" y="0"/>
          <a:chExt cx="0" cy="0"/>
        </a:xfrm>
      </p:grpSpPr>
      <p:sp>
        <p:nvSpPr>
          <p:cNvPr id="1225" name="Google Shape;1225;ga910c9af8b_1_182"/>
          <p:cNvSpPr txBox="1"/>
          <p:nvPr/>
        </p:nvSpPr>
        <p:spPr>
          <a:xfrm>
            <a:off x="11437792" y="6414737"/>
            <a:ext cx="327344" cy="27891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fld id="{00000000-1234-1234-1234-123412341234}" type="slidenum">
              <a:rPr lang="en-US" sz="700" b="0" i="0" u="none" strike="noStrike" cap="none">
                <a:solidFill>
                  <a:srgbClr val="9086D4"/>
                </a:solidFill>
                <a:latin typeface="Arial"/>
                <a:ea typeface="Arial"/>
                <a:cs typeface="Arial"/>
                <a:sym typeface="Arial"/>
              </a:rPr>
              <a:pPr marL="0" marR="0" lvl="0" indent="0" algn="l" rtl="0">
                <a:lnSpc>
                  <a:spcPct val="100000"/>
                </a:lnSpc>
                <a:spcBef>
                  <a:spcPts val="0"/>
                </a:spcBef>
                <a:spcAft>
                  <a:spcPts val="0"/>
                </a:spcAft>
                <a:buClr>
                  <a:srgbClr val="000000"/>
                </a:buClr>
                <a:buSzPts val="700"/>
                <a:buFont typeface="Arial"/>
                <a:buNone/>
              </a:pPr>
              <a:t>‹#›</a:t>
            </a:fld>
            <a:endParaRPr sz="700" b="0" i="0" u="none" strike="noStrike" cap="none">
              <a:solidFill>
                <a:srgbClr val="9086D4"/>
              </a:solidFill>
              <a:latin typeface="Arial"/>
              <a:ea typeface="Arial"/>
              <a:cs typeface="Arial"/>
              <a:sym typeface="Arial"/>
            </a:endParaRPr>
          </a:p>
        </p:txBody>
      </p:sp>
      <p:sp>
        <p:nvSpPr>
          <p:cNvPr id="1226" name="Google Shape;1226;ga910c9af8b_1_182"/>
          <p:cNvSpPr/>
          <p:nvPr/>
        </p:nvSpPr>
        <p:spPr>
          <a:xfrm>
            <a:off x="2564248" y="6454170"/>
            <a:ext cx="1482523"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9086D4"/>
                </a:solidFill>
                <a:latin typeface="Arial"/>
                <a:ea typeface="Arial"/>
                <a:cs typeface="Arial"/>
                <a:sym typeface="Arial"/>
              </a:rPr>
              <a:t>AppDynamics is part of Cisco.</a:t>
            </a:r>
            <a:endParaRPr sz="1600" b="0" i="0" u="none" strike="noStrike" cap="none">
              <a:solidFill>
                <a:srgbClr val="9086D4"/>
              </a:solidFill>
              <a:latin typeface="Arial"/>
              <a:ea typeface="Arial"/>
              <a:cs typeface="Arial"/>
              <a:sym typeface="Arial"/>
            </a:endParaRPr>
          </a:p>
        </p:txBody>
      </p:sp>
      <p:cxnSp>
        <p:nvCxnSpPr>
          <p:cNvPr id="1227" name="Google Shape;1227;ga910c9af8b_1_182"/>
          <p:cNvCxnSpPr/>
          <p:nvPr/>
        </p:nvCxnSpPr>
        <p:spPr>
          <a:xfrm>
            <a:off x="1771509" y="6426009"/>
            <a:ext cx="0" cy="256377"/>
          </a:xfrm>
          <a:prstGeom prst="straightConnector1">
            <a:avLst/>
          </a:prstGeom>
          <a:noFill/>
          <a:ln w="9525" cap="flat" cmpd="sng">
            <a:solidFill>
              <a:srgbClr val="9086D4"/>
            </a:solidFill>
            <a:prstDash val="solid"/>
            <a:miter lim="800000"/>
            <a:headEnd type="none" w="sm" len="sm"/>
            <a:tailEnd type="none" w="sm" len="sm"/>
          </a:ln>
        </p:spPr>
      </p:cxnSp>
      <p:cxnSp>
        <p:nvCxnSpPr>
          <p:cNvPr id="1228" name="Google Shape;1228;ga910c9af8b_1_182"/>
          <p:cNvCxnSpPr/>
          <p:nvPr/>
        </p:nvCxnSpPr>
        <p:spPr>
          <a:xfrm>
            <a:off x="4168825" y="6426009"/>
            <a:ext cx="0" cy="256377"/>
          </a:xfrm>
          <a:prstGeom prst="straightConnector1">
            <a:avLst/>
          </a:prstGeom>
          <a:noFill/>
          <a:ln w="9525" cap="flat" cmpd="sng">
            <a:solidFill>
              <a:srgbClr val="9086D4"/>
            </a:solidFill>
            <a:prstDash val="solid"/>
            <a:miter lim="800000"/>
            <a:headEnd type="none" w="sm" len="sm"/>
            <a:tailEnd type="none" w="sm" len="sm"/>
          </a:ln>
        </p:spPr>
      </p:cxnSp>
      <p:sp>
        <p:nvSpPr>
          <p:cNvPr id="1229" name="Google Shape;1229;ga910c9af8b_1_182"/>
          <p:cNvSpPr/>
          <p:nvPr/>
        </p:nvSpPr>
        <p:spPr>
          <a:xfrm>
            <a:off x="4302180" y="6454170"/>
            <a:ext cx="5250881"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086D4"/>
              </a:buClr>
              <a:buSzPts val="700"/>
              <a:buFont typeface="Arial"/>
              <a:buNone/>
            </a:pPr>
            <a:r>
              <a:rPr lang="en-US" sz="700" b="0" i="0" u="none" strike="noStrike" cap="none">
                <a:solidFill>
                  <a:srgbClr val="9086D4"/>
                </a:solidFill>
                <a:latin typeface="Arial"/>
                <a:ea typeface="Arial"/>
                <a:cs typeface="Arial"/>
                <a:sym typeface="Arial"/>
              </a:rPr>
              <a:t>© 2020 Cisco and/or its affiliates. All rights reserved. APPDYNAMICS CONFIDENTIAL AND PROPRIETARY</a:t>
            </a:r>
            <a:endParaRPr sz="1400" b="0" i="0" u="none" strike="noStrike" cap="none">
              <a:solidFill>
                <a:srgbClr val="000000"/>
              </a:solidFill>
              <a:latin typeface="Arial"/>
              <a:ea typeface="Arial"/>
              <a:cs typeface="Arial"/>
              <a:sym typeface="Arial"/>
            </a:endParaRPr>
          </a:p>
        </p:txBody>
      </p:sp>
      <p:grpSp>
        <p:nvGrpSpPr>
          <p:cNvPr id="1230" name="Google Shape;1230;ga910c9af8b_1_182"/>
          <p:cNvGrpSpPr/>
          <p:nvPr/>
        </p:nvGrpSpPr>
        <p:grpSpPr>
          <a:xfrm>
            <a:off x="456883" y="6487048"/>
            <a:ext cx="1023141" cy="133760"/>
            <a:chOff x="1190923" y="-1184359"/>
            <a:chExt cx="8585462" cy="1122711"/>
          </a:xfrm>
        </p:grpSpPr>
        <p:sp>
          <p:nvSpPr>
            <p:cNvPr id="1231" name="Google Shape;1231;ga910c9af8b_1_182"/>
            <p:cNvSpPr/>
            <p:nvPr/>
          </p:nvSpPr>
          <p:spPr>
            <a:xfrm>
              <a:off x="1190923" y="-1184359"/>
              <a:ext cx="1022032" cy="1122711"/>
            </a:xfrm>
            <a:custGeom>
              <a:avLst/>
              <a:gdLst/>
              <a:ahLst/>
              <a:cxnLst/>
              <a:rect l="l" t="t" r="r" b="b"/>
              <a:pathLst>
                <a:path w="1022032" h="1122711" extrusionOk="0">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232" name="Google Shape;1232;ga910c9af8b_1_182"/>
            <p:cNvGrpSpPr/>
            <p:nvPr/>
          </p:nvGrpSpPr>
          <p:grpSpPr>
            <a:xfrm>
              <a:off x="2653581" y="-921659"/>
              <a:ext cx="7122804" cy="597330"/>
              <a:chOff x="2653581" y="-921659"/>
              <a:chExt cx="7122804" cy="597330"/>
            </a:xfrm>
          </p:grpSpPr>
          <p:sp>
            <p:nvSpPr>
              <p:cNvPr id="1233" name="Google Shape;1233;ga910c9af8b_1_182"/>
              <p:cNvSpPr/>
              <p:nvPr/>
            </p:nvSpPr>
            <p:spPr>
              <a:xfrm>
                <a:off x="2653581"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4" name="Google Shape;1234;ga910c9af8b_1_182"/>
              <p:cNvSpPr/>
              <p:nvPr/>
            </p:nvSpPr>
            <p:spPr>
              <a:xfrm>
                <a:off x="3442347" y="-903085"/>
                <a:ext cx="473642" cy="564260"/>
              </a:xfrm>
              <a:custGeom>
                <a:avLst/>
                <a:gdLst/>
                <a:ahLst/>
                <a:cxnLst/>
                <a:rect l="l" t="t" r="r" b="b"/>
                <a:pathLst>
                  <a:path w="473642" h="564260" extrusionOk="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5" name="Google Shape;1235;ga910c9af8b_1_182"/>
              <p:cNvSpPr/>
              <p:nvPr/>
            </p:nvSpPr>
            <p:spPr>
              <a:xfrm>
                <a:off x="4100810" y="-903085"/>
                <a:ext cx="473642" cy="564260"/>
              </a:xfrm>
              <a:custGeom>
                <a:avLst/>
                <a:gdLst/>
                <a:ahLst/>
                <a:cxnLst/>
                <a:rect l="l" t="t" r="r" b="b"/>
                <a:pathLst>
                  <a:path w="473642" h="564260" extrusionOk="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6" name="Google Shape;1236;ga910c9af8b_1_182"/>
              <p:cNvSpPr/>
              <p:nvPr/>
            </p:nvSpPr>
            <p:spPr>
              <a:xfrm>
                <a:off x="4759369" y="-902323"/>
                <a:ext cx="503157" cy="563498"/>
              </a:xfrm>
              <a:custGeom>
                <a:avLst/>
                <a:gdLst/>
                <a:ahLst/>
                <a:cxnLst/>
                <a:rect l="l" t="t" r="r" b="b"/>
                <a:pathLst>
                  <a:path w="503157" h="563498" extrusionOk="0">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7" name="Google Shape;1237;ga910c9af8b_1_182"/>
              <p:cNvSpPr/>
              <p:nvPr/>
            </p:nvSpPr>
            <p:spPr>
              <a:xfrm>
                <a:off x="5362206" y="-902323"/>
                <a:ext cx="547497" cy="563594"/>
              </a:xfrm>
              <a:custGeom>
                <a:avLst/>
                <a:gdLst/>
                <a:ahLst/>
                <a:cxnLst/>
                <a:rect l="l" t="t" r="r" b="b"/>
                <a:pathLst>
                  <a:path w="547497" h="563594" extrusionOk="0">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8" name="Google Shape;1238;ga910c9af8b_1_182"/>
              <p:cNvSpPr/>
              <p:nvPr/>
            </p:nvSpPr>
            <p:spPr>
              <a:xfrm>
                <a:off x="6066865" y="-902323"/>
                <a:ext cx="491966" cy="563498"/>
              </a:xfrm>
              <a:custGeom>
                <a:avLst/>
                <a:gdLst/>
                <a:ahLst/>
                <a:cxnLst/>
                <a:rect l="l" t="t" r="r" b="b"/>
                <a:pathLst>
                  <a:path w="491966" h="563498" extrusionOk="0">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9" name="Google Shape;1239;ga910c9af8b_1_182"/>
              <p:cNvSpPr/>
              <p:nvPr/>
            </p:nvSpPr>
            <p:spPr>
              <a:xfrm>
                <a:off x="6726186"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0" name="Google Shape;1240;ga910c9af8b_1_182"/>
              <p:cNvSpPr/>
              <p:nvPr/>
            </p:nvSpPr>
            <p:spPr>
              <a:xfrm>
                <a:off x="7514951" y="-901466"/>
                <a:ext cx="596550" cy="563594"/>
              </a:xfrm>
              <a:custGeom>
                <a:avLst/>
                <a:gdLst/>
                <a:ahLst/>
                <a:cxnLst/>
                <a:rect l="l" t="t" r="r" b="b"/>
                <a:pathLst>
                  <a:path w="596550" h="563594" extrusionOk="0">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1" name="Google Shape;1241;ga910c9af8b_1_182"/>
              <p:cNvSpPr/>
              <p:nvPr/>
            </p:nvSpPr>
            <p:spPr>
              <a:xfrm>
                <a:off x="8349912" y="-902323"/>
                <a:ext cx="105537" cy="563594"/>
              </a:xfrm>
              <a:custGeom>
                <a:avLst/>
                <a:gdLst/>
                <a:ahLst/>
                <a:cxnLst/>
                <a:rect l="l" t="t" r="r" b="b"/>
                <a:pathLst>
                  <a:path w="105537" h="563594" extrusionOk="0">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2" name="Google Shape;1242;ga910c9af8b_1_182"/>
              <p:cNvSpPr/>
              <p:nvPr/>
            </p:nvSpPr>
            <p:spPr>
              <a:xfrm>
                <a:off x="8648326" y="-913563"/>
                <a:ext cx="512830" cy="587692"/>
              </a:xfrm>
              <a:custGeom>
                <a:avLst/>
                <a:gdLst/>
                <a:ahLst/>
                <a:cxnLst/>
                <a:rect l="l" t="t" r="r" b="b"/>
                <a:pathLst>
                  <a:path w="512830" h="587692" extrusionOk="0">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3" name="Google Shape;1243;ga910c9af8b_1_182"/>
              <p:cNvSpPr/>
              <p:nvPr/>
            </p:nvSpPr>
            <p:spPr>
              <a:xfrm>
                <a:off x="9293840" y="-921659"/>
                <a:ext cx="482545" cy="597330"/>
              </a:xfrm>
              <a:custGeom>
                <a:avLst/>
                <a:gdLst/>
                <a:ahLst/>
                <a:cxnLst/>
                <a:rect l="l" t="t" r="r" b="b"/>
                <a:pathLst>
                  <a:path w="482545" h="597330" extrusionOk="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1244" name="Google Shape;1244;ga910c9af8b_1_182"/>
          <p:cNvGrpSpPr/>
          <p:nvPr/>
        </p:nvGrpSpPr>
        <p:grpSpPr>
          <a:xfrm>
            <a:off x="2088170" y="6466230"/>
            <a:ext cx="333197" cy="175568"/>
            <a:chOff x="3189287" y="1895475"/>
            <a:chExt cx="5809963" cy="3062191"/>
          </a:xfrm>
        </p:grpSpPr>
        <p:sp>
          <p:nvSpPr>
            <p:cNvPr id="1245" name="Google Shape;1245;ga910c9af8b_1_182"/>
            <p:cNvSpPr/>
            <p:nvPr/>
          </p:nvSpPr>
          <p:spPr>
            <a:xfrm>
              <a:off x="4832254" y="3930110"/>
              <a:ext cx="254888" cy="1009554"/>
            </a:xfrm>
            <a:custGeom>
              <a:avLst/>
              <a:gdLst/>
              <a:ahLst/>
              <a:cxnLst/>
              <a:rect l="l" t="t" r="r" b="b"/>
              <a:pathLst>
                <a:path w="254888" h="1009554" extrusionOk="0">
                  <a:moveTo>
                    <a:pt x="0" y="0"/>
                  </a:moveTo>
                  <a:lnTo>
                    <a:pt x="254889" y="0"/>
                  </a:lnTo>
                  <a:lnTo>
                    <a:pt x="254889" y="1009555"/>
                  </a:lnTo>
                  <a:lnTo>
                    <a:pt x="0" y="1009555"/>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6" name="Google Shape;1246;ga910c9af8b_1_182"/>
            <p:cNvSpPr/>
            <p:nvPr/>
          </p:nvSpPr>
          <p:spPr>
            <a:xfrm>
              <a:off x="6371208" y="3912298"/>
              <a:ext cx="770191" cy="1045368"/>
            </a:xfrm>
            <a:custGeom>
              <a:avLst/>
              <a:gdLst/>
              <a:ahLst/>
              <a:cxnLst/>
              <a:rect l="l" t="t" r="r" b="b"/>
              <a:pathLst>
                <a:path w="770191" h="1045368" extrusionOk="0">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7" name="Google Shape;1247;ga910c9af8b_1_182"/>
            <p:cNvSpPr/>
            <p:nvPr/>
          </p:nvSpPr>
          <p:spPr>
            <a:xfrm>
              <a:off x="3712304" y="3912298"/>
              <a:ext cx="770381" cy="1045368"/>
            </a:xfrm>
            <a:custGeom>
              <a:avLst/>
              <a:gdLst/>
              <a:ahLst/>
              <a:cxnLst/>
              <a:rect l="l" t="t" r="r" b="b"/>
              <a:pathLst>
                <a:path w="770381" h="1045368" extrusionOk="0">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8" name="Google Shape;1248;ga910c9af8b_1_182"/>
            <p:cNvSpPr/>
            <p:nvPr/>
          </p:nvSpPr>
          <p:spPr>
            <a:xfrm>
              <a:off x="7409719" y="3912298"/>
              <a:ext cx="1066323" cy="1045368"/>
            </a:xfrm>
            <a:custGeom>
              <a:avLst/>
              <a:gdLst/>
              <a:ahLst/>
              <a:cxnLst/>
              <a:rect l="l" t="t" r="r" b="b"/>
              <a:pathLst>
                <a:path w="1066323" h="1045368" extrusionOk="0">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9" name="Google Shape;1249;ga910c9af8b_1_182"/>
            <p:cNvSpPr/>
            <p:nvPr/>
          </p:nvSpPr>
          <p:spPr>
            <a:xfrm>
              <a:off x="5429090" y="3911822"/>
              <a:ext cx="694943" cy="1045844"/>
            </a:xfrm>
            <a:custGeom>
              <a:avLst/>
              <a:gdLst/>
              <a:ahLst/>
              <a:cxnLst/>
              <a:rect l="l" t="t" r="r" b="b"/>
              <a:pathLst>
                <a:path w="694943" h="1045844" extrusionOk="0">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0" name="Google Shape;1250;ga910c9af8b_1_182"/>
            <p:cNvSpPr/>
            <p:nvPr/>
          </p:nvSpPr>
          <p:spPr>
            <a:xfrm>
              <a:off x="3189287" y="2719292"/>
              <a:ext cx="252698" cy="517302"/>
            </a:xfrm>
            <a:custGeom>
              <a:avLst/>
              <a:gdLst/>
              <a:ahLst/>
              <a:cxnLst/>
              <a:rect l="l" t="t" r="r" b="b"/>
              <a:pathLst>
                <a:path w="252698" h="517302" extrusionOk="0">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1" name="Google Shape;1251;ga910c9af8b_1_182"/>
            <p:cNvSpPr/>
            <p:nvPr/>
          </p:nvSpPr>
          <p:spPr>
            <a:xfrm>
              <a:off x="3883945" y="2371343"/>
              <a:ext cx="252983" cy="865251"/>
            </a:xfrm>
            <a:custGeom>
              <a:avLst/>
              <a:gdLst/>
              <a:ahLst/>
              <a:cxnLst/>
              <a:rect l="l" t="t" r="r" b="b"/>
              <a:pathLst>
                <a:path w="252983" h="865251" extrusionOk="0">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2" name="Google Shape;1252;ga910c9af8b_1_182"/>
            <p:cNvSpPr/>
            <p:nvPr/>
          </p:nvSpPr>
          <p:spPr>
            <a:xfrm>
              <a:off x="4578508" y="1895475"/>
              <a:ext cx="253079" cy="1593056"/>
            </a:xfrm>
            <a:custGeom>
              <a:avLst/>
              <a:gdLst/>
              <a:ahLst/>
              <a:cxnLst/>
              <a:rect l="l" t="t" r="r" b="b"/>
              <a:pathLst>
                <a:path w="253079" h="1593056" extrusionOk="0">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3" name="Google Shape;1253;ga910c9af8b_1_182"/>
            <p:cNvSpPr/>
            <p:nvPr/>
          </p:nvSpPr>
          <p:spPr>
            <a:xfrm>
              <a:off x="5273452" y="2371343"/>
              <a:ext cx="252983" cy="865251"/>
            </a:xfrm>
            <a:custGeom>
              <a:avLst/>
              <a:gdLst/>
              <a:ahLst/>
              <a:cxnLst/>
              <a:rect l="l" t="t" r="r" b="b"/>
              <a:pathLst>
                <a:path w="252983" h="865251" extrusionOk="0">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4" name="Google Shape;1254;ga910c9af8b_1_182"/>
            <p:cNvSpPr/>
            <p:nvPr/>
          </p:nvSpPr>
          <p:spPr>
            <a:xfrm>
              <a:off x="5968110" y="2719292"/>
              <a:ext cx="252412" cy="517302"/>
            </a:xfrm>
            <a:custGeom>
              <a:avLst/>
              <a:gdLst/>
              <a:ahLst/>
              <a:cxnLst/>
              <a:rect l="l" t="t" r="r" b="b"/>
              <a:pathLst>
                <a:path w="252412" h="517302" extrusionOk="0">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5" name="Google Shape;1255;ga910c9af8b_1_182"/>
            <p:cNvSpPr/>
            <p:nvPr/>
          </p:nvSpPr>
          <p:spPr>
            <a:xfrm>
              <a:off x="6663530" y="2371343"/>
              <a:ext cx="251936" cy="865251"/>
            </a:xfrm>
            <a:custGeom>
              <a:avLst/>
              <a:gdLst/>
              <a:ahLst/>
              <a:cxnLst/>
              <a:rect l="l" t="t" r="r" b="b"/>
              <a:pathLst>
                <a:path w="251936" h="865251" extrusionOk="0">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6" name="Google Shape;1256;ga910c9af8b_1_182"/>
            <p:cNvSpPr/>
            <p:nvPr/>
          </p:nvSpPr>
          <p:spPr>
            <a:xfrm>
              <a:off x="7358379" y="1895475"/>
              <a:ext cx="251936" cy="1593056"/>
            </a:xfrm>
            <a:custGeom>
              <a:avLst/>
              <a:gdLst/>
              <a:ahLst/>
              <a:cxnLst/>
              <a:rect l="l" t="t" r="r" b="b"/>
              <a:pathLst>
                <a:path w="251936" h="1593056" extrusionOk="0">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7" name="Google Shape;1257;ga910c9af8b_1_182"/>
            <p:cNvSpPr/>
            <p:nvPr/>
          </p:nvSpPr>
          <p:spPr>
            <a:xfrm>
              <a:off x="8051609" y="2371343"/>
              <a:ext cx="254221" cy="865251"/>
            </a:xfrm>
            <a:custGeom>
              <a:avLst/>
              <a:gdLst/>
              <a:ahLst/>
              <a:cxnLst/>
              <a:rect l="l" t="t" r="r" b="b"/>
              <a:pathLst>
                <a:path w="254221" h="865251" extrusionOk="0">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8" name="Google Shape;1258;ga910c9af8b_1_182"/>
            <p:cNvSpPr/>
            <p:nvPr/>
          </p:nvSpPr>
          <p:spPr>
            <a:xfrm>
              <a:off x="8747029" y="2719292"/>
              <a:ext cx="252221" cy="517302"/>
            </a:xfrm>
            <a:custGeom>
              <a:avLst/>
              <a:gdLst/>
              <a:ahLst/>
              <a:cxnLst/>
              <a:rect l="l" t="t" r="r" b="b"/>
              <a:pathLst>
                <a:path w="252221" h="517302" extrusionOk="0">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9" name="Google Shape;1259;ga910c9af8b_1_182"/>
            <p:cNvSpPr/>
            <p:nvPr/>
          </p:nvSpPr>
          <p:spPr>
            <a:xfrm>
              <a:off x="8744552" y="4806696"/>
              <a:ext cx="109252" cy="132968"/>
            </a:xfrm>
            <a:custGeom>
              <a:avLst/>
              <a:gdLst/>
              <a:ahLst/>
              <a:cxnLst/>
              <a:rect l="l" t="t" r="r" b="b"/>
              <a:pathLst>
                <a:path w="109252" h="132968" extrusionOk="0">
                  <a:moveTo>
                    <a:pt x="109252" y="0"/>
                  </a:moveTo>
                  <a:lnTo>
                    <a:pt x="109252" y="15811"/>
                  </a:lnTo>
                  <a:lnTo>
                    <a:pt x="63627" y="15811"/>
                  </a:lnTo>
                  <a:lnTo>
                    <a:pt x="63627" y="132969"/>
                  </a:lnTo>
                  <a:lnTo>
                    <a:pt x="45244" y="132969"/>
                  </a:lnTo>
                  <a:lnTo>
                    <a:pt x="45244" y="15811"/>
                  </a:lnTo>
                  <a:lnTo>
                    <a:pt x="0" y="15811"/>
                  </a:lnTo>
                  <a:lnTo>
                    <a:pt x="0" y="0"/>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0" name="Google Shape;1260;ga910c9af8b_1_182"/>
            <p:cNvSpPr/>
            <p:nvPr/>
          </p:nvSpPr>
          <p:spPr>
            <a:xfrm>
              <a:off x="8862948" y="4806696"/>
              <a:ext cx="136207" cy="132968"/>
            </a:xfrm>
            <a:custGeom>
              <a:avLst/>
              <a:gdLst/>
              <a:ahLst/>
              <a:cxnLst/>
              <a:rect l="l" t="t" r="r" b="b"/>
              <a:pathLst>
                <a:path w="136207" h="132968" extrusionOk="0">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640874305"/>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matchingName="ThankYou">
  <p:cSld name="ThankYou">
    <p:bg>
      <p:bgPr>
        <a:solidFill>
          <a:schemeClr val="dk1"/>
        </a:solidFill>
        <a:effectLst/>
      </p:bgPr>
    </p:bg>
    <p:spTree>
      <p:nvGrpSpPr>
        <p:cNvPr id="1" name="Shape 1261"/>
        <p:cNvGrpSpPr/>
        <p:nvPr/>
      </p:nvGrpSpPr>
      <p:grpSpPr>
        <a:xfrm>
          <a:off x="0" y="0"/>
          <a:ext cx="0" cy="0"/>
          <a:chOff x="0" y="0"/>
          <a:chExt cx="0" cy="0"/>
        </a:xfrm>
      </p:grpSpPr>
      <p:sp>
        <p:nvSpPr>
          <p:cNvPr id="1262" name="Google Shape;1262;ga910c9af8b_1_219"/>
          <p:cNvSpPr txBox="1"/>
          <p:nvPr/>
        </p:nvSpPr>
        <p:spPr>
          <a:xfrm>
            <a:off x="3064418" y="2571458"/>
            <a:ext cx="6063166" cy="1364476"/>
          </a:xfrm>
          <a:prstGeom prst="rect">
            <a:avLst/>
          </a:prstGeom>
          <a:noFill/>
          <a:ln>
            <a:noFill/>
          </a:ln>
        </p:spPr>
        <p:txBody>
          <a:bodyPr spcFirstLastPara="1" wrap="square" lIns="91425" tIns="45700" rIns="91425" bIns="45700" anchor="ctr" anchorCtr="0">
            <a:noAutofit/>
          </a:bodyPr>
          <a:lstStyle/>
          <a:p>
            <a:pPr marL="0" marR="0" lvl="0" indent="0" algn="ctr" rtl="0">
              <a:lnSpc>
                <a:spcPct val="110000"/>
              </a:lnSpc>
              <a:spcBef>
                <a:spcPts val="0"/>
              </a:spcBef>
              <a:spcAft>
                <a:spcPts val="0"/>
              </a:spcAft>
              <a:buClr>
                <a:srgbClr val="4E3EB1"/>
              </a:buClr>
              <a:buSzPts val="8000"/>
              <a:buFont typeface="Arial"/>
              <a:buNone/>
            </a:pPr>
            <a:r>
              <a:rPr lang="en-US" sz="8000" b="0" i="0" u="none" strike="noStrike" cap="none">
                <a:solidFill>
                  <a:srgbClr val="FFFFFF"/>
                </a:solidFill>
                <a:latin typeface="Arial"/>
                <a:ea typeface="Arial"/>
                <a:cs typeface="Arial"/>
                <a:sym typeface="Arial"/>
              </a:rPr>
              <a:t>Thank you</a:t>
            </a:r>
            <a:endParaRPr sz="1400" b="0" i="0" u="none" strike="noStrike" cap="none">
              <a:solidFill>
                <a:srgbClr val="000000"/>
              </a:solidFill>
              <a:latin typeface="Arial"/>
              <a:ea typeface="Arial"/>
              <a:cs typeface="Arial"/>
              <a:sym typeface="Arial"/>
            </a:endParaRPr>
          </a:p>
        </p:txBody>
      </p:sp>
      <p:grpSp>
        <p:nvGrpSpPr>
          <p:cNvPr id="1263" name="Google Shape;1263;ga910c9af8b_1_219"/>
          <p:cNvGrpSpPr/>
          <p:nvPr/>
        </p:nvGrpSpPr>
        <p:grpSpPr>
          <a:xfrm>
            <a:off x="5073978" y="4754126"/>
            <a:ext cx="2044042" cy="383201"/>
            <a:chOff x="4427" y="1246"/>
            <a:chExt cx="2965" cy="556"/>
          </a:xfrm>
        </p:grpSpPr>
        <p:sp>
          <p:nvSpPr>
            <p:cNvPr id="1264" name="Google Shape;1264;ga910c9af8b_1_219"/>
            <p:cNvSpPr/>
            <p:nvPr/>
          </p:nvSpPr>
          <p:spPr>
            <a:xfrm>
              <a:off x="4427" y="1246"/>
              <a:ext cx="348" cy="397"/>
            </a:xfrm>
            <a:custGeom>
              <a:avLst/>
              <a:gdLst/>
              <a:ahLst/>
              <a:cxnLst/>
              <a:rect l="l" t="t" r="r" b="b"/>
              <a:pathLst>
                <a:path w="247" h="274" extrusionOk="0">
                  <a:moveTo>
                    <a:pt x="97" y="0"/>
                  </a:moveTo>
                  <a:lnTo>
                    <a:pt x="97" y="0"/>
                  </a:lnTo>
                  <a:cubicBezTo>
                    <a:pt x="84" y="0"/>
                    <a:pt x="72" y="1"/>
                    <a:pt x="61" y="3"/>
                  </a:cubicBezTo>
                  <a:lnTo>
                    <a:pt x="83" y="53"/>
                  </a:lnTo>
                  <a:cubicBezTo>
                    <a:pt x="87" y="52"/>
                    <a:pt x="92" y="52"/>
                    <a:pt x="97" y="52"/>
                  </a:cubicBezTo>
                  <a:cubicBezTo>
                    <a:pt x="150" y="52"/>
                    <a:pt x="194" y="95"/>
                    <a:pt x="194" y="149"/>
                  </a:cubicBezTo>
                  <a:cubicBezTo>
                    <a:pt x="194" y="179"/>
                    <a:pt x="180" y="206"/>
                    <a:pt x="159" y="224"/>
                  </a:cubicBezTo>
                  <a:lnTo>
                    <a:pt x="181" y="274"/>
                  </a:lnTo>
                  <a:cubicBezTo>
                    <a:pt x="221" y="247"/>
                    <a:pt x="247" y="201"/>
                    <a:pt x="247" y="149"/>
                  </a:cubicBezTo>
                  <a:cubicBezTo>
                    <a:pt x="247" y="66"/>
                    <a:pt x="180" y="0"/>
                    <a:pt x="97" y="0"/>
                  </a:cubicBezTo>
                  <a:close/>
                  <a:moveTo>
                    <a:pt x="72" y="160"/>
                  </a:moveTo>
                  <a:lnTo>
                    <a:pt x="72" y="160"/>
                  </a:lnTo>
                  <a:lnTo>
                    <a:pt x="34" y="75"/>
                  </a:lnTo>
                  <a:cubicBezTo>
                    <a:pt x="13" y="92"/>
                    <a:pt x="0" y="119"/>
                    <a:pt x="0" y="149"/>
                  </a:cubicBezTo>
                  <a:cubicBezTo>
                    <a:pt x="0" y="203"/>
                    <a:pt x="43" y="246"/>
                    <a:pt x="97" y="246"/>
                  </a:cubicBezTo>
                  <a:cubicBezTo>
                    <a:pt x="101" y="246"/>
                    <a:pt x="106" y="246"/>
                    <a:pt x="111" y="245"/>
                  </a:cubicBezTo>
                  <a:lnTo>
                    <a:pt x="73" y="161"/>
                  </a:lnTo>
                  <a:cubicBezTo>
                    <a:pt x="73" y="160"/>
                    <a:pt x="72" y="160"/>
                    <a:pt x="72" y="16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65" name="Google Shape;1265;ga910c9af8b_1_219"/>
            <p:cNvSpPr/>
            <p:nvPr/>
          </p:nvSpPr>
          <p:spPr>
            <a:xfrm>
              <a:off x="4932" y="1344"/>
              <a:ext cx="215" cy="201"/>
            </a:xfrm>
            <a:custGeom>
              <a:avLst/>
              <a:gdLst/>
              <a:ahLst/>
              <a:cxnLst/>
              <a:rect l="l" t="t" r="r" b="b"/>
              <a:pathLst>
                <a:path w="152" h="138" extrusionOk="0">
                  <a:moveTo>
                    <a:pt x="76" y="29"/>
                  </a:moveTo>
                  <a:lnTo>
                    <a:pt x="76" y="29"/>
                  </a:lnTo>
                  <a:lnTo>
                    <a:pt x="50" y="88"/>
                  </a:lnTo>
                  <a:lnTo>
                    <a:pt x="101" y="88"/>
                  </a:lnTo>
                  <a:lnTo>
                    <a:pt x="76" y="29"/>
                  </a:lnTo>
                  <a:close/>
                  <a:moveTo>
                    <a:pt x="112" y="112"/>
                  </a:moveTo>
                  <a:lnTo>
                    <a:pt x="112" y="112"/>
                  </a:lnTo>
                  <a:lnTo>
                    <a:pt x="40" y="112"/>
                  </a:lnTo>
                  <a:lnTo>
                    <a:pt x="28" y="138"/>
                  </a:lnTo>
                  <a:lnTo>
                    <a:pt x="0" y="138"/>
                  </a:lnTo>
                  <a:lnTo>
                    <a:pt x="61" y="0"/>
                  </a:lnTo>
                  <a:lnTo>
                    <a:pt x="90" y="0"/>
                  </a:lnTo>
                  <a:lnTo>
                    <a:pt x="152" y="138"/>
                  </a:lnTo>
                  <a:lnTo>
                    <a:pt x="123" y="138"/>
                  </a:lnTo>
                  <a:lnTo>
                    <a:pt x="112" y="1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66" name="Google Shape;1266;ga910c9af8b_1_219"/>
            <p:cNvSpPr/>
            <p:nvPr/>
          </p:nvSpPr>
          <p:spPr>
            <a:xfrm>
              <a:off x="5204" y="1344"/>
              <a:ext cx="188" cy="201"/>
            </a:xfrm>
            <a:custGeom>
              <a:avLst/>
              <a:gdLst/>
              <a:ahLst/>
              <a:cxnLst/>
              <a:rect l="l" t="t" r="r" b="b"/>
              <a:pathLst>
                <a:path w="133" h="138" extrusionOk="0">
                  <a:moveTo>
                    <a:pt x="26" y="73"/>
                  </a:moveTo>
                  <a:lnTo>
                    <a:pt x="26" y="73"/>
                  </a:lnTo>
                  <a:lnTo>
                    <a:pt x="65" y="73"/>
                  </a:lnTo>
                  <a:cubicBezTo>
                    <a:pt x="98" y="73"/>
                    <a:pt x="98" y="24"/>
                    <a:pt x="65" y="24"/>
                  </a:cubicBezTo>
                  <a:lnTo>
                    <a:pt x="26" y="24"/>
                  </a:lnTo>
                  <a:lnTo>
                    <a:pt x="26" y="73"/>
                  </a:lnTo>
                  <a:close/>
                  <a:moveTo>
                    <a:pt x="26" y="97"/>
                  </a:moveTo>
                  <a:lnTo>
                    <a:pt x="26" y="97"/>
                  </a:lnTo>
                  <a:lnTo>
                    <a:pt x="26" y="123"/>
                  </a:lnTo>
                  <a:cubicBezTo>
                    <a:pt x="26" y="131"/>
                    <a:pt x="19" y="138"/>
                    <a:pt x="11" y="138"/>
                  </a:cubicBezTo>
                  <a:lnTo>
                    <a:pt x="0" y="138"/>
                  </a:lnTo>
                  <a:lnTo>
                    <a:pt x="0" y="0"/>
                  </a:lnTo>
                  <a:cubicBezTo>
                    <a:pt x="21" y="0"/>
                    <a:pt x="43" y="0"/>
                    <a:pt x="65" y="0"/>
                  </a:cubicBezTo>
                  <a:cubicBezTo>
                    <a:pt x="133" y="0"/>
                    <a:pt x="133" y="97"/>
                    <a:pt x="65" y="97"/>
                  </a:cubicBezTo>
                  <a:lnTo>
                    <a:pt x="26" y="9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67" name="Google Shape;1267;ga910c9af8b_1_219"/>
            <p:cNvSpPr/>
            <p:nvPr/>
          </p:nvSpPr>
          <p:spPr>
            <a:xfrm>
              <a:off x="5431" y="1344"/>
              <a:ext cx="188" cy="201"/>
            </a:xfrm>
            <a:custGeom>
              <a:avLst/>
              <a:gdLst/>
              <a:ahLst/>
              <a:cxnLst/>
              <a:rect l="l" t="t" r="r" b="b"/>
              <a:pathLst>
                <a:path w="133" h="138" extrusionOk="0">
                  <a:moveTo>
                    <a:pt x="26" y="73"/>
                  </a:moveTo>
                  <a:lnTo>
                    <a:pt x="26" y="73"/>
                  </a:lnTo>
                  <a:lnTo>
                    <a:pt x="65" y="73"/>
                  </a:lnTo>
                  <a:cubicBezTo>
                    <a:pt x="98" y="73"/>
                    <a:pt x="98" y="24"/>
                    <a:pt x="65" y="24"/>
                  </a:cubicBezTo>
                  <a:lnTo>
                    <a:pt x="26" y="24"/>
                  </a:lnTo>
                  <a:lnTo>
                    <a:pt x="26" y="73"/>
                  </a:lnTo>
                  <a:close/>
                  <a:moveTo>
                    <a:pt x="26" y="97"/>
                  </a:moveTo>
                  <a:lnTo>
                    <a:pt x="26" y="97"/>
                  </a:lnTo>
                  <a:lnTo>
                    <a:pt x="26" y="123"/>
                  </a:lnTo>
                  <a:cubicBezTo>
                    <a:pt x="26" y="131"/>
                    <a:pt x="19" y="138"/>
                    <a:pt x="11" y="138"/>
                  </a:cubicBezTo>
                  <a:lnTo>
                    <a:pt x="0" y="138"/>
                  </a:lnTo>
                  <a:lnTo>
                    <a:pt x="0" y="0"/>
                  </a:lnTo>
                  <a:cubicBezTo>
                    <a:pt x="21" y="0"/>
                    <a:pt x="43" y="0"/>
                    <a:pt x="65" y="0"/>
                  </a:cubicBezTo>
                  <a:cubicBezTo>
                    <a:pt x="133" y="0"/>
                    <a:pt x="133" y="97"/>
                    <a:pt x="65" y="97"/>
                  </a:cubicBezTo>
                  <a:lnTo>
                    <a:pt x="26" y="9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68" name="Google Shape;1268;ga910c9af8b_1_219"/>
            <p:cNvSpPr/>
            <p:nvPr/>
          </p:nvSpPr>
          <p:spPr>
            <a:xfrm>
              <a:off x="5659" y="1344"/>
              <a:ext cx="175" cy="201"/>
            </a:xfrm>
            <a:custGeom>
              <a:avLst/>
              <a:gdLst/>
              <a:ahLst/>
              <a:cxnLst/>
              <a:rect l="l" t="t" r="r" b="b"/>
              <a:pathLst>
                <a:path w="124" h="138" extrusionOk="0">
                  <a:moveTo>
                    <a:pt x="26" y="113"/>
                  </a:moveTo>
                  <a:lnTo>
                    <a:pt x="26" y="113"/>
                  </a:lnTo>
                  <a:lnTo>
                    <a:pt x="54" y="113"/>
                  </a:lnTo>
                  <a:cubicBezTo>
                    <a:pt x="86" y="113"/>
                    <a:pt x="98" y="90"/>
                    <a:pt x="97" y="67"/>
                  </a:cubicBezTo>
                  <a:cubicBezTo>
                    <a:pt x="97" y="46"/>
                    <a:pt x="84" y="24"/>
                    <a:pt x="54" y="24"/>
                  </a:cubicBezTo>
                  <a:lnTo>
                    <a:pt x="26" y="24"/>
                  </a:lnTo>
                  <a:lnTo>
                    <a:pt x="26" y="113"/>
                  </a:lnTo>
                  <a:close/>
                  <a:moveTo>
                    <a:pt x="123" y="68"/>
                  </a:moveTo>
                  <a:lnTo>
                    <a:pt x="123" y="68"/>
                  </a:lnTo>
                  <a:cubicBezTo>
                    <a:pt x="124" y="102"/>
                    <a:pt x="103" y="138"/>
                    <a:pt x="54" y="138"/>
                  </a:cubicBezTo>
                  <a:lnTo>
                    <a:pt x="0" y="138"/>
                  </a:lnTo>
                  <a:lnTo>
                    <a:pt x="0" y="0"/>
                  </a:lnTo>
                  <a:lnTo>
                    <a:pt x="54" y="0"/>
                  </a:lnTo>
                  <a:cubicBezTo>
                    <a:pt x="102" y="0"/>
                    <a:pt x="123" y="34"/>
                    <a:pt x="123" y="6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69" name="Google Shape;1269;ga910c9af8b_1_219"/>
            <p:cNvSpPr/>
            <p:nvPr/>
          </p:nvSpPr>
          <p:spPr>
            <a:xfrm>
              <a:off x="5867" y="1344"/>
              <a:ext cx="189" cy="201"/>
            </a:xfrm>
            <a:custGeom>
              <a:avLst/>
              <a:gdLst/>
              <a:ahLst/>
              <a:cxnLst/>
              <a:rect l="l" t="t" r="r" b="b"/>
              <a:pathLst>
                <a:path w="134" h="138" extrusionOk="0">
                  <a:moveTo>
                    <a:pt x="66" y="57"/>
                  </a:moveTo>
                  <a:lnTo>
                    <a:pt x="66" y="57"/>
                  </a:lnTo>
                  <a:lnTo>
                    <a:pt x="102" y="0"/>
                  </a:lnTo>
                  <a:lnTo>
                    <a:pt x="134" y="0"/>
                  </a:lnTo>
                  <a:lnTo>
                    <a:pt x="134" y="1"/>
                  </a:lnTo>
                  <a:lnTo>
                    <a:pt x="79" y="81"/>
                  </a:lnTo>
                  <a:lnTo>
                    <a:pt x="79" y="123"/>
                  </a:lnTo>
                  <a:cubicBezTo>
                    <a:pt x="79" y="131"/>
                    <a:pt x="72" y="138"/>
                    <a:pt x="64" y="138"/>
                  </a:cubicBezTo>
                  <a:lnTo>
                    <a:pt x="53" y="138"/>
                  </a:lnTo>
                  <a:lnTo>
                    <a:pt x="53" y="81"/>
                  </a:lnTo>
                  <a:lnTo>
                    <a:pt x="0" y="1"/>
                  </a:lnTo>
                  <a:lnTo>
                    <a:pt x="0" y="0"/>
                  </a:lnTo>
                  <a:lnTo>
                    <a:pt x="31" y="0"/>
                  </a:lnTo>
                  <a:lnTo>
                    <a:pt x="66" y="5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70" name="Google Shape;1270;ga910c9af8b_1_219"/>
            <p:cNvSpPr/>
            <p:nvPr/>
          </p:nvSpPr>
          <p:spPr>
            <a:xfrm>
              <a:off x="6110" y="1344"/>
              <a:ext cx="171" cy="201"/>
            </a:xfrm>
            <a:custGeom>
              <a:avLst/>
              <a:gdLst/>
              <a:ahLst/>
              <a:cxnLst/>
              <a:rect l="l" t="t" r="r" b="b"/>
              <a:pathLst>
                <a:path w="121" h="138" extrusionOk="0">
                  <a:moveTo>
                    <a:pt x="95" y="93"/>
                  </a:moveTo>
                  <a:lnTo>
                    <a:pt x="95" y="93"/>
                  </a:lnTo>
                  <a:lnTo>
                    <a:pt x="95" y="15"/>
                  </a:lnTo>
                  <a:cubicBezTo>
                    <a:pt x="95" y="6"/>
                    <a:pt x="101" y="0"/>
                    <a:pt x="110" y="0"/>
                  </a:cubicBezTo>
                  <a:lnTo>
                    <a:pt x="121" y="0"/>
                  </a:lnTo>
                  <a:lnTo>
                    <a:pt x="121" y="138"/>
                  </a:lnTo>
                  <a:lnTo>
                    <a:pt x="100" y="138"/>
                  </a:lnTo>
                  <a:lnTo>
                    <a:pt x="26" y="46"/>
                  </a:lnTo>
                  <a:lnTo>
                    <a:pt x="26" y="123"/>
                  </a:lnTo>
                  <a:cubicBezTo>
                    <a:pt x="26" y="131"/>
                    <a:pt x="20" y="138"/>
                    <a:pt x="11" y="138"/>
                  </a:cubicBezTo>
                  <a:lnTo>
                    <a:pt x="0" y="138"/>
                  </a:lnTo>
                  <a:lnTo>
                    <a:pt x="0" y="0"/>
                  </a:lnTo>
                  <a:lnTo>
                    <a:pt x="21" y="0"/>
                  </a:lnTo>
                  <a:lnTo>
                    <a:pt x="95" y="9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71" name="Google Shape;1271;ga910c9af8b_1_219"/>
            <p:cNvSpPr/>
            <p:nvPr/>
          </p:nvSpPr>
          <p:spPr>
            <a:xfrm>
              <a:off x="6339" y="1344"/>
              <a:ext cx="214" cy="201"/>
            </a:xfrm>
            <a:custGeom>
              <a:avLst/>
              <a:gdLst/>
              <a:ahLst/>
              <a:cxnLst/>
              <a:rect l="l" t="t" r="r" b="b"/>
              <a:pathLst>
                <a:path w="152" h="138" extrusionOk="0">
                  <a:moveTo>
                    <a:pt x="76" y="29"/>
                  </a:moveTo>
                  <a:lnTo>
                    <a:pt x="76" y="29"/>
                  </a:lnTo>
                  <a:lnTo>
                    <a:pt x="50" y="88"/>
                  </a:lnTo>
                  <a:lnTo>
                    <a:pt x="101" y="88"/>
                  </a:lnTo>
                  <a:lnTo>
                    <a:pt x="76" y="29"/>
                  </a:lnTo>
                  <a:close/>
                  <a:moveTo>
                    <a:pt x="112" y="112"/>
                  </a:moveTo>
                  <a:lnTo>
                    <a:pt x="112" y="112"/>
                  </a:lnTo>
                  <a:lnTo>
                    <a:pt x="40" y="112"/>
                  </a:lnTo>
                  <a:lnTo>
                    <a:pt x="28" y="138"/>
                  </a:lnTo>
                  <a:lnTo>
                    <a:pt x="0" y="138"/>
                  </a:lnTo>
                  <a:lnTo>
                    <a:pt x="61" y="0"/>
                  </a:lnTo>
                  <a:lnTo>
                    <a:pt x="90" y="0"/>
                  </a:lnTo>
                  <a:lnTo>
                    <a:pt x="152" y="138"/>
                  </a:lnTo>
                  <a:lnTo>
                    <a:pt x="123" y="138"/>
                  </a:lnTo>
                  <a:lnTo>
                    <a:pt x="112" y="1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72" name="Google Shape;1272;ga910c9af8b_1_219"/>
            <p:cNvSpPr/>
            <p:nvPr/>
          </p:nvSpPr>
          <p:spPr>
            <a:xfrm>
              <a:off x="6611" y="1344"/>
              <a:ext cx="206" cy="201"/>
            </a:xfrm>
            <a:custGeom>
              <a:avLst/>
              <a:gdLst/>
              <a:ahLst/>
              <a:cxnLst/>
              <a:rect l="l" t="t" r="r" b="b"/>
              <a:pathLst>
                <a:path w="146" h="138" extrusionOk="0">
                  <a:moveTo>
                    <a:pt x="120" y="38"/>
                  </a:moveTo>
                  <a:lnTo>
                    <a:pt x="120" y="38"/>
                  </a:lnTo>
                  <a:lnTo>
                    <a:pt x="75" y="98"/>
                  </a:lnTo>
                  <a:lnTo>
                    <a:pt x="70" y="98"/>
                  </a:lnTo>
                  <a:lnTo>
                    <a:pt x="26" y="38"/>
                  </a:lnTo>
                  <a:lnTo>
                    <a:pt x="26" y="123"/>
                  </a:lnTo>
                  <a:cubicBezTo>
                    <a:pt x="26" y="131"/>
                    <a:pt x="19" y="138"/>
                    <a:pt x="11" y="138"/>
                  </a:cubicBezTo>
                  <a:lnTo>
                    <a:pt x="0" y="138"/>
                  </a:lnTo>
                  <a:lnTo>
                    <a:pt x="0" y="0"/>
                  </a:lnTo>
                  <a:lnTo>
                    <a:pt x="30" y="0"/>
                  </a:lnTo>
                  <a:lnTo>
                    <a:pt x="73" y="59"/>
                  </a:lnTo>
                  <a:lnTo>
                    <a:pt x="116" y="0"/>
                  </a:lnTo>
                  <a:lnTo>
                    <a:pt x="146" y="0"/>
                  </a:lnTo>
                  <a:lnTo>
                    <a:pt x="146" y="123"/>
                  </a:lnTo>
                  <a:cubicBezTo>
                    <a:pt x="146" y="131"/>
                    <a:pt x="139" y="138"/>
                    <a:pt x="131" y="138"/>
                  </a:cubicBezTo>
                  <a:lnTo>
                    <a:pt x="120" y="138"/>
                  </a:lnTo>
                  <a:lnTo>
                    <a:pt x="120" y="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73" name="Google Shape;1273;ga910c9af8b_1_219"/>
            <p:cNvSpPr/>
            <p:nvPr/>
          </p:nvSpPr>
          <p:spPr>
            <a:xfrm>
              <a:off x="6899" y="1344"/>
              <a:ext cx="36" cy="201"/>
            </a:xfrm>
            <a:custGeom>
              <a:avLst/>
              <a:gdLst/>
              <a:ahLst/>
              <a:cxnLst/>
              <a:rect l="l" t="t" r="r" b="b"/>
              <a:pathLst>
                <a:path w="26" h="138" extrusionOk="0">
                  <a:moveTo>
                    <a:pt x="0" y="138"/>
                  </a:moveTo>
                  <a:lnTo>
                    <a:pt x="0" y="138"/>
                  </a:lnTo>
                  <a:lnTo>
                    <a:pt x="0" y="15"/>
                  </a:lnTo>
                  <a:cubicBezTo>
                    <a:pt x="0" y="6"/>
                    <a:pt x="7" y="0"/>
                    <a:pt x="15" y="0"/>
                  </a:cubicBezTo>
                  <a:lnTo>
                    <a:pt x="26" y="0"/>
                  </a:lnTo>
                  <a:lnTo>
                    <a:pt x="26" y="123"/>
                  </a:lnTo>
                  <a:cubicBezTo>
                    <a:pt x="26" y="131"/>
                    <a:pt x="19" y="138"/>
                    <a:pt x="11" y="138"/>
                  </a:cubicBezTo>
                  <a:lnTo>
                    <a:pt x="0" y="1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74" name="Google Shape;1274;ga910c9af8b_1_219"/>
            <p:cNvSpPr/>
            <p:nvPr/>
          </p:nvSpPr>
          <p:spPr>
            <a:xfrm>
              <a:off x="7002" y="1340"/>
              <a:ext cx="177" cy="209"/>
            </a:xfrm>
            <a:custGeom>
              <a:avLst/>
              <a:gdLst/>
              <a:ahLst/>
              <a:cxnLst/>
              <a:rect l="l" t="t" r="r" b="b"/>
              <a:pathLst>
                <a:path w="126" h="144" extrusionOk="0">
                  <a:moveTo>
                    <a:pt x="126" y="123"/>
                  </a:moveTo>
                  <a:lnTo>
                    <a:pt x="126" y="123"/>
                  </a:lnTo>
                  <a:cubicBezTo>
                    <a:pt x="112" y="137"/>
                    <a:pt x="93" y="144"/>
                    <a:pt x="73" y="144"/>
                  </a:cubicBezTo>
                  <a:cubicBezTo>
                    <a:pt x="22" y="144"/>
                    <a:pt x="0" y="109"/>
                    <a:pt x="0" y="73"/>
                  </a:cubicBezTo>
                  <a:cubicBezTo>
                    <a:pt x="0" y="37"/>
                    <a:pt x="23" y="0"/>
                    <a:pt x="73" y="0"/>
                  </a:cubicBezTo>
                  <a:cubicBezTo>
                    <a:pt x="92" y="0"/>
                    <a:pt x="110" y="7"/>
                    <a:pt x="124" y="21"/>
                  </a:cubicBezTo>
                  <a:lnTo>
                    <a:pt x="107" y="38"/>
                  </a:lnTo>
                  <a:cubicBezTo>
                    <a:pt x="98" y="29"/>
                    <a:pt x="85" y="25"/>
                    <a:pt x="73" y="25"/>
                  </a:cubicBezTo>
                  <a:cubicBezTo>
                    <a:pt x="40" y="25"/>
                    <a:pt x="26" y="50"/>
                    <a:pt x="26" y="73"/>
                  </a:cubicBezTo>
                  <a:cubicBezTo>
                    <a:pt x="26" y="96"/>
                    <a:pt x="39" y="119"/>
                    <a:pt x="73" y="119"/>
                  </a:cubicBezTo>
                  <a:cubicBezTo>
                    <a:pt x="85" y="119"/>
                    <a:pt x="99" y="115"/>
                    <a:pt x="108" y="105"/>
                  </a:cubicBezTo>
                  <a:lnTo>
                    <a:pt x="126" y="12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75" name="Google Shape;1275;ga910c9af8b_1_219"/>
            <p:cNvSpPr/>
            <p:nvPr/>
          </p:nvSpPr>
          <p:spPr>
            <a:xfrm>
              <a:off x="7225" y="1337"/>
              <a:ext cx="167" cy="214"/>
            </a:xfrm>
            <a:custGeom>
              <a:avLst/>
              <a:gdLst/>
              <a:ahLst/>
              <a:cxnLst/>
              <a:rect l="l" t="t" r="r" b="b"/>
              <a:pathLst>
                <a:path w="119" h="147" extrusionOk="0">
                  <a:moveTo>
                    <a:pt x="94" y="38"/>
                  </a:moveTo>
                  <a:lnTo>
                    <a:pt x="94" y="38"/>
                  </a:lnTo>
                  <a:cubicBezTo>
                    <a:pt x="89" y="30"/>
                    <a:pt x="76" y="23"/>
                    <a:pt x="61" y="23"/>
                  </a:cubicBezTo>
                  <a:cubicBezTo>
                    <a:pt x="42" y="23"/>
                    <a:pt x="33" y="31"/>
                    <a:pt x="33" y="41"/>
                  </a:cubicBezTo>
                  <a:cubicBezTo>
                    <a:pt x="32" y="53"/>
                    <a:pt x="47" y="56"/>
                    <a:pt x="63" y="58"/>
                  </a:cubicBezTo>
                  <a:cubicBezTo>
                    <a:pt x="92" y="62"/>
                    <a:pt x="119" y="70"/>
                    <a:pt x="118" y="103"/>
                  </a:cubicBezTo>
                  <a:cubicBezTo>
                    <a:pt x="118" y="134"/>
                    <a:pt x="91" y="147"/>
                    <a:pt x="60" y="146"/>
                  </a:cubicBezTo>
                  <a:cubicBezTo>
                    <a:pt x="32" y="146"/>
                    <a:pt x="10" y="137"/>
                    <a:pt x="0" y="112"/>
                  </a:cubicBezTo>
                  <a:lnTo>
                    <a:pt x="22" y="101"/>
                  </a:lnTo>
                  <a:cubicBezTo>
                    <a:pt x="28" y="116"/>
                    <a:pt x="44" y="123"/>
                    <a:pt x="61" y="124"/>
                  </a:cubicBezTo>
                  <a:cubicBezTo>
                    <a:pt x="77" y="124"/>
                    <a:pt x="92" y="118"/>
                    <a:pt x="93" y="103"/>
                  </a:cubicBezTo>
                  <a:cubicBezTo>
                    <a:pt x="93" y="90"/>
                    <a:pt x="79" y="84"/>
                    <a:pt x="61" y="82"/>
                  </a:cubicBezTo>
                  <a:cubicBezTo>
                    <a:pt x="33" y="78"/>
                    <a:pt x="7" y="71"/>
                    <a:pt x="7" y="40"/>
                  </a:cubicBezTo>
                  <a:cubicBezTo>
                    <a:pt x="7" y="11"/>
                    <a:pt x="35" y="0"/>
                    <a:pt x="61" y="0"/>
                  </a:cubicBezTo>
                  <a:cubicBezTo>
                    <a:pt x="82" y="0"/>
                    <a:pt x="104" y="7"/>
                    <a:pt x="115" y="28"/>
                  </a:cubicBezTo>
                  <a:lnTo>
                    <a:pt x="94" y="3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76" name="Google Shape;1276;ga910c9af8b_1_219"/>
            <p:cNvSpPr/>
            <p:nvPr/>
          </p:nvSpPr>
          <p:spPr>
            <a:xfrm>
              <a:off x="6341" y="1673"/>
              <a:ext cx="85" cy="129"/>
            </a:xfrm>
            <a:custGeom>
              <a:avLst/>
              <a:gdLst/>
              <a:ahLst/>
              <a:cxnLst/>
              <a:rect l="l" t="t" r="r" b="b"/>
              <a:pathLst>
                <a:path w="60" h="89" extrusionOk="0">
                  <a:moveTo>
                    <a:pt x="50" y="34"/>
                  </a:moveTo>
                  <a:lnTo>
                    <a:pt x="50" y="34"/>
                  </a:lnTo>
                  <a:cubicBezTo>
                    <a:pt x="50" y="25"/>
                    <a:pt x="48" y="18"/>
                    <a:pt x="44" y="14"/>
                  </a:cubicBezTo>
                  <a:cubicBezTo>
                    <a:pt x="40" y="10"/>
                    <a:pt x="35" y="8"/>
                    <a:pt x="30" y="8"/>
                  </a:cubicBezTo>
                  <a:cubicBezTo>
                    <a:pt x="23" y="8"/>
                    <a:pt x="18" y="11"/>
                    <a:pt x="15" y="15"/>
                  </a:cubicBezTo>
                  <a:cubicBezTo>
                    <a:pt x="11" y="20"/>
                    <a:pt x="9" y="26"/>
                    <a:pt x="9" y="34"/>
                  </a:cubicBezTo>
                  <a:cubicBezTo>
                    <a:pt x="9" y="43"/>
                    <a:pt x="11" y="50"/>
                    <a:pt x="16" y="55"/>
                  </a:cubicBezTo>
                  <a:cubicBezTo>
                    <a:pt x="19" y="59"/>
                    <a:pt x="24" y="61"/>
                    <a:pt x="30" y="61"/>
                  </a:cubicBezTo>
                  <a:cubicBezTo>
                    <a:pt x="36" y="61"/>
                    <a:pt x="41" y="59"/>
                    <a:pt x="45" y="53"/>
                  </a:cubicBezTo>
                  <a:cubicBezTo>
                    <a:pt x="48" y="49"/>
                    <a:pt x="50" y="42"/>
                    <a:pt x="50" y="34"/>
                  </a:cubicBezTo>
                  <a:close/>
                  <a:moveTo>
                    <a:pt x="0" y="2"/>
                  </a:moveTo>
                  <a:lnTo>
                    <a:pt x="0" y="2"/>
                  </a:lnTo>
                  <a:lnTo>
                    <a:pt x="8" y="2"/>
                  </a:lnTo>
                  <a:lnTo>
                    <a:pt x="9" y="13"/>
                  </a:lnTo>
                  <a:cubicBezTo>
                    <a:pt x="12" y="9"/>
                    <a:pt x="15" y="6"/>
                    <a:pt x="19" y="3"/>
                  </a:cubicBezTo>
                  <a:cubicBezTo>
                    <a:pt x="23" y="1"/>
                    <a:pt x="27" y="0"/>
                    <a:pt x="32" y="0"/>
                  </a:cubicBezTo>
                  <a:cubicBezTo>
                    <a:pt x="41" y="0"/>
                    <a:pt x="48" y="4"/>
                    <a:pt x="53" y="10"/>
                  </a:cubicBezTo>
                  <a:cubicBezTo>
                    <a:pt x="58" y="16"/>
                    <a:pt x="60" y="24"/>
                    <a:pt x="60" y="34"/>
                  </a:cubicBezTo>
                  <a:cubicBezTo>
                    <a:pt x="60" y="46"/>
                    <a:pt x="57" y="55"/>
                    <a:pt x="51" y="61"/>
                  </a:cubicBezTo>
                  <a:cubicBezTo>
                    <a:pt x="45" y="66"/>
                    <a:pt x="39" y="69"/>
                    <a:pt x="31" y="69"/>
                  </a:cubicBezTo>
                  <a:cubicBezTo>
                    <a:pt x="26" y="69"/>
                    <a:pt x="22" y="68"/>
                    <a:pt x="18" y="66"/>
                  </a:cubicBezTo>
                  <a:cubicBezTo>
                    <a:pt x="15" y="64"/>
                    <a:pt x="12" y="61"/>
                    <a:pt x="10" y="57"/>
                  </a:cubicBezTo>
                  <a:lnTo>
                    <a:pt x="10" y="89"/>
                  </a:lnTo>
                  <a:lnTo>
                    <a:pt x="0" y="89"/>
                  </a:ln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77" name="Google Shape;1277;ga910c9af8b_1_219"/>
            <p:cNvSpPr/>
            <p:nvPr/>
          </p:nvSpPr>
          <p:spPr>
            <a:xfrm>
              <a:off x="6443" y="1673"/>
              <a:ext cx="75" cy="100"/>
            </a:xfrm>
            <a:custGeom>
              <a:avLst/>
              <a:gdLst/>
              <a:ahLst/>
              <a:cxnLst/>
              <a:rect l="l" t="t" r="r" b="b"/>
              <a:pathLst>
                <a:path w="53" h="69" extrusionOk="0">
                  <a:moveTo>
                    <a:pt x="44" y="44"/>
                  </a:moveTo>
                  <a:lnTo>
                    <a:pt x="44" y="44"/>
                  </a:lnTo>
                  <a:lnTo>
                    <a:pt x="44" y="33"/>
                  </a:lnTo>
                  <a:lnTo>
                    <a:pt x="27" y="36"/>
                  </a:lnTo>
                  <a:cubicBezTo>
                    <a:pt x="20" y="38"/>
                    <a:pt x="16" y="39"/>
                    <a:pt x="13" y="42"/>
                  </a:cubicBezTo>
                  <a:cubicBezTo>
                    <a:pt x="11" y="44"/>
                    <a:pt x="10" y="46"/>
                    <a:pt x="10" y="50"/>
                  </a:cubicBezTo>
                  <a:cubicBezTo>
                    <a:pt x="10" y="54"/>
                    <a:pt x="11" y="56"/>
                    <a:pt x="14" y="58"/>
                  </a:cubicBezTo>
                  <a:cubicBezTo>
                    <a:pt x="17" y="60"/>
                    <a:pt x="20" y="61"/>
                    <a:pt x="24" y="61"/>
                  </a:cubicBezTo>
                  <a:cubicBezTo>
                    <a:pt x="30" y="61"/>
                    <a:pt x="35" y="59"/>
                    <a:pt x="39" y="55"/>
                  </a:cubicBezTo>
                  <a:cubicBezTo>
                    <a:pt x="42" y="52"/>
                    <a:pt x="44" y="48"/>
                    <a:pt x="44" y="44"/>
                  </a:cubicBezTo>
                  <a:close/>
                  <a:moveTo>
                    <a:pt x="11" y="20"/>
                  </a:moveTo>
                  <a:lnTo>
                    <a:pt x="11" y="20"/>
                  </a:lnTo>
                  <a:lnTo>
                    <a:pt x="2" y="20"/>
                  </a:lnTo>
                  <a:cubicBezTo>
                    <a:pt x="2" y="13"/>
                    <a:pt x="5" y="9"/>
                    <a:pt x="11" y="5"/>
                  </a:cubicBezTo>
                  <a:cubicBezTo>
                    <a:pt x="15" y="2"/>
                    <a:pt x="21" y="0"/>
                    <a:pt x="28" y="0"/>
                  </a:cubicBezTo>
                  <a:cubicBezTo>
                    <a:pt x="36" y="0"/>
                    <a:pt x="43" y="3"/>
                    <a:pt x="48" y="7"/>
                  </a:cubicBezTo>
                  <a:cubicBezTo>
                    <a:pt x="51" y="11"/>
                    <a:pt x="53" y="16"/>
                    <a:pt x="53" y="22"/>
                  </a:cubicBezTo>
                  <a:lnTo>
                    <a:pt x="53" y="67"/>
                  </a:lnTo>
                  <a:lnTo>
                    <a:pt x="46" y="67"/>
                  </a:lnTo>
                  <a:lnTo>
                    <a:pt x="45" y="57"/>
                  </a:lnTo>
                  <a:cubicBezTo>
                    <a:pt x="40" y="65"/>
                    <a:pt x="32" y="69"/>
                    <a:pt x="22" y="69"/>
                  </a:cubicBezTo>
                  <a:cubicBezTo>
                    <a:pt x="15" y="69"/>
                    <a:pt x="9" y="67"/>
                    <a:pt x="5" y="63"/>
                  </a:cubicBezTo>
                  <a:cubicBezTo>
                    <a:pt x="2" y="60"/>
                    <a:pt x="0" y="56"/>
                    <a:pt x="0" y="50"/>
                  </a:cubicBezTo>
                  <a:cubicBezTo>
                    <a:pt x="0" y="44"/>
                    <a:pt x="2" y="39"/>
                    <a:pt x="7" y="36"/>
                  </a:cubicBezTo>
                  <a:cubicBezTo>
                    <a:pt x="11" y="33"/>
                    <a:pt x="17" y="31"/>
                    <a:pt x="25" y="29"/>
                  </a:cubicBezTo>
                  <a:lnTo>
                    <a:pt x="44" y="26"/>
                  </a:lnTo>
                  <a:lnTo>
                    <a:pt x="44" y="22"/>
                  </a:lnTo>
                  <a:cubicBezTo>
                    <a:pt x="44" y="17"/>
                    <a:pt x="43" y="13"/>
                    <a:pt x="39" y="11"/>
                  </a:cubicBezTo>
                  <a:cubicBezTo>
                    <a:pt x="36" y="9"/>
                    <a:pt x="33" y="8"/>
                    <a:pt x="28" y="8"/>
                  </a:cubicBezTo>
                  <a:cubicBezTo>
                    <a:pt x="23" y="8"/>
                    <a:pt x="19" y="9"/>
                    <a:pt x="16" y="11"/>
                  </a:cubicBezTo>
                  <a:cubicBezTo>
                    <a:pt x="13" y="14"/>
                    <a:pt x="12" y="16"/>
                    <a:pt x="11"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78" name="Google Shape;1278;ga910c9af8b_1_219"/>
            <p:cNvSpPr/>
            <p:nvPr/>
          </p:nvSpPr>
          <p:spPr>
            <a:xfrm>
              <a:off x="6546" y="1673"/>
              <a:ext cx="47" cy="97"/>
            </a:xfrm>
            <a:custGeom>
              <a:avLst/>
              <a:gdLst/>
              <a:ahLst/>
              <a:cxnLst/>
              <a:rect l="l" t="t" r="r" b="b"/>
              <a:pathLst>
                <a:path w="33" h="67" extrusionOk="0">
                  <a:moveTo>
                    <a:pt x="9" y="67"/>
                  </a:moveTo>
                  <a:lnTo>
                    <a:pt x="9" y="67"/>
                  </a:lnTo>
                  <a:lnTo>
                    <a:pt x="0" y="67"/>
                  </a:lnTo>
                  <a:lnTo>
                    <a:pt x="0" y="2"/>
                  </a:lnTo>
                  <a:lnTo>
                    <a:pt x="7" y="2"/>
                  </a:lnTo>
                  <a:lnTo>
                    <a:pt x="8" y="13"/>
                  </a:lnTo>
                  <a:cubicBezTo>
                    <a:pt x="12" y="5"/>
                    <a:pt x="18" y="0"/>
                    <a:pt x="26" y="0"/>
                  </a:cubicBezTo>
                  <a:cubicBezTo>
                    <a:pt x="28" y="0"/>
                    <a:pt x="30" y="1"/>
                    <a:pt x="33" y="1"/>
                  </a:cubicBezTo>
                  <a:lnTo>
                    <a:pt x="33" y="10"/>
                  </a:lnTo>
                  <a:cubicBezTo>
                    <a:pt x="30" y="10"/>
                    <a:pt x="27" y="9"/>
                    <a:pt x="25" y="9"/>
                  </a:cubicBezTo>
                  <a:cubicBezTo>
                    <a:pt x="20" y="9"/>
                    <a:pt x="16" y="12"/>
                    <a:pt x="13" y="16"/>
                  </a:cubicBezTo>
                  <a:cubicBezTo>
                    <a:pt x="10" y="20"/>
                    <a:pt x="9" y="26"/>
                    <a:pt x="9" y="33"/>
                  </a:cubicBezTo>
                  <a:lnTo>
                    <a:pt x="9" y="6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79" name="Google Shape;1279;ga910c9af8b_1_219"/>
            <p:cNvSpPr/>
            <p:nvPr/>
          </p:nvSpPr>
          <p:spPr>
            <a:xfrm>
              <a:off x="6605" y="1654"/>
              <a:ext cx="48" cy="119"/>
            </a:xfrm>
            <a:custGeom>
              <a:avLst/>
              <a:gdLst/>
              <a:ahLst/>
              <a:cxnLst/>
              <a:rect l="l" t="t" r="r" b="b"/>
              <a:pathLst>
                <a:path w="34" h="82" extrusionOk="0">
                  <a:moveTo>
                    <a:pt x="33" y="23"/>
                  </a:moveTo>
                  <a:lnTo>
                    <a:pt x="33" y="23"/>
                  </a:lnTo>
                  <a:lnTo>
                    <a:pt x="18" y="23"/>
                  </a:lnTo>
                  <a:lnTo>
                    <a:pt x="18" y="66"/>
                  </a:lnTo>
                  <a:cubicBezTo>
                    <a:pt x="18" y="71"/>
                    <a:pt x="21" y="74"/>
                    <a:pt x="26" y="74"/>
                  </a:cubicBezTo>
                  <a:cubicBezTo>
                    <a:pt x="28" y="74"/>
                    <a:pt x="31" y="74"/>
                    <a:pt x="34" y="73"/>
                  </a:cubicBezTo>
                  <a:lnTo>
                    <a:pt x="34" y="81"/>
                  </a:lnTo>
                  <a:cubicBezTo>
                    <a:pt x="31" y="82"/>
                    <a:pt x="28" y="82"/>
                    <a:pt x="25" y="82"/>
                  </a:cubicBezTo>
                  <a:cubicBezTo>
                    <a:pt x="20" y="82"/>
                    <a:pt x="15" y="80"/>
                    <a:pt x="13" y="77"/>
                  </a:cubicBezTo>
                  <a:cubicBezTo>
                    <a:pt x="10" y="74"/>
                    <a:pt x="9" y="70"/>
                    <a:pt x="9" y="65"/>
                  </a:cubicBezTo>
                  <a:lnTo>
                    <a:pt x="9" y="23"/>
                  </a:lnTo>
                  <a:lnTo>
                    <a:pt x="0" y="23"/>
                  </a:lnTo>
                  <a:lnTo>
                    <a:pt x="0" y="15"/>
                  </a:lnTo>
                  <a:lnTo>
                    <a:pt x="9" y="15"/>
                  </a:lnTo>
                  <a:lnTo>
                    <a:pt x="10" y="0"/>
                  </a:lnTo>
                  <a:lnTo>
                    <a:pt x="18" y="0"/>
                  </a:lnTo>
                  <a:lnTo>
                    <a:pt x="18" y="15"/>
                  </a:lnTo>
                  <a:lnTo>
                    <a:pt x="33" y="15"/>
                  </a:lnTo>
                  <a:lnTo>
                    <a:pt x="33" y="2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80" name="Google Shape;1280;ga910c9af8b_1_219"/>
            <p:cNvSpPr/>
            <p:nvPr/>
          </p:nvSpPr>
          <p:spPr>
            <a:xfrm>
              <a:off x="6722" y="1673"/>
              <a:ext cx="86" cy="100"/>
            </a:xfrm>
            <a:custGeom>
              <a:avLst/>
              <a:gdLst/>
              <a:ahLst/>
              <a:cxnLst/>
              <a:rect l="l" t="t" r="r" b="b"/>
              <a:pathLst>
                <a:path w="61" h="69" extrusionOk="0">
                  <a:moveTo>
                    <a:pt x="9" y="35"/>
                  </a:moveTo>
                  <a:lnTo>
                    <a:pt x="9" y="35"/>
                  </a:lnTo>
                  <a:cubicBezTo>
                    <a:pt x="9" y="44"/>
                    <a:pt x="12" y="51"/>
                    <a:pt x="16" y="55"/>
                  </a:cubicBezTo>
                  <a:cubicBezTo>
                    <a:pt x="20" y="59"/>
                    <a:pt x="25" y="61"/>
                    <a:pt x="31" y="61"/>
                  </a:cubicBezTo>
                  <a:cubicBezTo>
                    <a:pt x="38" y="61"/>
                    <a:pt x="43" y="59"/>
                    <a:pt x="47" y="54"/>
                  </a:cubicBezTo>
                  <a:cubicBezTo>
                    <a:pt x="50" y="49"/>
                    <a:pt x="52" y="43"/>
                    <a:pt x="52" y="35"/>
                  </a:cubicBezTo>
                  <a:cubicBezTo>
                    <a:pt x="52" y="25"/>
                    <a:pt x="50" y="18"/>
                    <a:pt x="45" y="14"/>
                  </a:cubicBezTo>
                  <a:cubicBezTo>
                    <a:pt x="41" y="10"/>
                    <a:pt x="37" y="8"/>
                    <a:pt x="31" y="8"/>
                  </a:cubicBezTo>
                  <a:cubicBezTo>
                    <a:pt x="24" y="8"/>
                    <a:pt x="19" y="11"/>
                    <a:pt x="15" y="16"/>
                  </a:cubicBezTo>
                  <a:cubicBezTo>
                    <a:pt x="11" y="20"/>
                    <a:pt x="9" y="27"/>
                    <a:pt x="9" y="35"/>
                  </a:cubicBezTo>
                  <a:close/>
                  <a:moveTo>
                    <a:pt x="0" y="35"/>
                  </a:moveTo>
                  <a:lnTo>
                    <a:pt x="0" y="35"/>
                  </a:lnTo>
                  <a:cubicBezTo>
                    <a:pt x="0" y="23"/>
                    <a:pt x="3" y="14"/>
                    <a:pt x="10" y="8"/>
                  </a:cubicBezTo>
                  <a:cubicBezTo>
                    <a:pt x="15" y="3"/>
                    <a:pt x="22" y="0"/>
                    <a:pt x="31" y="0"/>
                  </a:cubicBezTo>
                  <a:cubicBezTo>
                    <a:pt x="40" y="0"/>
                    <a:pt x="48" y="4"/>
                    <a:pt x="54" y="10"/>
                  </a:cubicBezTo>
                  <a:cubicBezTo>
                    <a:pt x="59" y="16"/>
                    <a:pt x="61" y="24"/>
                    <a:pt x="61" y="35"/>
                  </a:cubicBezTo>
                  <a:cubicBezTo>
                    <a:pt x="61" y="46"/>
                    <a:pt x="58" y="55"/>
                    <a:pt x="52" y="61"/>
                  </a:cubicBezTo>
                  <a:cubicBezTo>
                    <a:pt x="46" y="66"/>
                    <a:pt x="39" y="69"/>
                    <a:pt x="31" y="69"/>
                  </a:cubicBezTo>
                  <a:cubicBezTo>
                    <a:pt x="21" y="69"/>
                    <a:pt x="13" y="66"/>
                    <a:pt x="7" y="59"/>
                  </a:cubicBezTo>
                  <a:cubicBezTo>
                    <a:pt x="2" y="53"/>
                    <a:pt x="0" y="45"/>
                    <a:pt x="0"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81" name="Google Shape;1281;ga910c9af8b_1_219"/>
            <p:cNvSpPr/>
            <p:nvPr/>
          </p:nvSpPr>
          <p:spPr>
            <a:xfrm>
              <a:off x="6821" y="1636"/>
              <a:ext cx="51" cy="134"/>
            </a:xfrm>
            <a:custGeom>
              <a:avLst/>
              <a:gdLst/>
              <a:ahLst/>
              <a:cxnLst/>
              <a:rect l="l" t="t" r="r" b="b"/>
              <a:pathLst>
                <a:path w="36" h="92" extrusionOk="0">
                  <a:moveTo>
                    <a:pt x="36" y="2"/>
                  </a:moveTo>
                  <a:lnTo>
                    <a:pt x="36" y="2"/>
                  </a:lnTo>
                  <a:lnTo>
                    <a:pt x="36" y="10"/>
                  </a:lnTo>
                  <a:cubicBezTo>
                    <a:pt x="33" y="9"/>
                    <a:pt x="30" y="8"/>
                    <a:pt x="27" y="8"/>
                  </a:cubicBezTo>
                  <a:cubicBezTo>
                    <a:pt x="24" y="8"/>
                    <a:pt x="22" y="9"/>
                    <a:pt x="21" y="11"/>
                  </a:cubicBezTo>
                  <a:cubicBezTo>
                    <a:pt x="20" y="12"/>
                    <a:pt x="19" y="14"/>
                    <a:pt x="19" y="17"/>
                  </a:cubicBezTo>
                  <a:lnTo>
                    <a:pt x="19" y="27"/>
                  </a:lnTo>
                  <a:lnTo>
                    <a:pt x="33" y="27"/>
                  </a:lnTo>
                  <a:lnTo>
                    <a:pt x="33" y="35"/>
                  </a:lnTo>
                  <a:lnTo>
                    <a:pt x="19" y="35"/>
                  </a:lnTo>
                  <a:lnTo>
                    <a:pt x="19" y="92"/>
                  </a:lnTo>
                  <a:lnTo>
                    <a:pt x="10" y="92"/>
                  </a:lnTo>
                  <a:lnTo>
                    <a:pt x="10" y="35"/>
                  </a:lnTo>
                  <a:lnTo>
                    <a:pt x="0" y="35"/>
                  </a:lnTo>
                  <a:lnTo>
                    <a:pt x="0" y="27"/>
                  </a:lnTo>
                  <a:lnTo>
                    <a:pt x="10" y="27"/>
                  </a:lnTo>
                  <a:lnTo>
                    <a:pt x="10" y="17"/>
                  </a:lnTo>
                  <a:cubicBezTo>
                    <a:pt x="10" y="12"/>
                    <a:pt x="11" y="7"/>
                    <a:pt x="15" y="4"/>
                  </a:cubicBezTo>
                  <a:cubicBezTo>
                    <a:pt x="18" y="2"/>
                    <a:pt x="22" y="0"/>
                    <a:pt x="26" y="0"/>
                  </a:cubicBezTo>
                  <a:cubicBezTo>
                    <a:pt x="29" y="0"/>
                    <a:pt x="33" y="1"/>
                    <a:pt x="36" y="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82" name="Google Shape;1282;ga910c9af8b_1_219"/>
            <p:cNvSpPr/>
            <p:nvPr/>
          </p:nvSpPr>
          <p:spPr>
            <a:xfrm>
              <a:off x="6938" y="1636"/>
              <a:ext cx="112" cy="137"/>
            </a:xfrm>
            <a:custGeom>
              <a:avLst/>
              <a:gdLst/>
              <a:ahLst/>
              <a:cxnLst/>
              <a:rect l="l" t="t" r="r" b="b"/>
              <a:pathLst>
                <a:path w="79" h="94" extrusionOk="0">
                  <a:moveTo>
                    <a:pt x="41" y="94"/>
                  </a:moveTo>
                  <a:lnTo>
                    <a:pt x="41" y="94"/>
                  </a:lnTo>
                  <a:cubicBezTo>
                    <a:pt x="28" y="94"/>
                    <a:pt x="17" y="89"/>
                    <a:pt x="10" y="80"/>
                  </a:cubicBezTo>
                  <a:cubicBezTo>
                    <a:pt x="3" y="72"/>
                    <a:pt x="0" y="61"/>
                    <a:pt x="0" y="48"/>
                  </a:cubicBezTo>
                  <a:cubicBezTo>
                    <a:pt x="0" y="32"/>
                    <a:pt x="4" y="20"/>
                    <a:pt x="13" y="11"/>
                  </a:cubicBezTo>
                  <a:cubicBezTo>
                    <a:pt x="21" y="4"/>
                    <a:pt x="30" y="0"/>
                    <a:pt x="41" y="0"/>
                  </a:cubicBezTo>
                  <a:cubicBezTo>
                    <a:pt x="52" y="0"/>
                    <a:pt x="61" y="4"/>
                    <a:pt x="68" y="10"/>
                  </a:cubicBezTo>
                  <a:cubicBezTo>
                    <a:pt x="74" y="15"/>
                    <a:pt x="78" y="22"/>
                    <a:pt x="79" y="30"/>
                  </a:cubicBezTo>
                  <a:lnTo>
                    <a:pt x="69" y="30"/>
                  </a:lnTo>
                  <a:cubicBezTo>
                    <a:pt x="68" y="23"/>
                    <a:pt x="64" y="17"/>
                    <a:pt x="59" y="14"/>
                  </a:cubicBezTo>
                  <a:cubicBezTo>
                    <a:pt x="54" y="10"/>
                    <a:pt x="48" y="9"/>
                    <a:pt x="41" y="9"/>
                  </a:cubicBezTo>
                  <a:cubicBezTo>
                    <a:pt x="31" y="9"/>
                    <a:pt x="23" y="12"/>
                    <a:pt x="18" y="20"/>
                  </a:cubicBezTo>
                  <a:cubicBezTo>
                    <a:pt x="13" y="27"/>
                    <a:pt x="10" y="36"/>
                    <a:pt x="10" y="48"/>
                  </a:cubicBezTo>
                  <a:cubicBezTo>
                    <a:pt x="10" y="60"/>
                    <a:pt x="13" y="70"/>
                    <a:pt x="20" y="77"/>
                  </a:cubicBezTo>
                  <a:cubicBezTo>
                    <a:pt x="25" y="83"/>
                    <a:pt x="32" y="86"/>
                    <a:pt x="41" y="86"/>
                  </a:cubicBezTo>
                  <a:cubicBezTo>
                    <a:pt x="49" y="86"/>
                    <a:pt x="56" y="83"/>
                    <a:pt x="61" y="78"/>
                  </a:cubicBezTo>
                  <a:cubicBezTo>
                    <a:pt x="66" y="74"/>
                    <a:pt x="68" y="68"/>
                    <a:pt x="69" y="61"/>
                  </a:cubicBezTo>
                  <a:lnTo>
                    <a:pt x="79" y="61"/>
                  </a:lnTo>
                  <a:cubicBezTo>
                    <a:pt x="78" y="71"/>
                    <a:pt x="74" y="79"/>
                    <a:pt x="66" y="85"/>
                  </a:cubicBezTo>
                  <a:cubicBezTo>
                    <a:pt x="59" y="91"/>
                    <a:pt x="51" y="94"/>
                    <a:pt x="41" y="9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83" name="Google Shape;1283;ga910c9af8b_1_219"/>
            <p:cNvSpPr/>
            <p:nvPr/>
          </p:nvSpPr>
          <p:spPr>
            <a:xfrm>
              <a:off x="7071" y="1639"/>
              <a:ext cx="14" cy="131"/>
            </a:xfrm>
            <a:custGeom>
              <a:avLst/>
              <a:gdLst/>
              <a:ahLst/>
              <a:cxnLst/>
              <a:rect l="l" t="t" r="r" b="b"/>
              <a:pathLst>
                <a:path w="10" h="90" extrusionOk="0">
                  <a:moveTo>
                    <a:pt x="10" y="90"/>
                  </a:moveTo>
                  <a:lnTo>
                    <a:pt x="10" y="90"/>
                  </a:lnTo>
                  <a:lnTo>
                    <a:pt x="0" y="90"/>
                  </a:lnTo>
                  <a:lnTo>
                    <a:pt x="0" y="25"/>
                  </a:lnTo>
                  <a:lnTo>
                    <a:pt x="10" y="25"/>
                  </a:lnTo>
                  <a:lnTo>
                    <a:pt x="10" y="90"/>
                  </a:lnTo>
                  <a:close/>
                  <a:moveTo>
                    <a:pt x="10" y="12"/>
                  </a:moveTo>
                  <a:lnTo>
                    <a:pt x="10" y="12"/>
                  </a:lnTo>
                  <a:lnTo>
                    <a:pt x="0" y="12"/>
                  </a:lnTo>
                  <a:lnTo>
                    <a:pt x="0" y="0"/>
                  </a:lnTo>
                  <a:lnTo>
                    <a:pt x="10" y="0"/>
                  </a:lnTo>
                  <a:lnTo>
                    <a:pt x="10" y="1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84" name="Google Shape;1284;ga910c9af8b_1_219"/>
            <p:cNvSpPr/>
            <p:nvPr/>
          </p:nvSpPr>
          <p:spPr>
            <a:xfrm>
              <a:off x="7105" y="1673"/>
              <a:ext cx="74" cy="100"/>
            </a:xfrm>
            <a:custGeom>
              <a:avLst/>
              <a:gdLst/>
              <a:ahLst/>
              <a:cxnLst/>
              <a:rect l="l" t="t" r="r" b="b"/>
              <a:pathLst>
                <a:path w="53" h="69" extrusionOk="0">
                  <a:moveTo>
                    <a:pt x="44" y="50"/>
                  </a:moveTo>
                  <a:lnTo>
                    <a:pt x="44" y="50"/>
                  </a:lnTo>
                  <a:cubicBezTo>
                    <a:pt x="44" y="46"/>
                    <a:pt x="43" y="43"/>
                    <a:pt x="40" y="42"/>
                  </a:cubicBezTo>
                  <a:cubicBezTo>
                    <a:pt x="37" y="40"/>
                    <a:pt x="32" y="38"/>
                    <a:pt x="24" y="37"/>
                  </a:cubicBezTo>
                  <a:cubicBezTo>
                    <a:pt x="16" y="35"/>
                    <a:pt x="11" y="33"/>
                    <a:pt x="7" y="29"/>
                  </a:cubicBezTo>
                  <a:cubicBezTo>
                    <a:pt x="4" y="27"/>
                    <a:pt x="3" y="23"/>
                    <a:pt x="3" y="18"/>
                  </a:cubicBezTo>
                  <a:cubicBezTo>
                    <a:pt x="3" y="12"/>
                    <a:pt x="5" y="8"/>
                    <a:pt x="10" y="5"/>
                  </a:cubicBezTo>
                  <a:cubicBezTo>
                    <a:pt x="14" y="2"/>
                    <a:pt x="20" y="0"/>
                    <a:pt x="27" y="0"/>
                  </a:cubicBezTo>
                  <a:cubicBezTo>
                    <a:pt x="35" y="0"/>
                    <a:pt x="41" y="2"/>
                    <a:pt x="46" y="6"/>
                  </a:cubicBezTo>
                  <a:cubicBezTo>
                    <a:pt x="50" y="9"/>
                    <a:pt x="52" y="14"/>
                    <a:pt x="53" y="19"/>
                  </a:cubicBezTo>
                  <a:lnTo>
                    <a:pt x="44" y="19"/>
                  </a:lnTo>
                  <a:cubicBezTo>
                    <a:pt x="43" y="15"/>
                    <a:pt x="41" y="12"/>
                    <a:pt x="38" y="10"/>
                  </a:cubicBezTo>
                  <a:cubicBezTo>
                    <a:pt x="35" y="9"/>
                    <a:pt x="31" y="8"/>
                    <a:pt x="27" y="8"/>
                  </a:cubicBezTo>
                  <a:cubicBezTo>
                    <a:pt x="22" y="8"/>
                    <a:pt x="18" y="9"/>
                    <a:pt x="15" y="11"/>
                  </a:cubicBezTo>
                  <a:cubicBezTo>
                    <a:pt x="13" y="13"/>
                    <a:pt x="12" y="15"/>
                    <a:pt x="12" y="17"/>
                  </a:cubicBezTo>
                  <a:cubicBezTo>
                    <a:pt x="12" y="20"/>
                    <a:pt x="13" y="23"/>
                    <a:pt x="16" y="25"/>
                  </a:cubicBezTo>
                  <a:cubicBezTo>
                    <a:pt x="18" y="26"/>
                    <a:pt x="23" y="28"/>
                    <a:pt x="29" y="29"/>
                  </a:cubicBezTo>
                  <a:cubicBezTo>
                    <a:pt x="38" y="31"/>
                    <a:pt x="44" y="33"/>
                    <a:pt x="48" y="36"/>
                  </a:cubicBezTo>
                  <a:cubicBezTo>
                    <a:pt x="52" y="39"/>
                    <a:pt x="53" y="44"/>
                    <a:pt x="53" y="49"/>
                  </a:cubicBezTo>
                  <a:cubicBezTo>
                    <a:pt x="53" y="55"/>
                    <a:pt x="51" y="60"/>
                    <a:pt x="46" y="64"/>
                  </a:cubicBezTo>
                  <a:cubicBezTo>
                    <a:pt x="41" y="67"/>
                    <a:pt x="35" y="69"/>
                    <a:pt x="27" y="69"/>
                  </a:cubicBezTo>
                  <a:cubicBezTo>
                    <a:pt x="19" y="69"/>
                    <a:pt x="12" y="67"/>
                    <a:pt x="8" y="63"/>
                  </a:cubicBezTo>
                  <a:cubicBezTo>
                    <a:pt x="3" y="59"/>
                    <a:pt x="1" y="55"/>
                    <a:pt x="0" y="49"/>
                  </a:cubicBezTo>
                  <a:lnTo>
                    <a:pt x="10" y="49"/>
                  </a:lnTo>
                  <a:cubicBezTo>
                    <a:pt x="11" y="57"/>
                    <a:pt x="17" y="61"/>
                    <a:pt x="27" y="61"/>
                  </a:cubicBezTo>
                  <a:cubicBezTo>
                    <a:pt x="33" y="61"/>
                    <a:pt x="37" y="60"/>
                    <a:pt x="40" y="58"/>
                  </a:cubicBezTo>
                  <a:cubicBezTo>
                    <a:pt x="43" y="55"/>
                    <a:pt x="44" y="53"/>
                    <a:pt x="44" y="5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85" name="Google Shape;1285;ga910c9af8b_1_219"/>
            <p:cNvSpPr/>
            <p:nvPr/>
          </p:nvSpPr>
          <p:spPr>
            <a:xfrm>
              <a:off x="7198" y="1673"/>
              <a:ext cx="80" cy="100"/>
            </a:xfrm>
            <a:custGeom>
              <a:avLst/>
              <a:gdLst/>
              <a:ahLst/>
              <a:cxnLst/>
              <a:rect l="l" t="t" r="r" b="b"/>
              <a:pathLst>
                <a:path w="57" h="69" extrusionOk="0">
                  <a:moveTo>
                    <a:pt x="47" y="47"/>
                  </a:moveTo>
                  <a:lnTo>
                    <a:pt x="47" y="47"/>
                  </a:lnTo>
                  <a:lnTo>
                    <a:pt x="57" y="47"/>
                  </a:lnTo>
                  <a:cubicBezTo>
                    <a:pt x="56" y="54"/>
                    <a:pt x="53" y="59"/>
                    <a:pt x="47" y="63"/>
                  </a:cubicBezTo>
                  <a:cubicBezTo>
                    <a:pt x="42" y="67"/>
                    <a:pt x="37" y="69"/>
                    <a:pt x="30" y="69"/>
                  </a:cubicBezTo>
                  <a:cubicBezTo>
                    <a:pt x="20" y="69"/>
                    <a:pt x="13" y="66"/>
                    <a:pt x="7" y="59"/>
                  </a:cubicBezTo>
                  <a:cubicBezTo>
                    <a:pt x="2" y="53"/>
                    <a:pt x="0" y="45"/>
                    <a:pt x="0" y="35"/>
                  </a:cubicBezTo>
                  <a:cubicBezTo>
                    <a:pt x="0" y="24"/>
                    <a:pt x="3" y="15"/>
                    <a:pt x="9" y="8"/>
                  </a:cubicBezTo>
                  <a:cubicBezTo>
                    <a:pt x="15" y="3"/>
                    <a:pt x="21" y="0"/>
                    <a:pt x="30" y="0"/>
                  </a:cubicBezTo>
                  <a:cubicBezTo>
                    <a:pt x="37" y="0"/>
                    <a:pt x="44" y="2"/>
                    <a:pt x="49" y="7"/>
                  </a:cubicBezTo>
                  <a:cubicBezTo>
                    <a:pt x="53" y="10"/>
                    <a:pt x="56" y="15"/>
                    <a:pt x="57" y="21"/>
                  </a:cubicBezTo>
                  <a:lnTo>
                    <a:pt x="47" y="21"/>
                  </a:lnTo>
                  <a:cubicBezTo>
                    <a:pt x="46" y="17"/>
                    <a:pt x="44" y="13"/>
                    <a:pt x="40" y="11"/>
                  </a:cubicBezTo>
                  <a:cubicBezTo>
                    <a:pt x="37" y="9"/>
                    <a:pt x="34" y="8"/>
                    <a:pt x="30" y="8"/>
                  </a:cubicBezTo>
                  <a:cubicBezTo>
                    <a:pt x="23" y="8"/>
                    <a:pt x="18" y="11"/>
                    <a:pt x="15" y="16"/>
                  </a:cubicBezTo>
                  <a:cubicBezTo>
                    <a:pt x="11" y="21"/>
                    <a:pt x="10" y="27"/>
                    <a:pt x="10" y="36"/>
                  </a:cubicBezTo>
                  <a:cubicBezTo>
                    <a:pt x="10" y="44"/>
                    <a:pt x="12" y="51"/>
                    <a:pt x="16" y="56"/>
                  </a:cubicBezTo>
                  <a:cubicBezTo>
                    <a:pt x="20" y="59"/>
                    <a:pt x="24" y="61"/>
                    <a:pt x="30" y="61"/>
                  </a:cubicBezTo>
                  <a:cubicBezTo>
                    <a:pt x="35" y="61"/>
                    <a:pt x="39" y="60"/>
                    <a:pt x="42" y="57"/>
                  </a:cubicBezTo>
                  <a:cubicBezTo>
                    <a:pt x="45" y="54"/>
                    <a:pt x="47" y="51"/>
                    <a:pt x="47" y="4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86" name="Google Shape;1286;ga910c9af8b_1_219"/>
            <p:cNvSpPr/>
            <p:nvPr/>
          </p:nvSpPr>
          <p:spPr>
            <a:xfrm>
              <a:off x="7295" y="1673"/>
              <a:ext cx="88" cy="100"/>
            </a:xfrm>
            <a:custGeom>
              <a:avLst/>
              <a:gdLst/>
              <a:ahLst/>
              <a:cxnLst/>
              <a:rect l="l" t="t" r="r" b="b"/>
              <a:pathLst>
                <a:path w="62" h="69" extrusionOk="0">
                  <a:moveTo>
                    <a:pt x="10" y="35"/>
                  </a:moveTo>
                  <a:lnTo>
                    <a:pt x="10" y="35"/>
                  </a:lnTo>
                  <a:cubicBezTo>
                    <a:pt x="10" y="44"/>
                    <a:pt x="12" y="51"/>
                    <a:pt x="17" y="55"/>
                  </a:cubicBezTo>
                  <a:cubicBezTo>
                    <a:pt x="21" y="59"/>
                    <a:pt x="26" y="61"/>
                    <a:pt x="31" y="61"/>
                  </a:cubicBezTo>
                  <a:cubicBezTo>
                    <a:pt x="38" y="61"/>
                    <a:pt x="44" y="59"/>
                    <a:pt x="47" y="54"/>
                  </a:cubicBezTo>
                  <a:cubicBezTo>
                    <a:pt x="51" y="49"/>
                    <a:pt x="53" y="43"/>
                    <a:pt x="53" y="35"/>
                  </a:cubicBezTo>
                  <a:cubicBezTo>
                    <a:pt x="53" y="25"/>
                    <a:pt x="50" y="18"/>
                    <a:pt x="46" y="14"/>
                  </a:cubicBezTo>
                  <a:cubicBezTo>
                    <a:pt x="42" y="10"/>
                    <a:pt x="37" y="8"/>
                    <a:pt x="31" y="8"/>
                  </a:cubicBezTo>
                  <a:cubicBezTo>
                    <a:pt x="25" y="8"/>
                    <a:pt x="19" y="11"/>
                    <a:pt x="15" y="16"/>
                  </a:cubicBezTo>
                  <a:cubicBezTo>
                    <a:pt x="12" y="20"/>
                    <a:pt x="10" y="27"/>
                    <a:pt x="10" y="35"/>
                  </a:cubicBezTo>
                  <a:close/>
                  <a:moveTo>
                    <a:pt x="0" y="35"/>
                  </a:moveTo>
                  <a:lnTo>
                    <a:pt x="0" y="35"/>
                  </a:lnTo>
                  <a:cubicBezTo>
                    <a:pt x="0" y="23"/>
                    <a:pt x="4" y="14"/>
                    <a:pt x="11" y="8"/>
                  </a:cubicBezTo>
                  <a:cubicBezTo>
                    <a:pt x="16" y="3"/>
                    <a:pt x="23" y="0"/>
                    <a:pt x="31" y="0"/>
                  </a:cubicBezTo>
                  <a:cubicBezTo>
                    <a:pt x="41" y="0"/>
                    <a:pt x="49" y="4"/>
                    <a:pt x="54" y="10"/>
                  </a:cubicBezTo>
                  <a:cubicBezTo>
                    <a:pt x="60" y="16"/>
                    <a:pt x="62" y="24"/>
                    <a:pt x="62" y="35"/>
                  </a:cubicBezTo>
                  <a:cubicBezTo>
                    <a:pt x="62" y="46"/>
                    <a:pt x="59" y="55"/>
                    <a:pt x="52" y="61"/>
                  </a:cubicBezTo>
                  <a:cubicBezTo>
                    <a:pt x="47" y="66"/>
                    <a:pt x="40" y="69"/>
                    <a:pt x="31" y="69"/>
                  </a:cubicBezTo>
                  <a:cubicBezTo>
                    <a:pt x="22" y="69"/>
                    <a:pt x="14" y="66"/>
                    <a:pt x="8" y="59"/>
                  </a:cubicBezTo>
                  <a:cubicBezTo>
                    <a:pt x="3" y="53"/>
                    <a:pt x="0" y="45"/>
                    <a:pt x="0" y="3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grpSp>
      <p:sp>
        <p:nvSpPr>
          <p:cNvPr id="1287" name="Google Shape;1287;ga910c9af8b_1_219"/>
          <p:cNvSpPr/>
          <p:nvPr/>
        </p:nvSpPr>
        <p:spPr>
          <a:xfrm>
            <a:off x="9589418" y="1013869"/>
            <a:ext cx="2602582" cy="5844133"/>
          </a:xfrm>
          <a:custGeom>
            <a:avLst/>
            <a:gdLst/>
            <a:ahLst/>
            <a:cxnLst/>
            <a:rect l="l" t="t" r="r" b="b"/>
            <a:pathLst>
              <a:path w="2601904" h="5844133" extrusionOk="0">
                <a:moveTo>
                  <a:pt x="2601904" y="0"/>
                </a:moveTo>
                <a:lnTo>
                  <a:pt x="2601904" y="3892105"/>
                </a:lnTo>
                <a:lnTo>
                  <a:pt x="1732927" y="5844133"/>
                </a:lnTo>
                <a:lnTo>
                  <a:pt x="0" y="5844133"/>
                </a:lnTo>
                <a:close/>
              </a:path>
            </a:pathLst>
          </a:custGeom>
          <a:solidFill>
            <a:srgbClr val="252C3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288" name="Google Shape;1288;ga910c9af8b_1_219"/>
          <p:cNvSpPr/>
          <p:nvPr/>
        </p:nvSpPr>
        <p:spPr>
          <a:xfrm>
            <a:off x="0" y="0"/>
            <a:ext cx="3549380" cy="3548453"/>
          </a:xfrm>
          <a:custGeom>
            <a:avLst/>
            <a:gdLst/>
            <a:ahLst/>
            <a:cxnLst/>
            <a:rect l="l" t="t" r="r" b="b"/>
            <a:pathLst>
              <a:path w="3548456" h="3548453" extrusionOk="0">
                <a:moveTo>
                  <a:pt x="1779500" y="0"/>
                </a:moveTo>
                <a:lnTo>
                  <a:pt x="3548456" y="0"/>
                </a:lnTo>
                <a:lnTo>
                  <a:pt x="3543840" y="182637"/>
                </a:lnTo>
                <a:cubicBezTo>
                  <a:pt x="3448824" y="2057869"/>
                  <a:pt x="1898899" y="3548453"/>
                  <a:pt x="3" y="3548453"/>
                </a:cubicBezTo>
                <a:lnTo>
                  <a:pt x="0" y="3548453"/>
                </a:lnTo>
                <a:lnTo>
                  <a:pt x="0" y="1779497"/>
                </a:lnTo>
                <a:lnTo>
                  <a:pt x="3" y="1779497"/>
                </a:lnTo>
                <a:cubicBezTo>
                  <a:pt x="921577" y="1779497"/>
                  <a:pt x="1679211" y="1079462"/>
                  <a:pt x="1770315" y="181980"/>
                </a:cubicBezTo>
                <a:close/>
              </a:path>
            </a:pathLst>
          </a:custGeom>
          <a:solidFill>
            <a:schemeClr val="lt1">
              <a:alpha val="4313"/>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Tree>
    <p:extLst>
      <p:ext uri="{BB962C8B-B14F-4D97-AF65-F5344CB8AC3E}">
        <p14:creationId xmlns:p14="http://schemas.microsoft.com/office/powerpoint/2010/main" val="6138624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Blank_White">
  <p:cSld name="Blank_White">
    <p:bg>
      <p:bgPr>
        <a:solidFill>
          <a:srgbClr val="F1F3F5"/>
        </a:solidFill>
        <a:effectLst/>
      </p:bgPr>
    </p:bg>
    <p:spTree>
      <p:nvGrpSpPr>
        <p:cNvPr id="1" name="Shape 1289"/>
        <p:cNvGrpSpPr/>
        <p:nvPr/>
      </p:nvGrpSpPr>
      <p:grpSpPr>
        <a:xfrm>
          <a:off x="0" y="0"/>
          <a:ext cx="0" cy="0"/>
          <a:chOff x="0" y="0"/>
          <a:chExt cx="0" cy="0"/>
        </a:xfrm>
      </p:grpSpPr>
    </p:spTree>
    <p:extLst>
      <p:ext uri="{BB962C8B-B14F-4D97-AF65-F5344CB8AC3E}">
        <p14:creationId xmlns:p14="http://schemas.microsoft.com/office/powerpoint/2010/main" val="163810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matchingName="Title_Image">
  <p:cSld name="Title_Image">
    <p:bg>
      <p:bgPr>
        <a:solidFill>
          <a:schemeClr val="dk1"/>
        </a:solidFill>
        <a:effectLst/>
      </p:bgPr>
    </p:bg>
    <p:spTree>
      <p:nvGrpSpPr>
        <p:cNvPr id="1" name="Shape 1290"/>
        <p:cNvGrpSpPr/>
        <p:nvPr/>
      </p:nvGrpSpPr>
      <p:grpSpPr>
        <a:xfrm>
          <a:off x="0" y="0"/>
          <a:ext cx="0" cy="0"/>
          <a:chOff x="0" y="0"/>
          <a:chExt cx="0" cy="0"/>
        </a:xfrm>
      </p:grpSpPr>
      <p:sp>
        <p:nvSpPr>
          <p:cNvPr id="1291" name="Google Shape;1291;ga910c9af8b_1_248"/>
          <p:cNvSpPr/>
          <p:nvPr/>
        </p:nvSpPr>
        <p:spPr>
          <a:xfrm>
            <a:off x="-1" y="0"/>
            <a:ext cx="12192000" cy="6858000"/>
          </a:xfrm>
          <a:prstGeom prst="rect">
            <a:avLst/>
          </a:prstGeom>
          <a:gradFill>
            <a:gsLst>
              <a:gs pos="0">
                <a:srgbClr val="4C61C7">
                  <a:alpha val="81568"/>
                </a:srgbClr>
              </a:gs>
              <a:gs pos="48000">
                <a:srgbClr val="4E3EB1">
                  <a:alpha val="91372"/>
                </a:srgbClr>
              </a:gs>
              <a:gs pos="74000">
                <a:srgbClr val="5242B2"/>
              </a:gs>
              <a:gs pos="97068">
                <a:srgbClr val="44369B"/>
              </a:gs>
              <a:gs pos="100000">
                <a:srgbClr val="44369B"/>
              </a:gs>
            </a:gsLst>
            <a:lin ang="7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6"/>
              </a:solidFill>
              <a:latin typeface="Arial"/>
              <a:ea typeface="Arial"/>
              <a:cs typeface="Arial"/>
              <a:sym typeface="Arial"/>
            </a:endParaRPr>
          </a:p>
        </p:txBody>
      </p:sp>
      <p:sp>
        <p:nvSpPr>
          <p:cNvPr id="1292" name="Google Shape;1292;ga910c9af8b_1_248"/>
          <p:cNvSpPr txBox="1"/>
          <p:nvPr/>
        </p:nvSpPr>
        <p:spPr>
          <a:xfrm>
            <a:off x="5259170" y="516835"/>
            <a:ext cx="3817620" cy="355820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75848E"/>
              </a:solidFill>
              <a:latin typeface="Arial"/>
              <a:ea typeface="Arial"/>
              <a:cs typeface="Arial"/>
              <a:sym typeface="Arial"/>
            </a:endParaRPr>
          </a:p>
        </p:txBody>
      </p:sp>
      <p:sp>
        <p:nvSpPr>
          <p:cNvPr id="1293" name="Google Shape;1293;ga910c9af8b_1_248"/>
          <p:cNvSpPr txBox="1">
            <a:spLocks noGrp="1"/>
          </p:cNvSpPr>
          <p:nvPr>
            <p:ph type="body" idx="1"/>
          </p:nvPr>
        </p:nvSpPr>
        <p:spPr>
          <a:xfrm>
            <a:off x="485902" y="2137517"/>
            <a:ext cx="8295768" cy="2624328"/>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accent1"/>
              </a:buClr>
              <a:buSzPts val="4950"/>
              <a:buFont typeface="Arial"/>
              <a:buNone/>
              <a:defRPr sz="6600">
                <a:solidFill>
                  <a:schemeClr val="lt1"/>
                </a:solidFill>
                <a:latin typeface="Arial"/>
                <a:ea typeface="Arial"/>
                <a:cs typeface="Arial"/>
                <a:sym typeface="Arial"/>
              </a:defRPr>
            </a:lvl1pPr>
            <a:lvl2pPr marL="914400" lvl="1" indent="-228600" algn="l">
              <a:lnSpc>
                <a:spcPct val="100000"/>
              </a:lnSpc>
              <a:spcBef>
                <a:spcPts val="600"/>
              </a:spcBef>
              <a:spcAft>
                <a:spcPts val="0"/>
              </a:spcAft>
              <a:buSzPts val="3600"/>
              <a:buNone/>
              <a:defRPr sz="3600">
                <a:solidFill>
                  <a:schemeClr val="dk2"/>
                </a:solidFill>
              </a:defRPr>
            </a:lvl2pPr>
            <a:lvl3pPr marL="1371600" lvl="2" indent="-228600" algn="l">
              <a:lnSpc>
                <a:spcPct val="100000"/>
              </a:lnSpc>
              <a:spcBef>
                <a:spcPts val="600"/>
              </a:spcBef>
              <a:spcAft>
                <a:spcPts val="0"/>
              </a:spcAft>
              <a:buSzPts val="3240"/>
              <a:buNone/>
              <a:defRPr sz="3600">
                <a:solidFill>
                  <a:schemeClr val="dk2"/>
                </a:solidFill>
              </a:defRPr>
            </a:lvl3pPr>
            <a:lvl4pPr marL="1828800" lvl="3" indent="-228600" algn="l">
              <a:lnSpc>
                <a:spcPct val="100000"/>
              </a:lnSpc>
              <a:spcBef>
                <a:spcPts val="1000"/>
              </a:spcBef>
              <a:spcAft>
                <a:spcPts val="0"/>
              </a:spcAft>
              <a:buClr>
                <a:schemeClr val="dk2"/>
              </a:buClr>
              <a:buSzPts val="900"/>
              <a:buFont typeface="Arial"/>
              <a:buNone/>
              <a:defRPr sz="3600">
                <a:solidFill>
                  <a:schemeClr val="dk2"/>
                </a:solidFill>
              </a:defRPr>
            </a:lvl4pPr>
            <a:lvl5pPr marL="2286000" lvl="4" indent="-228600" algn="l">
              <a:lnSpc>
                <a:spcPct val="110000"/>
              </a:lnSpc>
              <a:spcBef>
                <a:spcPts val="600"/>
              </a:spcBef>
              <a:spcAft>
                <a:spcPts val="0"/>
              </a:spcAft>
              <a:buSzPts val="3600"/>
              <a:buNone/>
              <a:defRPr sz="3600">
                <a:solidFill>
                  <a:schemeClr val="dk2"/>
                </a:solidFill>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grpSp>
        <p:nvGrpSpPr>
          <p:cNvPr id="1294" name="Google Shape;1294;ga910c9af8b_1_248"/>
          <p:cNvGrpSpPr/>
          <p:nvPr/>
        </p:nvGrpSpPr>
        <p:grpSpPr>
          <a:xfrm>
            <a:off x="574675" y="555283"/>
            <a:ext cx="2553193" cy="467496"/>
            <a:chOff x="23813" y="2874963"/>
            <a:chExt cx="10080625" cy="1846262"/>
          </a:xfrm>
        </p:grpSpPr>
        <p:sp>
          <p:nvSpPr>
            <p:cNvPr id="1295" name="Google Shape;1295;ga910c9af8b_1_248"/>
            <p:cNvSpPr/>
            <p:nvPr/>
          </p:nvSpPr>
          <p:spPr>
            <a:xfrm>
              <a:off x="23813" y="2874963"/>
              <a:ext cx="1189037" cy="1317625"/>
            </a:xfrm>
            <a:custGeom>
              <a:avLst/>
              <a:gdLst/>
              <a:ahLst/>
              <a:cxnLst/>
              <a:rect l="l" t="t" r="r" b="b"/>
              <a:pathLst>
                <a:path w="3305" h="3661" extrusionOk="0">
                  <a:moveTo>
                    <a:pt x="966" y="2150"/>
                  </a:moveTo>
                  <a:lnTo>
                    <a:pt x="966" y="2150"/>
                  </a:lnTo>
                  <a:cubicBezTo>
                    <a:pt x="468" y="1013"/>
                    <a:pt x="468" y="1013"/>
                    <a:pt x="468" y="1013"/>
                  </a:cubicBezTo>
                  <a:cubicBezTo>
                    <a:pt x="187" y="1246"/>
                    <a:pt x="0" y="1605"/>
                    <a:pt x="0" y="2010"/>
                  </a:cubicBezTo>
                  <a:cubicBezTo>
                    <a:pt x="0" y="2726"/>
                    <a:pt x="577" y="3302"/>
                    <a:pt x="1293" y="3302"/>
                  </a:cubicBezTo>
                  <a:cubicBezTo>
                    <a:pt x="1356" y="3302"/>
                    <a:pt x="1418" y="3302"/>
                    <a:pt x="1480" y="3286"/>
                  </a:cubicBezTo>
                  <a:cubicBezTo>
                    <a:pt x="982" y="2166"/>
                    <a:pt x="982" y="2166"/>
                    <a:pt x="982" y="2166"/>
                  </a:cubicBezTo>
                  <a:cubicBezTo>
                    <a:pt x="982" y="2150"/>
                    <a:pt x="982" y="2150"/>
                    <a:pt x="966" y="2150"/>
                  </a:cubicBezTo>
                  <a:close/>
                  <a:moveTo>
                    <a:pt x="1293" y="0"/>
                  </a:moveTo>
                  <a:lnTo>
                    <a:pt x="1293" y="0"/>
                  </a:lnTo>
                  <a:cubicBezTo>
                    <a:pt x="1138" y="0"/>
                    <a:pt x="966" y="31"/>
                    <a:pt x="826" y="62"/>
                  </a:cubicBezTo>
                  <a:cubicBezTo>
                    <a:pt x="1106" y="732"/>
                    <a:pt x="1106" y="732"/>
                    <a:pt x="1106" y="732"/>
                  </a:cubicBezTo>
                  <a:cubicBezTo>
                    <a:pt x="1169" y="717"/>
                    <a:pt x="1231" y="717"/>
                    <a:pt x="1293" y="717"/>
                  </a:cubicBezTo>
                  <a:cubicBezTo>
                    <a:pt x="2010" y="717"/>
                    <a:pt x="2587" y="1293"/>
                    <a:pt x="2587" y="2010"/>
                  </a:cubicBezTo>
                  <a:cubicBezTo>
                    <a:pt x="2587" y="2415"/>
                    <a:pt x="2415" y="2772"/>
                    <a:pt x="2135" y="3006"/>
                  </a:cubicBezTo>
                  <a:cubicBezTo>
                    <a:pt x="2415" y="3660"/>
                    <a:pt x="2415" y="3660"/>
                    <a:pt x="2415" y="3660"/>
                  </a:cubicBezTo>
                  <a:cubicBezTo>
                    <a:pt x="2961" y="3302"/>
                    <a:pt x="3304" y="2694"/>
                    <a:pt x="3304" y="2010"/>
                  </a:cubicBezTo>
                  <a:cubicBezTo>
                    <a:pt x="3304" y="904"/>
                    <a:pt x="2400" y="0"/>
                    <a:pt x="129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6" name="Google Shape;1296;ga910c9af8b_1_248"/>
            <p:cNvSpPr/>
            <p:nvPr/>
          </p:nvSpPr>
          <p:spPr>
            <a:xfrm>
              <a:off x="1739900" y="3206750"/>
              <a:ext cx="730250" cy="661988"/>
            </a:xfrm>
            <a:custGeom>
              <a:avLst/>
              <a:gdLst/>
              <a:ahLst/>
              <a:cxnLst/>
              <a:rect l="l" t="t" r="r" b="b"/>
              <a:pathLst>
                <a:path w="2027" h="1838" extrusionOk="0">
                  <a:moveTo>
                    <a:pt x="1496" y="1496"/>
                  </a:moveTo>
                  <a:lnTo>
                    <a:pt x="530" y="1496"/>
                  </a:lnTo>
                  <a:lnTo>
                    <a:pt x="374" y="1837"/>
                  </a:lnTo>
                  <a:lnTo>
                    <a:pt x="0" y="1837"/>
                  </a:lnTo>
                  <a:lnTo>
                    <a:pt x="826" y="0"/>
                  </a:lnTo>
                  <a:lnTo>
                    <a:pt x="1200" y="0"/>
                  </a:lnTo>
                  <a:lnTo>
                    <a:pt x="2026" y="1837"/>
                  </a:lnTo>
                  <a:lnTo>
                    <a:pt x="1652" y="1837"/>
                  </a:lnTo>
                  <a:lnTo>
                    <a:pt x="1496" y="1496"/>
                  </a:lnTo>
                  <a:close/>
                  <a:moveTo>
                    <a:pt x="1013" y="390"/>
                  </a:moveTo>
                  <a:lnTo>
                    <a:pt x="670" y="1169"/>
                  </a:lnTo>
                  <a:lnTo>
                    <a:pt x="1356" y="1169"/>
                  </a:lnTo>
                  <a:lnTo>
                    <a:pt x="1013" y="39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7" name="Google Shape;1297;ga910c9af8b_1_248"/>
            <p:cNvSpPr/>
            <p:nvPr/>
          </p:nvSpPr>
          <p:spPr>
            <a:xfrm>
              <a:off x="2665413" y="3206750"/>
              <a:ext cx="639762" cy="661988"/>
            </a:xfrm>
            <a:custGeom>
              <a:avLst/>
              <a:gdLst/>
              <a:ahLst/>
              <a:cxnLst/>
              <a:rect l="l" t="t" r="r" b="b"/>
              <a:pathLst>
                <a:path w="1777" h="1838" extrusionOk="0">
                  <a:moveTo>
                    <a:pt x="358" y="1309"/>
                  </a:moveTo>
                  <a:lnTo>
                    <a:pt x="358" y="1309"/>
                  </a:lnTo>
                  <a:cubicBezTo>
                    <a:pt x="358" y="1650"/>
                    <a:pt x="358" y="1650"/>
                    <a:pt x="358" y="1650"/>
                  </a:cubicBezTo>
                  <a:cubicBezTo>
                    <a:pt x="358" y="1760"/>
                    <a:pt x="265" y="1837"/>
                    <a:pt x="156" y="1837"/>
                  </a:cubicBezTo>
                  <a:cubicBezTo>
                    <a:pt x="0" y="1837"/>
                    <a:pt x="0" y="1837"/>
                    <a:pt x="0" y="1837"/>
                  </a:cubicBezTo>
                  <a:cubicBezTo>
                    <a:pt x="0" y="0"/>
                    <a:pt x="0" y="0"/>
                    <a:pt x="0" y="0"/>
                  </a:cubicBezTo>
                  <a:cubicBezTo>
                    <a:pt x="296" y="0"/>
                    <a:pt x="592" y="0"/>
                    <a:pt x="872" y="0"/>
                  </a:cubicBezTo>
                  <a:cubicBezTo>
                    <a:pt x="1776" y="0"/>
                    <a:pt x="1776" y="1294"/>
                    <a:pt x="872" y="1309"/>
                  </a:cubicBezTo>
                  <a:lnTo>
                    <a:pt x="358" y="1309"/>
                  </a:lnTo>
                  <a:close/>
                  <a:moveTo>
                    <a:pt x="358" y="982"/>
                  </a:moveTo>
                  <a:lnTo>
                    <a:pt x="358" y="982"/>
                  </a:lnTo>
                  <a:cubicBezTo>
                    <a:pt x="872" y="982"/>
                    <a:pt x="872" y="982"/>
                    <a:pt x="872" y="982"/>
                  </a:cubicBezTo>
                  <a:cubicBezTo>
                    <a:pt x="1309" y="982"/>
                    <a:pt x="1309" y="327"/>
                    <a:pt x="872" y="327"/>
                  </a:cubicBezTo>
                  <a:cubicBezTo>
                    <a:pt x="358" y="327"/>
                    <a:pt x="358" y="327"/>
                    <a:pt x="358" y="327"/>
                  </a:cubicBezTo>
                  <a:lnTo>
                    <a:pt x="358" y="98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8" name="Google Shape;1298;ga910c9af8b_1_248"/>
            <p:cNvSpPr/>
            <p:nvPr/>
          </p:nvSpPr>
          <p:spPr>
            <a:xfrm>
              <a:off x="3440113" y="3206750"/>
              <a:ext cx="639762" cy="661988"/>
            </a:xfrm>
            <a:custGeom>
              <a:avLst/>
              <a:gdLst/>
              <a:ahLst/>
              <a:cxnLst/>
              <a:rect l="l" t="t" r="r" b="b"/>
              <a:pathLst>
                <a:path w="1777" h="1838" extrusionOk="0">
                  <a:moveTo>
                    <a:pt x="343" y="1309"/>
                  </a:moveTo>
                  <a:lnTo>
                    <a:pt x="343" y="1309"/>
                  </a:lnTo>
                  <a:cubicBezTo>
                    <a:pt x="343" y="1650"/>
                    <a:pt x="343" y="1650"/>
                    <a:pt x="343" y="1650"/>
                  </a:cubicBezTo>
                  <a:cubicBezTo>
                    <a:pt x="343" y="1760"/>
                    <a:pt x="265" y="1837"/>
                    <a:pt x="156" y="1837"/>
                  </a:cubicBezTo>
                  <a:cubicBezTo>
                    <a:pt x="0" y="1837"/>
                    <a:pt x="0" y="1837"/>
                    <a:pt x="0" y="1837"/>
                  </a:cubicBezTo>
                  <a:cubicBezTo>
                    <a:pt x="0" y="0"/>
                    <a:pt x="0" y="0"/>
                    <a:pt x="0" y="0"/>
                  </a:cubicBezTo>
                  <a:cubicBezTo>
                    <a:pt x="280" y="0"/>
                    <a:pt x="577" y="0"/>
                    <a:pt x="873" y="0"/>
                  </a:cubicBezTo>
                  <a:cubicBezTo>
                    <a:pt x="1776" y="0"/>
                    <a:pt x="1776" y="1294"/>
                    <a:pt x="873" y="1309"/>
                  </a:cubicBezTo>
                  <a:lnTo>
                    <a:pt x="343" y="1309"/>
                  </a:lnTo>
                  <a:close/>
                  <a:moveTo>
                    <a:pt x="343" y="982"/>
                  </a:moveTo>
                  <a:lnTo>
                    <a:pt x="343" y="982"/>
                  </a:lnTo>
                  <a:cubicBezTo>
                    <a:pt x="873" y="982"/>
                    <a:pt x="873" y="982"/>
                    <a:pt x="873" y="982"/>
                  </a:cubicBezTo>
                  <a:cubicBezTo>
                    <a:pt x="1309" y="982"/>
                    <a:pt x="1309" y="327"/>
                    <a:pt x="873" y="327"/>
                  </a:cubicBezTo>
                  <a:cubicBezTo>
                    <a:pt x="343" y="327"/>
                    <a:pt x="343" y="327"/>
                    <a:pt x="343" y="327"/>
                  </a:cubicBezTo>
                  <a:lnTo>
                    <a:pt x="343" y="98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9" name="Google Shape;1299;ga910c9af8b_1_248"/>
            <p:cNvSpPr/>
            <p:nvPr/>
          </p:nvSpPr>
          <p:spPr>
            <a:xfrm>
              <a:off x="4214813" y="3206750"/>
              <a:ext cx="595312" cy="661988"/>
            </a:xfrm>
            <a:custGeom>
              <a:avLst/>
              <a:gdLst/>
              <a:ahLst/>
              <a:cxnLst/>
              <a:rect l="l" t="t" r="r" b="b"/>
              <a:pathLst>
                <a:path w="1653" h="1838" extrusionOk="0">
                  <a:moveTo>
                    <a:pt x="1637" y="904"/>
                  </a:moveTo>
                  <a:lnTo>
                    <a:pt x="1637" y="904"/>
                  </a:lnTo>
                  <a:cubicBezTo>
                    <a:pt x="1652" y="1371"/>
                    <a:pt x="1356" y="1837"/>
                    <a:pt x="717" y="1837"/>
                  </a:cubicBezTo>
                  <a:cubicBezTo>
                    <a:pt x="499" y="1837"/>
                    <a:pt x="219" y="1837"/>
                    <a:pt x="0" y="1837"/>
                  </a:cubicBezTo>
                  <a:cubicBezTo>
                    <a:pt x="0" y="0"/>
                    <a:pt x="0" y="0"/>
                    <a:pt x="0" y="0"/>
                  </a:cubicBezTo>
                  <a:cubicBezTo>
                    <a:pt x="219" y="0"/>
                    <a:pt x="499" y="0"/>
                    <a:pt x="717" y="0"/>
                  </a:cubicBezTo>
                  <a:cubicBezTo>
                    <a:pt x="1356" y="0"/>
                    <a:pt x="1637" y="452"/>
                    <a:pt x="1637" y="904"/>
                  </a:cubicBezTo>
                  <a:close/>
                  <a:moveTo>
                    <a:pt x="343" y="1511"/>
                  </a:moveTo>
                  <a:lnTo>
                    <a:pt x="343" y="1511"/>
                  </a:lnTo>
                  <a:cubicBezTo>
                    <a:pt x="717" y="1511"/>
                    <a:pt x="717" y="1511"/>
                    <a:pt x="717" y="1511"/>
                  </a:cubicBezTo>
                  <a:cubicBezTo>
                    <a:pt x="1138" y="1511"/>
                    <a:pt x="1309" y="1200"/>
                    <a:pt x="1294" y="904"/>
                  </a:cubicBezTo>
                  <a:cubicBezTo>
                    <a:pt x="1294" y="623"/>
                    <a:pt x="1122" y="327"/>
                    <a:pt x="717" y="327"/>
                  </a:cubicBezTo>
                  <a:cubicBezTo>
                    <a:pt x="343" y="327"/>
                    <a:pt x="343" y="327"/>
                    <a:pt x="343" y="327"/>
                  </a:cubicBezTo>
                  <a:lnTo>
                    <a:pt x="343" y="151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0" name="Google Shape;1300;ga910c9af8b_1_248"/>
            <p:cNvSpPr/>
            <p:nvPr/>
          </p:nvSpPr>
          <p:spPr>
            <a:xfrm>
              <a:off x="4921250" y="3206750"/>
              <a:ext cx="644525" cy="661988"/>
            </a:xfrm>
            <a:custGeom>
              <a:avLst/>
              <a:gdLst/>
              <a:ahLst/>
              <a:cxnLst/>
              <a:rect l="l" t="t" r="r" b="b"/>
              <a:pathLst>
                <a:path w="1792" h="1838" extrusionOk="0">
                  <a:moveTo>
                    <a:pt x="871" y="764"/>
                  </a:moveTo>
                  <a:lnTo>
                    <a:pt x="871" y="764"/>
                  </a:lnTo>
                  <a:cubicBezTo>
                    <a:pt x="1370" y="0"/>
                    <a:pt x="1370" y="0"/>
                    <a:pt x="1370" y="0"/>
                  </a:cubicBezTo>
                  <a:cubicBezTo>
                    <a:pt x="1791" y="0"/>
                    <a:pt x="1791" y="0"/>
                    <a:pt x="1791" y="0"/>
                  </a:cubicBezTo>
                  <a:cubicBezTo>
                    <a:pt x="1791" y="16"/>
                    <a:pt x="1791" y="16"/>
                    <a:pt x="1791" y="16"/>
                  </a:cubicBezTo>
                  <a:cubicBezTo>
                    <a:pt x="1058" y="1091"/>
                    <a:pt x="1058" y="1091"/>
                    <a:pt x="1058" y="1091"/>
                  </a:cubicBezTo>
                  <a:cubicBezTo>
                    <a:pt x="1058" y="1650"/>
                    <a:pt x="1058" y="1650"/>
                    <a:pt x="1058" y="1650"/>
                  </a:cubicBezTo>
                  <a:cubicBezTo>
                    <a:pt x="1058" y="1760"/>
                    <a:pt x="964" y="1837"/>
                    <a:pt x="856" y="1837"/>
                  </a:cubicBezTo>
                  <a:cubicBezTo>
                    <a:pt x="700" y="1837"/>
                    <a:pt x="700" y="1837"/>
                    <a:pt x="700" y="1837"/>
                  </a:cubicBezTo>
                  <a:cubicBezTo>
                    <a:pt x="700" y="1091"/>
                    <a:pt x="700" y="1091"/>
                    <a:pt x="700" y="1091"/>
                  </a:cubicBezTo>
                  <a:cubicBezTo>
                    <a:pt x="0" y="16"/>
                    <a:pt x="0" y="16"/>
                    <a:pt x="0" y="16"/>
                  </a:cubicBezTo>
                  <a:cubicBezTo>
                    <a:pt x="0" y="0"/>
                    <a:pt x="0" y="0"/>
                    <a:pt x="0" y="0"/>
                  </a:cubicBezTo>
                  <a:cubicBezTo>
                    <a:pt x="403" y="0"/>
                    <a:pt x="403" y="0"/>
                    <a:pt x="403" y="0"/>
                  </a:cubicBezTo>
                  <a:lnTo>
                    <a:pt x="871" y="764"/>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1" name="Google Shape;1301;ga910c9af8b_1_248"/>
            <p:cNvSpPr/>
            <p:nvPr/>
          </p:nvSpPr>
          <p:spPr>
            <a:xfrm>
              <a:off x="5745163" y="3206750"/>
              <a:ext cx="577850" cy="661988"/>
            </a:xfrm>
            <a:custGeom>
              <a:avLst/>
              <a:gdLst/>
              <a:ahLst/>
              <a:cxnLst/>
              <a:rect l="l" t="t" r="r" b="b"/>
              <a:pathLst>
                <a:path w="1606" h="1838" extrusionOk="0">
                  <a:moveTo>
                    <a:pt x="1262" y="1247"/>
                  </a:moveTo>
                  <a:lnTo>
                    <a:pt x="1262" y="1247"/>
                  </a:lnTo>
                  <a:cubicBezTo>
                    <a:pt x="1262" y="203"/>
                    <a:pt x="1262" y="203"/>
                    <a:pt x="1262" y="203"/>
                  </a:cubicBezTo>
                  <a:cubicBezTo>
                    <a:pt x="1262" y="94"/>
                    <a:pt x="1355" y="0"/>
                    <a:pt x="1465" y="0"/>
                  </a:cubicBezTo>
                  <a:cubicBezTo>
                    <a:pt x="1605" y="0"/>
                    <a:pt x="1605" y="0"/>
                    <a:pt x="1605" y="0"/>
                  </a:cubicBezTo>
                  <a:cubicBezTo>
                    <a:pt x="1605" y="1837"/>
                    <a:pt x="1605" y="1837"/>
                    <a:pt x="1605" y="1837"/>
                  </a:cubicBezTo>
                  <a:cubicBezTo>
                    <a:pt x="1324" y="1837"/>
                    <a:pt x="1324" y="1837"/>
                    <a:pt x="1324" y="1837"/>
                  </a:cubicBezTo>
                  <a:cubicBezTo>
                    <a:pt x="358" y="623"/>
                    <a:pt x="358" y="623"/>
                    <a:pt x="358" y="623"/>
                  </a:cubicBezTo>
                  <a:cubicBezTo>
                    <a:pt x="358" y="1650"/>
                    <a:pt x="358" y="1650"/>
                    <a:pt x="358" y="1650"/>
                  </a:cubicBezTo>
                  <a:cubicBezTo>
                    <a:pt x="358" y="1760"/>
                    <a:pt x="265" y="1837"/>
                    <a:pt x="156" y="1837"/>
                  </a:cubicBezTo>
                  <a:cubicBezTo>
                    <a:pt x="0" y="1837"/>
                    <a:pt x="0" y="1837"/>
                    <a:pt x="0" y="1837"/>
                  </a:cubicBezTo>
                  <a:cubicBezTo>
                    <a:pt x="0" y="0"/>
                    <a:pt x="0" y="0"/>
                    <a:pt x="0" y="0"/>
                  </a:cubicBezTo>
                  <a:cubicBezTo>
                    <a:pt x="280" y="0"/>
                    <a:pt x="280" y="0"/>
                    <a:pt x="280" y="0"/>
                  </a:cubicBezTo>
                  <a:lnTo>
                    <a:pt x="1262" y="1247"/>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2" name="Google Shape;1302;ga910c9af8b_1_248"/>
            <p:cNvSpPr/>
            <p:nvPr/>
          </p:nvSpPr>
          <p:spPr>
            <a:xfrm>
              <a:off x="6519863" y="3206750"/>
              <a:ext cx="730250" cy="661988"/>
            </a:xfrm>
            <a:custGeom>
              <a:avLst/>
              <a:gdLst/>
              <a:ahLst/>
              <a:cxnLst/>
              <a:rect l="l" t="t" r="r" b="b"/>
              <a:pathLst>
                <a:path w="2027" h="1838" extrusionOk="0">
                  <a:moveTo>
                    <a:pt x="1496" y="1496"/>
                  </a:moveTo>
                  <a:lnTo>
                    <a:pt x="546" y="1496"/>
                  </a:lnTo>
                  <a:lnTo>
                    <a:pt x="389" y="1837"/>
                  </a:lnTo>
                  <a:lnTo>
                    <a:pt x="0" y="1837"/>
                  </a:lnTo>
                  <a:lnTo>
                    <a:pt x="826" y="0"/>
                  </a:lnTo>
                  <a:lnTo>
                    <a:pt x="1216" y="0"/>
                  </a:lnTo>
                  <a:lnTo>
                    <a:pt x="2026" y="1837"/>
                  </a:lnTo>
                  <a:lnTo>
                    <a:pt x="1652" y="1837"/>
                  </a:lnTo>
                  <a:lnTo>
                    <a:pt x="1496" y="1496"/>
                  </a:lnTo>
                  <a:close/>
                  <a:moveTo>
                    <a:pt x="1013" y="390"/>
                  </a:moveTo>
                  <a:lnTo>
                    <a:pt x="686" y="1169"/>
                  </a:lnTo>
                  <a:lnTo>
                    <a:pt x="1356" y="1169"/>
                  </a:lnTo>
                  <a:lnTo>
                    <a:pt x="1013" y="39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3" name="Google Shape;1303;ga910c9af8b_1_248"/>
            <p:cNvSpPr/>
            <p:nvPr/>
          </p:nvSpPr>
          <p:spPr>
            <a:xfrm>
              <a:off x="7445375" y="3211513"/>
              <a:ext cx="701675" cy="661987"/>
            </a:xfrm>
            <a:custGeom>
              <a:avLst/>
              <a:gdLst/>
              <a:ahLst/>
              <a:cxnLst/>
              <a:rect l="l" t="t" r="r" b="b"/>
              <a:pathLst>
                <a:path w="1949" h="1838" extrusionOk="0">
                  <a:moveTo>
                    <a:pt x="1605" y="498"/>
                  </a:moveTo>
                  <a:lnTo>
                    <a:pt x="1605" y="498"/>
                  </a:lnTo>
                  <a:cubicBezTo>
                    <a:pt x="1013" y="1293"/>
                    <a:pt x="1013" y="1293"/>
                    <a:pt x="1013" y="1293"/>
                  </a:cubicBezTo>
                  <a:cubicBezTo>
                    <a:pt x="935" y="1293"/>
                    <a:pt x="935" y="1293"/>
                    <a:pt x="935" y="1293"/>
                  </a:cubicBezTo>
                  <a:cubicBezTo>
                    <a:pt x="358" y="498"/>
                    <a:pt x="358" y="498"/>
                    <a:pt x="358" y="498"/>
                  </a:cubicBezTo>
                  <a:cubicBezTo>
                    <a:pt x="358" y="1634"/>
                    <a:pt x="358" y="1634"/>
                    <a:pt x="358" y="1634"/>
                  </a:cubicBezTo>
                  <a:cubicBezTo>
                    <a:pt x="358" y="1744"/>
                    <a:pt x="265" y="1837"/>
                    <a:pt x="156" y="1837"/>
                  </a:cubicBezTo>
                  <a:cubicBezTo>
                    <a:pt x="0" y="1837"/>
                    <a:pt x="0" y="1837"/>
                    <a:pt x="0" y="1837"/>
                  </a:cubicBezTo>
                  <a:cubicBezTo>
                    <a:pt x="0" y="0"/>
                    <a:pt x="0" y="0"/>
                    <a:pt x="0" y="0"/>
                  </a:cubicBezTo>
                  <a:cubicBezTo>
                    <a:pt x="405" y="0"/>
                    <a:pt x="405" y="0"/>
                    <a:pt x="405" y="0"/>
                  </a:cubicBezTo>
                  <a:cubicBezTo>
                    <a:pt x="982" y="779"/>
                    <a:pt x="982" y="779"/>
                    <a:pt x="982" y="779"/>
                  </a:cubicBezTo>
                  <a:cubicBezTo>
                    <a:pt x="1558" y="0"/>
                    <a:pt x="1558" y="0"/>
                    <a:pt x="1558" y="0"/>
                  </a:cubicBezTo>
                  <a:cubicBezTo>
                    <a:pt x="1948" y="0"/>
                    <a:pt x="1948" y="0"/>
                    <a:pt x="1948" y="0"/>
                  </a:cubicBezTo>
                  <a:cubicBezTo>
                    <a:pt x="1948" y="1634"/>
                    <a:pt x="1948" y="1634"/>
                    <a:pt x="1948" y="1634"/>
                  </a:cubicBezTo>
                  <a:cubicBezTo>
                    <a:pt x="1948" y="1744"/>
                    <a:pt x="1870" y="1837"/>
                    <a:pt x="1761" y="1837"/>
                  </a:cubicBezTo>
                  <a:cubicBezTo>
                    <a:pt x="1605" y="1837"/>
                    <a:pt x="1605" y="1837"/>
                    <a:pt x="1605" y="1837"/>
                  </a:cubicBezTo>
                  <a:lnTo>
                    <a:pt x="1605" y="498"/>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4" name="Google Shape;1304;ga910c9af8b_1_248"/>
            <p:cNvSpPr/>
            <p:nvPr/>
          </p:nvSpPr>
          <p:spPr>
            <a:xfrm>
              <a:off x="8426450" y="3206750"/>
              <a:ext cx="123825" cy="661988"/>
            </a:xfrm>
            <a:custGeom>
              <a:avLst/>
              <a:gdLst/>
              <a:ahLst/>
              <a:cxnLst/>
              <a:rect l="l" t="t" r="r" b="b"/>
              <a:pathLst>
                <a:path w="344" h="1838" extrusionOk="0">
                  <a:moveTo>
                    <a:pt x="0" y="1837"/>
                  </a:moveTo>
                  <a:lnTo>
                    <a:pt x="0" y="1837"/>
                  </a:lnTo>
                  <a:cubicBezTo>
                    <a:pt x="0" y="203"/>
                    <a:pt x="0" y="203"/>
                    <a:pt x="0" y="203"/>
                  </a:cubicBezTo>
                  <a:cubicBezTo>
                    <a:pt x="0" y="94"/>
                    <a:pt x="93" y="0"/>
                    <a:pt x="202" y="0"/>
                  </a:cubicBezTo>
                  <a:cubicBezTo>
                    <a:pt x="343" y="0"/>
                    <a:pt x="343" y="0"/>
                    <a:pt x="343" y="0"/>
                  </a:cubicBezTo>
                  <a:cubicBezTo>
                    <a:pt x="343" y="1650"/>
                    <a:pt x="343" y="1650"/>
                    <a:pt x="343" y="1650"/>
                  </a:cubicBezTo>
                  <a:cubicBezTo>
                    <a:pt x="343" y="1760"/>
                    <a:pt x="264" y="1837"/>
                    <a:pt x="156" y="1837"/>
                  </a:cubicBezTo>
                  <a:lnTo>
                    <a:pt x="0" y="1837"/>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5" name="Google Shape;1305;ga910c9af8b_1_248"/>
            <p:cNvSpPr/>
            <p:nvPr/>
          </p:nvSpPr>
          <p:spPr>
            <a:xfrm>
              <a:off x="8774113" y="3195638"/>
              <a:ext cx="606425" cy="688975"/>
            </a:xfrm>
            <a:custGeom>
              <a:avLst/>
              <a:gdLst/>
              <a:ahLst/>
              <a:cxnLst/>
              <a:rect l="l" t="t" r="r" b="b"/>
              <a:pathLst>
                <a:path w="1684" h="1916" extrusionOk="0">
                  <a:moveTo>
                    <a:pt x="1683" y="1652"/>
                  </a:moveTo>
                  <a:lnTo>
                    <a:pt x="1683" y="1652"/>
                  </a:lnTo>
                  <a:cubicBezTo>
                    <a:pt x="1496" y="1822"/>
                    <a:pt x="1246" y="1915"/>
                    <a:pt x="981" y="1915"/>
                  </a:cubicBezTo>
                  <a:cubicBezTo>
                    <a:pt x="296" y="1915"/>
                    <a:pt x="15" y="1449"/>
                    <a:pt x="15" y="966"/>
                  </a:cubicBezTo>
                  <a:cubicBezTo>
                    <a:pt x="0" y="483"/>
                    <a:pt x="327" y="0"/>
                    <a:pt x="981" y="0"/>
                  </a:cubicBezTo>
                  <a:cubicBezTo>
                    <a:pt x="1230" y="0"/>
                    <a:pt x="1464" y="94"/>
                    <a:pt x="1651" y="281"/>
                  </a:cubicBezTo>
                  <a:cubicBezTo>
                    <a:pt x="1433" y="498"/>
                    <a:pt x="1433" y="498"/>
                    <a:pt x="1433" y="498"/>
                  </a:cubicBezTo>
                  <a:cubicBezTo>
                    <a:pt x="1309" y="390"/>
                    <a:pt x="1137" y="327"/>
                    <a:pt x="981" y="327"/>
                  </a:cubicBezTo>
                  <a:cubicBezTo>
                    <a:pt x="545" y="327"/>
                    <a:pt x="342" y="670"/>
                    <a:pt x="358" y="966"/>
                  </a:cubicBezTo>
                  <a:cubicBezTo>
                    <a:pt x="358" y="1278"/>
                    <a:pt x="529" y="1589"/>
                    <a:pt x="981" y="1589"/>
                  </a:cubicBezTo>
                  <a:cubicBezTo>
                    <a:pt x="1137" y="1589"/>
                    <a:pt x="1324" y="1527"/>
                    <a:pt x="1449" y="1402"/>
                  </a:cubicBezTo>
                  <a:lnTo>
                    <a:pt x="1683" y="1652"/>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6" name="Google Shape;1306;ga910c9af8b_1_248"/>
            <p:cNvSpPr/>
            <p:nvPr/>
          </p:nvSpPr>
          <p:spPr>
            <a:xfrm>
              <a:off x="9537700" y="3184525"/>
              <a:ext cx="566738" cy="706438"/>
            </a:xfrm>
            <a:custGeom>
              <a:avLst/>
              <a:gdLst/>
              <a:ahLst/>
              <a:cxnLst/>
              <a:rect l="l" t="t" r="r" b="b"/>
              <a:pathLst>
                <a:path w="1575" h="1963" extrusionOk="0">
                  <a:moveTo>
                    <a:pt x="1246" y="514"/>
                  </a:moveTo>
                  <a:lnTo>
                    <a:pt x="1246" y="514"/>
                  </a:lnTo>
                  <a:cubicBezTo>
                    <a:pt x="1184" y="405"/>
                    <a:pt x="1013" y="312"/>
                    <a:pt x="810" y="312"/>
                  </a:cubicBezTo>
                  <a:cubicBezTo>
                    <a:pt x="545" y="312"/>
                    <a:pt x="420" y="405"/>
                    <a:pt x="420" y="545"/>
                  </a:cubicBezTo>
                  <a:cubicBezTo>
                    <a:pt x="420" y="701"/>
                    <a:pt x="607" y="748"/>
                    <a:pt x="826" y="779"/>
                  </a:cubicBezTo>
                  <a:cubicBezTo>
                    <a:pt x="1215" y="841"/>
                    <a:pt x="1574" y="935"/>
                    <a:pt x="1574" y="1371"/>
                  </a:cubicBezTo>
                  <a:cubicBezTo>
                    <a:pt x="1558" y="1791"/>
                    <a:pt x="1200" y="1962"/>
                    <a:pt x="794" y="1946"/>
                  </a:cubicBezTo>
                  <a:cubicBezTo>
                    <a:pt x="420" y="1946"/>
                    <a:pt x="125" y="1837"/>
                    <a:pt x="0" y="1496"/>
                  </a:cubicBezTo>
                  <a:cubicBezTo>
                    <a:pt x="280" y="1356"/>
                    <a:pt x="280" y="1356"/>
                    <a:pt x="280" y="1356"/>
                  </a:cubicBezTo>
                  <a:cubicBezTo>
                    <a:pt x="358" y="1558"/>
                    <a:pt x="576" y="1651"/>
                    <a:pt x="794" y="1651"/>
                  </a:cubicBezTo>
                  <a:cubicBezTo>
                    <a:pt x="1013" y="1651"/>
                    <a:pt x="1215" y="1573"/>
                    <a:pt x="1230" y="1371"/>
                  </a:cubicBezTo>
                  <a:cubicBezTo>
                    <a:pt x="1230" y="1199"/>
                    <a:pt x="1043" y="1122"/>
                    <a:pt x="794" y="1090"/>
                  </a:cubicBezTo>
                  <a:cubicBezTo>
                    <a:pt x="420" y="1044"/>
                    <a:pt x="78" y="950"/>
                    <a:pt x="78" y="529"/>
                  </a:cubicBezTo>
                  <a:cubicBezTo>
                    <a:pt x="93" y="156"/>
                    <a:pt x="467" y="0"/>
                    <a:pt x="794" y="0"/>
                  </a:cubicBezTo>
                  <a:cubicBezTo>
                    <a:pt x="1090" y="15"/>
                    <a:pt x="1387" y="93"/>
                    <a:pt x="1527" y="374"/>
                  </a:cubicBezTo>
                  <a:lnTo>
                    <a:pt x="1246" y="514"/>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7" name="Google Shape;1307;ga910c9af8b_1_248"/>
            <p:cNvSpPr/>
            <p:nvPr/>
          </p:nvSpPr>
          <p:spPr>
            <a:xfrm>
              <a:off x="6535738" y="4294188"/>
              <a:ext cx="287337" cy="427037"/>
            </a:xfrm>
            <a:custGeom>
              <a:avLst/>
              <a:gdLst/>
              <a:ahLst/>
              <a:cxnLst/>
              <a:rect l="l" t="t" r="r" b="b"/>
              <a:pathLst>
                <a:path w="796" h="1186" extrusionOk="0">
                  <a:moveTo>
                    <a:pt x="0" y="32"/>
                  </a:moveTo>
                  <a:lnTo>
                    <a:pt x="0" y="32"/>
                  </a:lnTo>
                  <a:cubicBezTo>
                    <a:pt x="93" y="32"/>
                    <a:pt x="93" y="32"/>
                    <a:pt x="93" y="32"/>
                  </a:cubicBezTo>
                  <a:cubicBezTo>
                    <a:pt x="109" y="172"/>
                    <a:pt x="109" y="172"/>
                    <a:pt x="109" y="172"/>
                  </a:cubicBezTo>
                  <a:cubicBezTo>
                    <a:pt x="156" y="110"/>
                    <a:pt x="187" y="63"/>
                    <a:pt x="249" y="47"/>
                  </a:cubicBezTo>
                  <a:cubicBezTo>
                    <a:pt x="296" y="16"/>
                    <a:pt x="358" y="0"/>
                    <a:pt x="421" y="0"/>
                  </a:cubicBezTo>
                  <a:cubicBezTo>
                    <a:pt x="529" y="0"/>
                    <a:pt x="623" y="47"/>
                    <a:pt x="701" y="125"/>
                  </a:cubicBezTo>
                  <a:cubicBezTo>
                    <a:pt x="763" y="219"/>
                    <a:pt x="795" y="312"/>
                    <a:pt x="795" y="453"/>
                  </a:cubicBezTo>
                  <a:cubicBezTo>
                    <a:pt x="795" y="608"/>
                    <a:pt x="748" y="733"/>
                    <a:pt x="670" y="811"/>
                  </a:cubicBezTo>
                  <a:cubicBezTo>
                    <a:pt x="592" y="873"/>
                    <a:pt x="514" y="920"/>
                    <a:pt x="405" y="920"/>
                  </a:cubicBezTo>
                  <a:cubicBezTo>
                    <a:pt x="342" y="920"/>
                    <a:pt x="280" y="904"/>
                    <a:pt x="234" y="873"/>
                  </a:cubicBezTo>
                  <a:cubicBezTo>
                    <a:pt x="187" y="842"/>
                    <a:pt x="140" y="811"/>
                    <a:pt x="125" y="764"/>
                  </a:cubicBezTo>
                  <a:cubicBezTo>
                    <a:pt x="125" y="1185"/>
                    <a:pt x="125" y="1185"/>
                    <a:pt x="125" y="1185"/>
                  </a:cubicBezTo>
                  <a:cubicBezTo>
                    <a:pt x="0" y="1185"/>
                    <a:pt x="0" y="1185"/>
                    <a:pt x="0" y="1185"/>
                  </a:cubicBezTo>
                  <a:lnTo>
                    <a:pt x="0" y="32"/>
                  </a:lnTo>
                  <a:close/>
                  <a:moveTo>
                    <a:pt x="654" y="453"/>
                  </a:moveTo>
                  <a:lnTo>
                    <a:pt x="654" y="453"/>
                  </a:lnTo>
                  <a:cubicBezTo>
                    <a:pt x="654" y="328"/>
                    <a:pt x="623" y="234"/>
                    <a:pt x="576" y="172"/>
                  </a:cubicBezTo>
                  <a:cubicBezTo>
                    <a:pt x="529" y="125"/>
                    <a:pt x="467" y="110"/>
                    <a:pt x="389" y="110"/>
                  </a:cubicBezTo>
                  <a:cubicBezTo>
                    <a:pt x="296" y="110"/>
                    <a:pt x="234" y="141"/>
                    <a:pt x="187" y="203"/>
                  </a:cubicBezTo>
                  <a:cubicBezTo>
                    <a:pt x="140" y="266"/>
                    <a:pt x="109" y="343"/>
                    <a:pt x="109" y="453"/>
                  </a:cubicBezTo>
                  <a:cubicBezTo>
                    <a:pt x="109" y="577"/>
                    <a:pt x="140" y="671"/>
                    <a:pt x="202" y="733"/>
                  </a:cubicBezTo>
                  <a:cubicBezTo>
                    <a:pt x="249" y="780"/>
                    <a:pt x="312" y="811"/>
                    <a:pt x="389" y="811"/>
                  </a:cubicBezTo>
                  <a:cubicBezTo>
                    <a:pt x="467" y="811"/>
                    <a:pt x="545" y="780"/>
                    <a:pt x="592" y="702"/>
                  </a:cubicBezTo>
                  <a:cubicBezTo>
                    <a:pt x="639" y="640"/>
                    <a:pt x="654" y="561"/>
                    <a:pt x="654" y="4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8" name="Google Shape;1308;ga910c9af8b_1_248"/>
            <p:cNvSpPr/>
            <p:nvPr/>
          </p:nvSpPr>
          <p:spPr>
            <a:xfrm>
              <a:off x="6878638" y="4294188"/>
              <a:ext cx="258762" cy="331787"/>
            </a:xfrm>
            <a:custGeom>
              <a:avLst/>
              <a:gdLst/>
              <a:ahLst/>
              <a:cxnLst/>
              <a:rect l="l" t="t" r="r" b="b"/>
              <a:pathLst>
                <a:path w="718" h="921" extrusionOk="0">
                  <a:moveTo>
                    <a:pt x="156" y="266"/>
                  </a:moveTo>
                  <a:lnTo>
                    <a:pt x="156" y="266"/>
                  </a:lnTo>
                  <a:cubicBezTo>
                    <a:pt x="16" y="266"/>
                    <a:pt x="16" y="266"/>
                    <a:pt x="16" y="266"/>
                  </a:cubicBezTo>
                  <a:cubicBezTo>
                    <a:pt x="32" y="172"/>
                    <a:pt x="63" y="110"/>
                    <a:pt x="140" y="63"/>
                  </a:cubicBezTo>
                  <a:cubicBezTo>
                    <a:pt x="203" y="16"/>
                    <a:pt x="281" y="0"/>
                    <a:pt x="374" y="0"/>
                  </a:cubicBezTo>
                  <a:cubicBezTo>
                    <a:pt x="483" y="0"/>
                    <a:pt x="577" y="32"/>
                    <a:pt x="639" y="94"/>
                  </a:cubicBezTo>
                  <a:cubicBezTo>
                    <a:pt x="686" y="141"/>
                    <a:pt x="717" y="203"/>
                    <a:pt x="717" y="297"/>
                  </a:cubicBezTo>
                  <a:cubicBezTo>
                    <a:pt x="717" y="889"/>
                    <a:pt x="717" y="889"/>
                    <a:pt x="717" y="889"/>
                  </a:cubicBezTo>
                  <a:cubicBezTo>
                    <a:pt x="608" y="889"/>
                    <a:pt x="608" y="889"/>
                    <a:pt x="608" y="889"/>
                  </a:cubicBezTo>
                  <a:cubicBezTo>
                    <a:pt x="593" y="764"/>
                    <a:pt x="593" y="764"/>
                    <a:pt x="593" y="764"/>
                  </a:cubicBezTo>
                  <a:cubicBezTo>
                    <a:pt x="530" y="857"/>
                    <a:pt x="421" y="920"/>
                    <a:pt x="296" y="920"/>
                  </a:cubicBezTo>
                  <a:cubicBezTo>
                    <a:pt x="203" y="920"/>
                    <a:pt x="125" y="889"/>
                    <a:pt x="78" y="842"/>
                  </a:cubicBezTo>
                  <a:cubicBezTo>
                    <a:pt x="32" y="795"/>
                    <a:pt x="0" y="733"/>
                    <a:pt x="0" y="671"/>
                  </a:cubicBezTo>
                  <a:cubicBezTo>
                    <a:pt x="0" y="593"/>
                    <a:pt x="32" y="515"/>
                    <a:pt x="94" y="484"/>
                  </a:cubicBezTo>
                  <a:cubicBezTo>
                    <a:pt x="140" y="437"/>
                    <a:pt x="219" y="406"/>
                    <a:pt x="327" y="390"/>
                  </a:cubicBezTo>
                  <a:cubicBezTo>
                    <a:pt x="593" y="343"/>
                    <a:pt x="593" y="343"/>
                    <a:pt x="593" y="343"/>
                  </a:cubicBezTo>
                  <a:cubicBezTo>
                    <a:pt x="593" y="281"/>
                    <a:pt x="593" y="281"/>
                    <a:pt x="593" y="281"/>
                  </a:cubicBezTo>
                  <a:cubicBezTo>
                    <a:pt x="593" y="219"/>
                    <a:pt x="561" y="172"/>
                    <a:pt x="530" y="141"/>
                  </a:cubicBezTo>
                  <a:cubicBezTo>
                    <a:pt x="483" y="110"/>
                    <a:pt x="437" y="94"/>
                    <a:pt x="374" y="94"/>
                  </a:cubicBezTo>
                  <a:cubicBezTo>
                    <a:pt x="296" y="94"/>
                    <a:pt x="250" y="110"/>
                    <a:pt x="203" y="157"/>
                  </a:cubicBezTo>
                  <a:cubicBezTo>
                    <a:pt x="172" y="172"/>
                    <a:pt x="156" y="219"/>
                    <a:pt x="156" y="266"/>
                  </a:cubicBezTo>
                  <a:close/>
                  <a:moveTo>
                    <a:pt x="593" y="577"/>
                  </a:moveTo>
                  <a:lnTo>
                    <a:pt x="593" y="577"/>
                  </a:lnTo>
                  <a:cubicBezTo>
                    <a:pt x="593" y="437"/>
                    <a:pt x="593" y="437"/>
                    <a:pt x="593" y="437"/>
                  </a:cubicBezTo>
                  <a:cubicBezTo>
                    <a:pt x="359" y="484"/>
                    <a:pt x="359" y="484"/>
                    <a:pt x="359" y="484"/>
                  </a:cubicBezTo>
                  <a:cubicBezTo>
                    <a:pt x="265" y="499"/>
                    <a:pt x="203" y="515"/>
                    <a:pt x="172" y="546"/>
                  </a:cubicBezTo>
                  <a:cubicBezTo>
                    <a:pt x="140" y="577"/>
                    <a:pt x="125" y="608"/>
                    <a:pt x="125" y="655"/>
                  </a:cubicBezTo>
                  <a:cubicBezTo>
                    <a:pt x="125" y="717"/>
                    <a:pt x="156" y="748"/>
                    <a:pt x="187" y="780"/>
                  </a:cubicBezTo>
                  <a:cubicBezTo>
                    <a:pt x="219" y="795"/>
                    <a:pt x="265" y="811"/>
                    <a:pt x="327" y="811"/>
                  </a:cubicBezTo>
                  <a:cubicBezTo>
                    <a:pt x="406" y="811"/>
                    <a:pt x="468" y="780"/>
                    <a:pt x="514" y="733"/>
                  </a:cubicBezTo>
                  <a:cubicBezTo>
                    <a:pt x="561" y="686"/>
                    <a:pt x="593" y="640"/>
                    <a:pt x="593" y="5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9" name="Google Shape;1309;ga910c9af8b_1_248"/>
            <p:cNvSpPr/>
            <p:nvPr/>
          </p:nvSpPr>
          <p:spPr>
            <a:xfrm>
              <a:off x="7226300" y="4294188"/>
              <a:ext cx="157163" cy="320675"/>
            </a:xfrm>
            <a:custGeom>
              <a:avLst/>
              <a:gdLst/>
              <a:ahLst/>
              <a:cxnLst/>
              <a:rect l="l" t="t" r="r" b="b"/>
              <a:pathLst>
                <a:path w="437" h="890" extrusionOk="0">
                  <a:moveTo>
                    <a:pt x="124" y="889"/>
                  </a:moveTo>
                  <a:lnTo>
                    <a:pt x="124" y="889"/>
                  </a:lnTo>
                  <a:cubicBezTo>
                    <a:pt x="0" y="889"/>
                    <a:pt x="0" y="889"/>
                    <a:pt x="0" y="889"/>
                  </a:cubicBezTo>
                  <a:cubicBezTo>
                    <a:pt x="0" y="32"/>
                    <a:pt x="0" y="32"/>
                    <a:pt x="0" y="32"/>
                  </a:cubicBezTo>
                  <a:cubicBezTo>
                    <a:pt x="93" y="32"/>
                    <a:pt x="93" y="32"/>
                    <a:pt x="93" y="32"/>
                  </a:cubicBezTo>
                  <a:cubicBezTo>
                    <a:pt x="124" y="172"/>
                    <a:pt x="124" y="172"/>
                    <a:pt x="124" y="172"/>
                  </a:cubicBezTo>
                  <a:cubicBezTo>
                    <a:pt x="171" y="63"/>
                    <a:pt x="233" y="0"/>
                    <a:pt x="342" y="0"/>
                  </a:cubicBezTo>
                  <a:cubicBezTo>
                    <a:pt x="373" y="0"/>
                    <a:pt x="404" y="0"/>
                    <a:pt x="436" y="16"/>
                  </a:cubicBezTo>
                  <a:cubicBezTo>
                    <a:pt x="436" y="141"/>
                    <a:pt x="436" y="141"/>
                    <a:pt x="436" y="141"/>
                  </a:cubicBezTo>
                  <a:cubicBezTo>
                    <a:pt x="404" y="125"/>
                    <a:pt x="373" y="125"/>
                    <a:pt x="342" y="125"/>
                  </a:cubicBezTo>
                  <a:cubicBezTo>
                    <a:pt x="280" y="125"/>
                    <a:pt x="217" y="157"/>
                    <a:pt x="187" y="219"/>
                  </a:cubicBezTo>
                  <a:cubicBezTo>
                    <a:pt x="140" y="266"/>
                    <a:pt x="124" y="343"/>
                    <a:pt x="124" y="437"/>
                  </a:cubicBezTo>
                  <a:lnTo>
                    <a:pt x="124" y="889"/>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0" name="Google Shape;1310;ga910c9af8b_1_248"/>
            <p:cNvSpPr/>
            <p:nvPr/>
          </p:nvSpPr>
          <p:spPr>
            <a:xfrm>
              <a:off x="7427913" y="4227513"/>
              <a:ext cx="163512" cy="398462"/>
            </a:xfrm>
            <a:custGeom>
              <a:avLst/>
              <a:gdLst/>
              <a:ahLst/>
              <a:cxnLst/>
              <a:rect l="l" t="t" r="r" b="b"/>
              <a:pathLst>
                <a:path w="453" h="1107" extrusionOk="0">
                  <a:moveTo>
                    <a:pt x="437" y="311"/>
                  </a:moveTo>
                  <a:lnTo>
                    <a:pt x="437" y="311"/>
                  </a:lnTo>
                  <a:cubicBezTo>
                    <a:pt x="250" y="311"/>
                    <a:pt x="250" y="311"/>
                    <a:pt x="250" y="311"/>
                  </a:cubicBezTo>
                  <a:cubicBezTo>
                    <a:pt x="250" y="888"/>
                    <a:pt x="250" y="888"/>
                    <a:pt x="250" y="888"/>
                  </a:cubicBezTo>
                  <a:cubicBezTo>
                    <a:pt x="250" y="950"/>
                    <a:pt x="281" y="997"/>
                    <a:pt x="358" y="997"/>
                  </a:cubicBezTo>
                  <a:cubicBezTo>
                    <a:pt x="390" y="997"/>
                    <a:pt x="421" y="981"/>
                    <a:pt x="452" y="981"/>
                  </a:cubicBezTo>
                  <a:cubicBezTo>
                    <a:pt x="452" y="1090"/>
                    <a:pt x="452" y="1090"/>
                    <a:pt x="452" y="1090"/>
                  </a:cubicBezTo>
                  <a:cubicBezTo>
                    <a:pt x="405" y="1090"/>
                    <a:pt x="374" y="1106"/>
                    <a:pt x="343" y="1106"/>
                  </a:cubicBezTo>
                  <a:cubicBezTo>
                    <a:pt x="265" y="1106"/>
                    <a:pt x="203" y="1075"/>
                    <a:pt x="171" y="1028"/>
                  </a:cubicBezTo>
                  <a:cubicBezTo>
                    <a:pt x="141" y="997"/>
                    <a:pt x="125" y="950"/>
                    <a:pt x="125" y="888"/>
                  </a:cubicBezTo>
                  <a:cubicBezTo>
                    <a:pt x="125" y="311"/>
                    <a:pt x="125" y="311"/>
                    <a:pt x="125" y="311"/>
                  </a:cubicBezTo>
                  <a:cubicBezTo>
                    <a:pt x="0" y="311"/>
                    <a:pt x="0" y="311"/>
                    <a:pt x="0" y="311"/>
                  </a:cubicBezTo>
                  <a:cubicBezTo>
                    <a:pt x="0" y="218"/>
                    <a:pt x="0" y="218"/>
                    <a:pt x="0" y="218"/>
                  </a:cubicBezTo>
                  <a:cubicBezTo>
                    <a:pt x="125" y="218"/>
                    <a:pt x="125" y="218"/>
                    <a:pt x="125" y="218"/>
                  </a:cubicBezTo>
                  <a:cubicBezTo>
                    <a:pt x="141" y="0"/>
                    <a:pt x="141" y="0"/>
                    <a:pt x="141" y="0"/>
                  </a:cubicBezTo>
                  <a:cubicBezTo>
                    <a:pt x="250" y="0"/>
                    <a:pt x="250" y="0"/>
                    <a:pt x="250" y="0"/>
                  </a:cubicBezTo>
                  <a:cubicBezTo>
                    <a:pt x="250" y="218"/>
                    <a:pt x="250" y="218"/>
                    <a:pt x="250" y="218"/>
                  </a:cubicBezTo>
                  <a:cubicBezTo>
                    <a:pt x="437" y="218"/>
                    <a:pt x="437" y="218"/>
                    <a:pt x="437" y="218"/>
                  </a:cubicBezTo>
                  <a:lnTo>
                    <a:pt x="437" y="311"/>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1" name="Google Shape;1311;ga910c9af8b_1_248"/>
            <p:cNvSpPr/>
            <p:nvPr/>
          </p:nvSpPr>
          <p:spPr>
            <a:xfrm>
              <a:off x="7826375" y="4294188"/>
              <a:ext cx="298450" cy="331787"/>
            </a:xfrm>
            <a:custGeom>
              <a:avLst/>
              <a:gdLst/>
              <a:ahLst/>
              <a:cxnLst/>
              <a:rect l="l" t="t" r="r" b="b"/>
              <a:pathLst>
                <a:path w="828" h="921" extrusionOk="0">
                  <a:moveTo>
                    <a:pt x="0" y="453"/>
                  </a:moveTo>
                  <a:lnTo>
                    <a:pt x="0" y="453"/>
                  </a:lnTo>
                  <a:cubicBezTo>
                    <a:pt x="0" y="297"/>
                    <a:pt x="47" y="187"/>
                    <a:pt x="141" y="94"/>
                  </a:cubicBezTo>
                  <a:cubicBezTo>
                    <a:pt x="203" y="32"/>
                    <a:pt x="297" y="0"/>
                    <a:pt x="406" y="0"/>
                  </a:cubicBezTo>
                  <a:cubicBezTo>
                    <a:pt x="546" y="0"/>
                    <a:pt x="640" y="47"/>
                    <a:pt x="717" y="125"/>
                  </a:cubicBezTo>
                  <a:cubicBezTo>
                    <a:pt x="795" y="219"/>
                    <a:pt x="827" y="328"/>
                    <a:pt x="827" y="453"/>
                  </a:cubicBezTo>
                  <a:cubicBezTo>
                    <a:pt x="827" y="608"/>
                    <a:pt x="780" y="733"/>
                    <a:pt x="686" y="811"/>
                  </a:cubicBezTo>
                  <a:cubicBezTo>
                    <a:pt x="624" y="889"/>
                    <a:pt x="530" y="920"/>
                    <a:pt x="406" y="920"/>
                  </a:cubicBezTo>
                  <a:cubicBezTo>
                    <a:pt x="281" y="920"/>
                    <a:pt x="172" y="873"/>
                    <a:pt x="110" y="780"/>
                  </a:cubicBezTo>
                  <a:cubicBezTo>
                    <a:pt x="32" y="702"/>
                    <a:pt x="0" y="593"/>
                    <a:pt x="0" y="453"/>
                  </a:cubicBezTo>
                  <a:close/>
                  <a:moveTo>
                    <a:pt x="125" y="453"/>
                  </a:moveTo>
                  <a:lnTo>
                    <a:pt x="125" y="453"/>
                  </a:lnTo>
                  <a:cubicBezTo>
                    <a:pt x="125" y="577"/>
                    <a:pt x="156" y="671"/>
                    <a:pt x="219" y="733"/>
                  </a:cubicBezTo>
                  <a:cubicBezTo>
                    <a:pt x="266" y="795"/>
                    <a:pt x="343" y="811"/>
                    <a:pt x="421" y="811"/>
                  </a:cubicBezTo>
                  <a:cubicBezTo>
                    <a:pt x="499" y="811"/>
                    <a:pt x="577" y="780"/>
                    <a:pt x="624" y="717"/>
                  </a:cubicBezTo>
                  <a:cubicBezTo>
                    <a:pt x="670" y="655"/>
                    <a:pt x="702" y="561"/>
                    <a:pt x="702" y="453"/>
                  </a:cubicBezTo>
                  <a:cubicBezTo>
                    <a:pt x="702" y="328"/>
                    <a:pt x="670" y="250"/>
                    <a:pt x="608" y="172"/>
                  </a:cubicBezTo>
                  <a:cubicBezTo>
                    <a:pt x="561" y="125"/>
                    <a:pt x="483" y="110"/>
                    <a:pt x="406" y="110"/>
                  </a:cubicBezTo>
                  <a:cubicBezTo>
                    <a:pt x="328" y="110"/>
                    <a:pt x="250" y="141"/>
                    <a:pt x="203" y="203"/>
                  </a:cubicBezTo>
                  <a:cubicBezTo>
                    <a:pt x="156" y="266"/>
                    <a:pt x="125" y="359"/>
                    <a:pt x="125" y="4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2" name="Google Shape;1312;ga910c9af8b_1_248"/>
            <p:cNvSpPr/>
            <p:nvPr/>
          </p:nvSpPr>
          <p:spPr>
            <a:xfrm>
              <a:off x="8162925" y="4176713"/>
              <a:ext cx="174625" cy="438150"/>
            </a:xfrm>
            <a:custGeom>
              <a:avLst/>
              <a:gdLst/>
              <a:ahLst/>
              <a:cxnLst/>
              <a:rect l="l" t="t" r="r" b="b"/>
              <a:pathLst>
                <a:path w="484" h="1217" extrusionOk="0">
                  <a:moveTo>
                    <a:pt x="483" y="16"/>
                  </a:moveTo>
                  <a:lnTo>
                    <a:pt x="483" y="16"/>
                  </a:lnTo>
                  <a:cubicBezTo>
                    <a:pt x="483" y="125"/>
                    <a:pt x="483" y="125"/>
                    <a:pt x="483" y="125"/>
                  </a:cubicBezTo>
                  <a:cubicBezTo>
                    <a:pt x="436" y="110"/>
                    <a:pt x="390" y="110"/>
                    <a:pt x="359" y="110"/>
                  </a:cubicBezTo>
                  <a:cubicBezTo>
                    <a:pt x="328" y="110"/>
                    <a:pt x="296" y="110"/>
                    <a:pt x="281" y="125"/>
                  </a:cubicBezTo>
                  <a:cubicBezTo>
                    <a:pt x="265" y="156"/>
                    <a:pt x="250" y="172"/>
                    <a:pt x="250" y="219"/>
                  </a:cubicBezTo>
                  <a:cubicBezTo>
                    <a:pt x="250" y="359"/>
                    <a:pt x="250" y="359"/>
                    <a:pt x="250" y="359"/>
                  </a:cubicBezTo>
                  <a:cubicBezTo>
                    <a:pt x="452" y="359"/>
                    <a:pt x="452" y="359"/>
                    <a:pt x="452" y="359"/>
                  </a:cubicBezTo>
                  <a:cubicBezTo>
                    <a:pt x="452" y="452"/>
                    <a:pt x="452" y="452"/>
                    <a:pt x="452" y="452"/>
                  </a:cubicBezTo>
                  <a:cubicBezTo>
                    <a:pt x="250" y="452"/>
                    <a:pt x="250" y="452"/>
                    <a:pt x="250" y="452"/>
                  </a:cubicBezTo>
                  <a:cubicBezTo>
                    <a:pt x="250" y="1216"/>
                    <a:pt x="250" y="1216"/>
                    <a:pt x="250" y="1216"/>
                  </a:cubicBezTo>
                  <a:cubicBezTo>
                    <a:pt x="125" y="1216"/>
                    <a:pt x="125" y="1216"/>
                    <a:pt x="125" y="1216"/>
                  </a:cubicBezTo>
                  <a:cubicBezTo>
                    <a:pt x="125" y="452"/>
                    <a:pt x="125" y="452"/>
                    <a:pt x="125" y="452"/>
                  </a:cubicBezTo>
                  <a:cubicBezTo>
                    <a:pt x="0" y="452"/>
                    <a:pt x="0" y="452"/>
                    <a:pt x="0" y="452"/>
                  </a:cubicBezTo>
                  <a:cubicBezTo>
                    <a:pt x="0" y="359"/>
                    <a:pt x="0" y="359"/>
                    <a:pt x="0" y="359"/>
                  </a:cubicBezTo>
                  <a:cubicBezTo>
                    <a:pt x="125" y="359"/>
                    <a:pt x="125" y="359"/>
                    <a:pt x="125" y="359"/>
                  </a:cubicBezTo>
                  <a:cubicBezTo>
                    <a:pt x="125" y="219"/>
                    <a:pt x="125" y="219"/>
                    <a:pt x="125" y="219"/>
                  </a:cubicBezTo>
                  <a:cubicBezTo>
                    <a:pt x="125" y="141"/>
                    <a:pt x="156" y="94"/>
                    <a:pt x="203" y="47"/>
                  </a:cubicBezTo>
                  <a:cubicBezTo>
                    <a:pt x="234" y="16"/>
                    <a:pt x="281" y="0"/>
                    <a:pt x="343" y="0"/>
                  </a:cubicBezTo>
                  <a:cubicBezTo>
                    <a:pt x="390" y="0"/>
                    <a:pt x="436" y="0"/>
                    <a:pt x="483" y="1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3" name="Google Shape;1313;ga910c9af8b_1_248"/>
            <p:cNvSpPr/>
            <p:nvPr/>
          </p:nvSpPr>
          <p:spPr>
            <a:xfrm>
              <a:off x="8561388" y="4176713"/>
              <a:ext cx="376237" cy="449262"/>
            </a:xfrm>
            <a:custGeom>
              <a:avLst/>
              <a:gdLst/>
              <a:ahLst/>
              <a:cxnLst/>
              <a:rect l="l" t="t" r="r" b="b"/>
              <a:pathLst>
                <a:path w="1045" h="1248" extrusionOk="0">
                  <a:moveTo>
                    <a:pt x="545" y="1247"/>
                  </a:moveTo>
                  <a:lnTo>
                    <a:pt x="545" y="1247"/>
                  </a:lnTo>
                  <a:cubicBezTo>
                    <a:pt x="374" y="1247"/>
                    <a:pt x="233" y="1184"/>
                    <a:pt x="124" y="1060"/>
                  </a:cubicBezTo>
                  <a:cubicBezTo>
                    <a:pt x="46" y="951"/>
                    <a:pt x="0" y="795"/>
                    <a:pt x="0" y="624"/>
                  </a:cubicBezTo>
                  <a:cubicBezTo>
                    <a:pt x="0" y="406"/>
                    <a:pt x="62" y="250"/>
                    <a:pt x="171" y="141"/>
                  </a:cubicBezTo>
                  <a:cubicBezTo>
                    <a:pt x="280" y="47"/>
                    <a:pt x="405" y="0"/>
                    <a:pt x="545" y="0"/>
                  </a:cubicBezTo>
                  <a:cubicBezTo>
                    <a:pt x="701" y="0"/>
                    <a:pt x="810" y="32"/>
                    <a:pt x="904" y="125"/>
                  </a:cubicBezTo>
                  <a:cubicBezTo>
                    <a:pt x="997" y="203"/>
                    <a:pt x="1044" y="281"/>
                    <a:pt x="1044" y="390"/>
                  </a:cubicBezTo>
                  <a:cubicBezTo>
                    <a:pt x="919" y="390"/>
                    <a:pt x="919" y="390"/>
                    <a:pt x="919" y="390"/>
                  </a:cubicBezTo>
                  <a:cubicBezTo>
                    <a:pt x="904" y="297"/>
                    <a:pt x="857" y="219"/>
                    <a:pt x="779" y="172"/>
                  </a:cubicBezTo>
                  <a:cubicBezTo>
                    <a:pt x="717" y="125"/>
                    <a:pt x="638" y="110"/>
                    <a:pt x="545" y="110"/>
                  </a:cubicBezTo>
                  <a:cubicBezTo>
                    <a:pt x="420" y="110"/>
                    <a:pt x="311" y="156"/>
                    <a:pt x="233" y="250"/>
                  </a:cubicBezTo>
                  <a:cubicBezTo>
                    <a:pt x="171" y="343"/>
                    <a:pt x="140" y="468"/>
                    <a:pt x="140" y="624"/>
                  </a:cubicBezTo>
                  <a:cubicBezTo>
                    <a:pt x="140" y="795"/>
                    <a:pt x="171" y="920"/>
                    <a:pt x="264" y="1013"/>
                  </a:cubicBezTo>
                  <a:cubicBezTo>
                    <a:pt x="343" y="1091"/>
                    <a:pt x="436" y="1138"/>
                    <a:pt x="545" y="1138"/>
                  </a:cubicBezTo>
                  <a:cubicBezTo>
                    <a:pt x="654" y="1138"/>
                    <a:pt x="747" y="1091"/>
                    <a:pt x="810" y="1029"/>
                  </a:cubicBezTo>
                  <a:cubicBezTo>
                    <a:pt x="872" y="967"/>
                    <a:pt x="904" y="904"/>
                    <a:pt x="919" y="811"/>
                  </a:cubicBezTo>
                  <a:cubicBezTo>
                    <a:pt x="1044" y="811"/>
                    <a:pt x="1044" y="811"/>
                    <a:pt x="1044" y="811"/>
                  </a:cubicBezTo>
                  <a:cubicBezTo>
                    <a:pt x="1044" y="935"/>
                    <a:pt x="981" y="1044"/>
                    <a:pt x="888" y="1122"/>
                  </a:cubicBezTo>
                  <a:cubicBezTo>
                    <a:pt x="794" y="1200"/>
                    <a:pt x="670" y="1247"/>
                    <a:pt x="545" y="1247"/>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4" name="Google Shape;1314;ga910c9af8b_1_248"/>
            <p:cNvSpPr/>
            <p:nvPr/>
          </p:nvSpPr>
          <p:spPr>
            <a:xfrm>
              <a:off x="9009063" y="4181475"/>
              <a:ext cx="50800" cy="431800"/>
            </a:xfrm>
            <a:custGeom>
              <a:avLst/>
              <a:gdLst/>
              <a:ahLst/>
              <a:cxnLst/>
              <a:rect l="l" t="t" r="r" b="b"/>
              <a:pathLst>
                <a:path w="141" h="1201" extrusionOk="0">
                  <a:moveTo>
                    <a:pt x="140" y="156"/>
                  </a:moveTo>
                  <a:lnTo>
                    <a:pt x="0" y="156"/>
                  </a:lnTo>
                  <a:lnTo>
                    <a:pt x="0" y="0"/>
                  </a:lnTo>
                  <a:lnTo>
                    <a:pt x="140" y="0"/>
                  </a:lnTo>
                  <a:lnTo>
                    <a:pt x="140" y="156"/>
                  </a:lnTo>
                  <a:close/>
                  <a:moveTo>
                    <a:pt x="140" y="1200"/>
                  </a:moveTo>
                  <a:lnTo>
                    <a:pt x="16" y="1200"/>
                  </a:lnTo>
                  <a:lnTo>
                    <a:pt x="16" y="343"/>
                  </a:lnTo>
                  <a:lnTo>
                    <a:pt x="140" y="343"/>
                  </a:lnTo>
                  <a:lnTo>
                    <a:pt x="140" y="120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5" name="Google Shape;1315;ga910c9af8b_1_248"/>
            <p:cNvSpPr/>
            <p:nvPr/>
          </p:nvSpPr>
          <p:spPr>
            <a:xfrm>
              <a:off x="9128125" y="4294188"/>
              <a:ext cx="258763" cy="331787"/>
            </a:xfrm>
            <a:custGeom>
              <a:avLst/>
              <a:gdLst/>
              <a:ahLst/>
              <a:cxnLst/>
              <a:rect l="l" t="t" r="r" b="b"/>
              <a:pathLst>
                <a:path w="718" h="921" extrusionOk="0">
                  <a:moveTo>
                    <a:pt x="577" y="655"/>
                  </a:moveTo>
                  <a:lnTo>
                    <a:pt x="577" y="655"/>
                  </a:lnTo>
                  <a:cubicBezTo>
                    <a:pt x="577" y="608"/>
                    <a:pt x="561" y="577"/>
                    <a:pt x="530" y="546"/>
                  </a:cubicBezTo>
                  <a:cubicBezTo>
                    <a:pt x="483" y="530"/>
                    <a:pt x="421" y="499"/>
                    <a:pt x="312" y="484"/>
                  </a:cubicBezTo>
                  <a:cubicBezTo>
                    <a:pt x="219" y="468"/>
                    <a:pt x="141" y="437"/>
                    <a:pt x="94" y="390"/>
                  </a:cubicBezTo>
                  <a:cubicBezTo>
                    <a:pt x="62" y="343"/>
                    <a:pt x="32" y="297"/>
                    <a:pt x="32" y="234"/>
                  </a:cubicBezTo>
                  <a:cubicBezTo>
                    <a:pt x="32" y="157"/>
                    <a:pt x="62" y="110"/>
                    <a:pt x="125" y="63"/>
                  </a:cubicBezTo>
                  <a:cubicBezTo>
                    <a:pt x="187" y="16"/>
                    <a:pt x="265" y="0"/>
                    <a:pt x="359" y="0"/>
                  </a:cubicBezTo>
                  <a:cubicBezTo>
                    <a:pt x="452" y="0"/>
                    <a:pt x="546" y="32"/>
                    <a:pt x="608" y="79"/>
                  </a:cubicBezTo>
                  <a:cubicBezTo>
                    <a:pt x="655" y="125"/>
                    <a:pt x="686" y="172"/>
                    <a:pt x="702" y="250"/>
                  </a:cubicBezTo>
                  <a:cubicBezTo>
                    <a:pt x="577" y="250"/>
                    <a:pt x="577" y="250"/>
                    <a:pt x="577" y="250"/>
                  </a:cubicBezTo>
                  <a:cubicBezTo>
                    <a:pt x="577" y="203"/>
                    <a:pt x="546" y="157"/>
                    <a:pt x="499" y="141"/>
                  </a:cubicBezTo>
                  <a:cubicBezTo>
                    <a:pt x="468" y="110"/>
                    <a:pt x="421" y="94"/>
                    <a:pt x="359" y="94"/>
                  </a:cubicBezTo>
                  <a:cubicBezTo>
                    <a:pt x="281" y="94"/>
                    <a:pt x="234" y="110"/>
                    <a:pt x="203" y="141"/>
                  </a:cubicBezTo>
                  <a:cubicBezTo>
                    <a:pt x="172" y="172"/>
                    <a:pt x="156" y="187"/>
                    <a:pt x="156" y="234"/>
                  </a:cubicBezTo>
                  <a:cubicBezTo>
                    <a:pt x="156" y="266"/>
                    <a:pt x="172" y="297"/>
                    <a:pt x="203" y="328"/>
                  </a:cubicBezTo>
                  <a:cubicBezTo>
                    <a:pt x="234" y="343"/>
                    <a:pt x="296" y="359"/>
                    <a:pt x="374" y="374"/>
                  </a:cubicBezTo>
                  <a:cubicBezTo>
                    <a:pt x="499" y="406"/>
                    <a:pt x="592" y="437"/>
                    <a:pt x="639" y="484"/>
                  </a:cubicBezTo>
                  <a:cubicBezTo>
                    <a:pt x="686" y="515"/>
                    <a:pt x="717" y="577"/>
                    <a:pt x="717" y="655"/>
                  </a:cubicBezTo>
                  <a:cubicBezTo>
                    <a:pt x="717" y="733"/>
                    <a:pt x="670" y="795"/>
                    <a:pt x="608" y="842"/>
                  </a:cubicBezTo>
                  <a:cubicBezTo>
                    <a:pt x="546" y="889"/>
                    <a:pt x="468" y="920"/>
                    <a:pt x="359" y="920"/>
                  </a:cubicBezTo>
                  <a:cubicBezTo>
                    <a:pt x="249" y="920"/>
                    <a:pt x="156" y="889"/>
                    <a:pt x="94" y="827"/>
                  </a:cubicBezTo>
                  <a:cubicBezTo>
                    <a:pt x="47" y="780"/>
                    <a:pt x="16" y="733"/>
                    <a:pt x="0" y="655"/>
                  </a:cubicBezTo>
                  <a:cubicBezTo>
                    <a:pt x="125" y="655"/>
                    <a:pt x="125" y="655"/>
                    <a:pt x="125" y="655"/>
                  </a:cubicBezTo>
                  <a:cubicBezTo>
                    <a:pt x="141" y="764"/>
                    <a:pt x="219" y="811"/>
                    <a:pt x="359" y="811"/>
                  </a:cubicBezTo>
                  <a:cubicBezTo>
                    <a:pt x="436" y="811"/>
                    <a:pt x="499" y="795"/>
                    <a:pt x="530" y="764"/>
                  </a:cubicBezTo>
                  <a:cubicBezTo>
                    <a:pt x="561" y="733"/>
                    <a:pt x="577" y="702"/>
                    <a:pt x="577" y="655"/>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6" name="Google Shape;1316;ga910c9af8b_1_248"/>
            <p:cNvSpPr/>
            <p:nvPr/>
          </p:nvSpPr>
          <p:spPr>
            <a:xfrm>
              <a:off x="9442450" y="4294188"/>
              <a:ext cx="274638" cy="331787"/>
            </a:xfrm>
            <a:custGeom>
              <a:avLst/>
              <a:gdLst/>
              <a:ahLst/>
              <a:cxnLst/>
              <a:rect l="l" t="t" r="r" b="b"/>
              <a:pathLst>
                <a:path w="765" h="921" extrusionOk="0">
                  <a:moveTo>
                    <a:pt x="639" y="624"/>
                  </a:moveTo>
                  <a:lnTo>
                    <a:pt x="639" y="624"/>
                  </a:lnTo>
                  <a:cubicBezTo>
                    <a:pt x="764" y="624"/>
                    <a:pt x="764" y="624"/>
                    <a:pt x="764" y="624"/>
                  </a:cubicBezTo>
                  <a:cubicBezTo>
                    <a:pt x="748" y="717"/>
                    <a:pt x="717" y="795"/>
                    <a:pt x="639" y="842"/>
                  </a:cubicBezTo>
                  <a:cubicBezTo>
                    <a:pt x="577" y="889"/>
                    <a:pt x="483" y="920"/>
                    <a:pt x="405" y="920"/>
                  </a:cubicBezTo>
                  <a:cubicBezTo>
                    <a:pt x="280" y="920"/>
                    <a:pt x="171" y="873"/>
                    <a:pt x="109" y="780"/>
                  </a:cubicBezTo>
                  <a:cubicBezTo>
                    <a:pt x="31" y="702"/>
                    <a:pt x="0" y="593"/>
                    <a:pt x="0" y="468"/>
                  </a:cubicBezTo>
                  <a:cubicBezTo>
                    <a:pt x="0" y="312"/>
                    <a:pt x="47" y="187"/>
                    <a:pt x="124" y="110"/>
                  </a:cubicBezTo>
                  <a:cubicBezTo>
                    <a:pt x="203" y="32"/>
                    <a:pt x="296" y="0"/>
                    <a:pt x="405" y="0"/>
                  </a:cubicBezTo>
                  <a:cubicBezTo>
                    <a:pt x="498" y="0"/>
                    <a:pt x="592" y="32"/>
                    <a:pt x="654" y="79"/>
                  </a:cubicBezTo>
                  <a:cubicBezTo>
                    <a:pt x="717" y="141"/>
                    <a:pt x="748" y="203"/>
                    <a:pt x="764" y="281"/>
                  </a:cubicBezTo>
                  <a:cubicBezTo>
                    <a:pt x="623" y="281"/>
                    <a:pt x="623" y="281"/>
                    <a:pt x="623" y="281"/>
                  </a:cubicBezTo>
                  <a:cubicBezTo>
                    <a:pt x="607" y="219"/>
                    <a:pt x="592" y="172"/>
                    <a:pt x="545" y="141"/>
                  </a:cubicBezTo>
                  <a:cubicBezTo>
                    <a:pt x="498" y="125"/>
                    <a:pt x="452" y="110"/>
                    <a:pt x="405" y="110"/>
                  </a:cubicBezTo>
                  <a:cubicBezTo>
                    <a:pt x="311" y="110"/>
                    <a:pt x="249" y="141"/>
                    <a:pt x="203" y="203"/>
                  </a:cubicBezTo>
                  <a:cubicBezTo>
                    <a:pt x="156" y="266"/>
                    <a:pt x="140" y="359"/>
                    <a:pt x="140" y="468"/>
                  </a:cubicBezTo>
                  <a:cubicBezTo>
                    <a:pt x="140" y="593"/>
                    <a:pt x="156" y="671"/>
                    <a:pt x="218" y="733"/>
                  </a:cubicBezTo>
                  <a:cubicBezTo>
                    <a:pt x="265" y="780"/>
                    <a:pt x="327" y="811"/>
                    <a:pt x="405" y="811"/>
                  </a:cubicBezTo>
                  <a:cubicBezTo>
                    <a:pt x="467" y="811"/>
                    <a:pt x="514" y="795"/>
                    <a:pt x="561" y="748"/>
                  </a:cubicBezTo>
                  <a:cubicBezTo>
                    <a:pt x="607" y="717"/>
                    <a:pt x="623" y="671"/>
                    <a:pt x="639" y="624"/>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7" name="Google Shape;1317;ga910c9af8b_1_248"/>
            <p:cNvSpPr/>
            <p:nvPr/>
          </p:nvSpPr>
          <p:spPr>
            <a:xfrm>
              <a:off x="9779000" y="4294188"/>
              <a:ext cx="292100" cy="331787"/>
            </a:xfrm>
            <a:custGeom>
              <a:avLst/>
              <a:gdLst/>
              <a:ahLst/>
              <a:cxnLst/>
              <a:rect l="l" t="t" r="r" b="b"/>
              <a:pathLst>
                <a:path w="811" h="921" extrusionOk="0">
                  <a:moveTo>
                    <a:pt x="0" y="453"/>
                  </a:moveTo>
                  <a:lnTo>
                    <a:pt x="0" y="453"/>
                  </a:lnTo>
                  <a:cubicBezTo>
                    <a:pt x="0" y="297"/>
                    <a:pt x="31" y="187"/>
                    <a:pt x="124" y="94"/>
                  </a:cubicBezTo>
                  <a:cubicBezTo>
                    <a:pt x="202" y="32"/>
                    <a:pt x="296" y="0"/>
                    <a:pt x="405" y="0"/>
                  </a:cubicBezTo>
                  <a:cubicBezTo>
                    <a:pt x="530" y="0"/>
                    <a:pt x="639" y="47"/>
                    <a:pt x="717" y="125"/>
                  </a:cubicBezTo>
                  <a:cubicBezTo>
                    <a:pt x="779" y="219"/>
                    <a:pt x="810" y="328"/>
                    <a:pt x="810" y="453"/>
                  </a:cubicBezTo>
                  <a:cubicBezTo>
                    <a:pt x="810" y="608"/>
                    <a:pt x="779" y="733"/>
                    <a:pt x="685" y="811"/>
                  </a:cubicBezTo>
                  <a:cubicBezTo>
                    <a:pt x="607" y="889"/>
                    <a:pt x="514" y="920"/>
                    <a:pt x="405" y="920"/>
                  </a:cubicBezTo>
                  <a:cubicBezTo>
                    <a:pt x="280" y="920"/>
                    <a:pt x="171" y="873"/>
                    <a:pt x="93" y="780"/>
                  </a:cubicBezTo>
                  <a:cubicBezTo>
                    <a:pt x="31" y="702"/>
                    <a:pt x="0" y="593"/>
                    <a:pt x="0" y="453"/>
                  </a:cubicBezTo>
                  <a:close/>
                  <a:moveTo>
                    <a:pt x="124" y="453"/>
                  </a:moveTo>
                  <a:lnTo>
                    <a:pt x="124" y="453"/>
                  </a:lnTo>
                  <a:cubicBezTo>
                    <a:pt x="124" y="577"/>
                    <a:pt x="156" y="671"/>
                    <a:pt x="218" y="733"/>
                  </a:cubicBezTo>
                  <a:cubicBezTo>
                    <a:pt x="265" y="795"/>
                    <a:pt x="327" y="811"/>
                    <a:pt x="405" y="811"/>
                  </a:cubicBezTo>
                  <a:cubicBezTo>
                    <a:pt x="498" y="811"/>
                    <a:pt x="560" y="780"/>
                    <a:pt x="623" y="717"/>
                  </a:cubicBezTo>
                  <a:cubicBezTo>
                    <a:pt x="670" y="655"/>
                    <a:pt x="685" y="561"/>
                    <a:pt x="685" y="453"/>
                  </a:cubicBezTo>
                  <a:cubicBezTo>
                    <a:pt x="685" y="328"/>
                    <a:pt x="654" y="250"/>
                    <a:pt x="592" y="172"/>
                  </a:cubicBezTo>
                  <a:cubicBezTo>
                    <a:pt x="545" y="125"/>
                    <a:pt x="483" y="110"/>
                    <a:pt x="405" y="110"/>
                  </a:cubicBezTo>
                  <a:cubicBezTo>
                    <a:pt x="311" y="110"/>
                    <a:pt x="249" y="141"/>
                    <a:pt x="187" y="203"/>
                  </a:cubicBezTo>
                  <a:cubicBezTo>
                    <a:pt x="140" y="266"/>
                    <a:pt x="124" y="359"/>
                    <a:pt x="124" y="4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318" name="Google Shape;1318;ga910c9af8b_1_248"/>
          <p:cNvSpPr txBox="1">
            <a:spLocks noGrp="1"/>
          </p:cNvSpPr>
          <p:nvPr>
            <p:ph type="body" idx="2"/>
          </p:nvPr>
        </p:nvSpPr>
        <p:spPr>
          <a:xfrm>
            <a:off x="478158" y="5876798"/>
            <a:ext cx="3189106" cy="428587"/>
          </a:xfrm>
          <a:prstGeom prst="rect">
            <a:avLst/>
          </a:prstGeom>
          <a:noFill/>
          <a:ln w="9525" cap="flat" cmpd="sng">
            <a:solidFill>
              <a:srgbClr val="E5E5E5"/>
            </a:solidFill>
            <a:prstDash val="solid"/>
            <a:round/>
            <a:headEnd type="none" w="sm" len="sm"/>
            <a:tailEnd type="none" w="sm" len="sm"/>
          </a:ln>
        </p:spPr>
        <p:txBody>
          <a:bodyPr spcFirstLastPara="1" wrap="square" lIns="0" tIns="0" rIns="0" bIns="0" anchor="ctr" anchorCtr="0">
            <a:noAutofit/>
          </a:bodyPr>
          <a:lstStyle>
            <a:lvl1pPr marL="457200" lvl="0" indent="-304800" algn="l">
              <a:lnSpc>
                <a:spcPct val="110000"/>
              </a:lnSpc>
              <a:spcBef>
                <a:spcPts val="0"/>
              </a:spcBef>
              <a:spcAft>
                <a:spcPts val="0"/>
              </a:spcAft>
              <a:buSzPts val="1200"/>
              <a:buFont typeface="Arial"/>
              <a:buChar char="​"/>
              <a:defRPr sz="1600">
                <a:solidFill>
                  <a:schemeClr val="lt1"/>
                </a:solidFill>
                <a:latin typeface="Arial"/>
                <a:ea typeface="Arial"/>
                <a:cs typeface="Arial"/>
                <a:sym typeface="Arial"/>
              </a:defRPr>
            </a:lvl1pPr>
            <a:lvl2pPr marL="914400" lvl="1" indent="-317500" algn="l">
              <a:lnSpc>
                <a:spcPct val="100000"/>
              </a:lnSpc>
              <a:spcBef>
                <a:spcPts val="0"/>
              </a:spcBef>
              <a:spcAft>
                <a:spcPts val="0"/>
              </a:spcAft>
              <a:buSzPts val="1400"/>
              <a:buFont typeface="Arial"/>
              <a:buChar char=" "/>
              <a:defRPr sz="1400">
                <a:solidFill>
                  <a:schemeClr val="lt1"/>
                </a:solidFill>
                <a:latin typeface="Arial"/>
                <a:ea typeface="Arial"/>
                <a:cs typeface="Arial"/>
                <a:sym typeface="Arial"/>
              </a:defRPr>
            </a:lvl2pPr>
            <a:lvl3pPr marL="1371600" lvl="2" indent="-285750" algn="l">
              <a:lnSpc>
                <a:spcPct val="100000"/>
              </a:lnSpc>
              <a:spcBef>
                <a:spcPts val="0"/>
              </a:spcBef>
              <a:spcAft>
                <a:spcPts val="0"/>
              </a:spcAft>
              <a:buSzPts val="900"/>
              <a:buChar char="–"/>
              <a:defRPr sz="1000"/>
            </a:lvl3pPr>
            <a:lvl4pPr marL="1828800" lvl="3" indent="-228600" algn="l">
              <a:lnSpc>
                <a:spcPct val="100000"/>
              </a:lnSpc>
              <a:spcBef>
                <a:spcPts val="1000"/>
              </a:spcBef>
              <a:spcAft>
                <a:spcPts val="0"/>
              </a:spcAft>
              <a:buClr>
                <a:schemeClr val="accent1"/>
              </a:buClr>
              <a:buSzPts val="500"/>
              <a:buFont typeface="Arial"/>
              <a:buNone/>
              <a:defRPr sz="2000"/>
            </a:lvl4pPr>
            <a:lvl5pPr marL="2286000" lvl="4" indent="-330200" algn="l">
              <a:lnSpc>
                <a:spcPct val="110000"/>
              </a:lnSpc>
              <a:spcBef>
                <a:spcPts val="600"/>
              </a:spcBef>
              <a:spcAft>
                <a:spcPts val="0"/>
              </a:spcAft>
              <a:buSzPts val="1600"/>
              <a:buAutoNum type="arabicPeriod"/>
              <a:defRPr sz="16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19" name="Google Shape;1319;ga910c9af8b_1_248"/>
          <p:cNvSpPr txBox="1">
            <a:spLocks noGrp="1"/>
          </p:cNvSpPr>
          <p:nvPr>
            <p:ph type="body" idx="3"/>
          </p:nvPr>
        </p:nvSpPr>
        <p:spPr>
          <a:xfrm>
            <a:off x="3737714" y="5876798"/>
            <a:ext cx="3189106" cy="428587"/>
          </a:xfrm>
          <a:prstGeom prst="rect">
            <a:avLst/>
          </a:prstGeom>
          <a:noFill/>
          <a:ln w="9525" cap="flat" cmpd="sng">
            <a:solidFill>
              <a:srgbClr val="E5E5E5"/>
            </a:solidFill>
            <a:prstDash val="solid"/>
            <a:round/>
            <a:headEnd type="none" w="sm" len="sm"/>
            <a:tailEnd type="none" w="sm" len="sm"/>
          </a:ln>
        </p:spPr>
        <p:txBody>
          <a:bodyPr spcFirstLastPara="1" wrap="square" lIns="0" tIns="0" rIns="0" bIns="0" anchor="ctr" anchorCtr="0">
            <a:noAutofit/>
          </a:bodyPr>
          <a:lstStyle>
            <a:lvl1pPr marL="457200" lvl="0" indent="-304800" algn="l">
              <a:lnSpc>
                <a:spcPct val="110000"/>
              </a:lnSpc>
              <a:spcBef>
                <a:spcPts val="0"/>
              </a:spcBef>
              <a:spcAft>
                <a:spcPts val="0"/>
              </a:spcAft>
              <a:buSzPts val="1200"/>
              <a:buFont typeface="Arial"/>
              <a:buChar char="​"/>
              <a:defRPr sz="1600">
                <a:solidFill>
                  <a:schemeClr val="lt1"/>
                </a:solidFill>
                <a:latin typeface="Arial"/>
                <a:ea typeface="Arial"/>
                <a:cs typeface="Arial"/>
                <a:sym typeface="Arial"/>
              </a:defRPr>
            </a:lvl1pPr>
            <a:lvl2pPr marL="914400" lvl="1" indent="-317500" algn="l">
              <a:lnSpc>
                <a:spcPct val="100000"/>
              </a:lnSpc>
              <a:spcBef>
                <a:spcPts val="0"/>
              </a:spcBef>
              <a:spcAft>
                <a:spcPts val="0"/>
              </a:spcAft>
              <a:buSzPts val="1400"/>
              <a:buFont typeface="Arial"/>
              <a:buChar char=" "/>
              <a:defRPr sz="1400">
                <a:solidFill>
                  <a:schemeClr val="lt1"/>
                </a:solidFill>
                <a:latin typeface="Arial"/>
                <a:ea typeface="Arial"/>
                <a:cs typeface="Arial"/>
                <a:sym typeface="Arial"/>
              </a:defRPr>
            </a:lvl2pPr>
            <a:lvl3pPr marL="1371600" lvl="2" indent="-285750" algn="l">
              <a:lnSpc>
                <a:spcPct val="100000"/>
              </a:lnSpc>
              <a:spcBef>
                <a:spcPts val="0"/>
              </a:spcBef>
              <a:spcAft>
                <a:spcPts val="0"/>
              </a:spcAft>
              <a:buSzPts val="900"/>
              <a:buChar char="–"/>
              <a:defRPr sz="1000"/>
            </a:lvl3pPr>
            <a:lvl4pPr marL="1828800" lvl="3" indent="-228600" algn="l">
              <a:lnSpc>
                <a:spcPct val="100000"/>
              </a:lnSpc>
              <a:spcBef>
                <a:spcPts val="1000"/>
              </a:spcBef>
              <a:spcAft>
                <a:spcPts val="0"/>
              </a:spcAft>
              <a:buClr>
                <a:schemeClr val="accent1"/>
              </a:buClr>
              <a:buSzPts val="500"/>
              <a:buFont typeface="Arial"/>
              <a:buNone/>
              <a:defRPr sz="2000"/>
            </a:lvl4pPr>
            <a:lvl5pPr marL="2286000" lvl="4" indent="-330200" algn="l">
              <a:lnSpc>
                <a:spcPct val="110000"/>
              </a:lnSpc>
              <a:spcBef>
                <a:spcPts val="600"/>
              </a:spcBef>
              <a:spcAft>
                <a:spcPts val="0"/>
              </a:spcAft>
              <a:buSzPts val="1600"/>
              <a:buAutoNum type="arabicPeriod"/>
              <a:defRPr sz="16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20" name="Google Shape;1320;ga910c9af8b_1_248"/>
          <p:cNvSpPr/>
          <p:nvPr/>
        </p:nvSpPr>
        <p:spPr>
          <a:xfrm>
            <a:off x="9580722" y="1013856"/>
            <a:ext cx="2611278" cy="5844144"/>
          </a:xfrm>
          <a:custGeom>
            <a:avLst/>
            <a:gdLst/>
            <a:ahLst/>
            <a:cxnLst/>
            <a:rect l="l" t="t" r="r" b="b"/>
            <a:pathLst>
              <a:path w="2610598" h="5844144" extrusionOk="0">
                <a:moveTo>
                  <a:pt x="2601909" y="0"/>
                </a:moveTo>
                <a:lnTo>
                  <a:pt x="2610598" y="19517"/>
                </a:lnTo>
                <a:lnTo>
                  <a:pt x="2610598" y="3911624"/>
                </a:lnTo>
                <a:lnTo>
                  <a:pt x="2601909" y="3892105"/>
                </a:lnTo>
                <a:lnTo>
                  <a:pt x="1732927" y="5844144"/>
                </a:lnTo>
                <a:lnTo>
                  <a:pt x="0" y="5844144"/>
                </a:lnTo>
                <a:close/>
              </a:path>
            </a:pathLst>
          </a:custGeom>
          <a:solidFill>
            <a:srgbClr val="3A2E8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21" name="Google Shape;1321;ga910c9af8b_1_248"/>
          <p:cNvSpPr/>
          <p:nvPr/>
        </p:nvSpPr>
        <p:spPr>
          <a:xfrm>
            <a:off x="8633939" y="0"/>
            <a:ext cx="3558062" cy="4454132"/>
          </a:xfrm>
          <a:custGeom>
            <a:avLst/>
            <a:gdLst/>
            <a:ahLst/>
            <a:cxnLst/>
            <a:rect l="l" t="t" r="r" b="b"/>
            <a:pathLst>
              <a:path w="3557135" h="4454132" extrusionOk="0">
                <a:moveTo>
                  <a:pt x="121204" y="0"/>
                </a:moveTo>
                <a:lnTo>
                  <a:pt x="2018525" y="0"/>
                </a:lnTo>
                <a:lnTo>
                  <a:pt x="1983676" y="57371"/>
                </a:lnTo>
                <a:cubicBezTo>
                  <a:pt x="1846726" y="309516"/>
                  <a:pt x="1768943" y="598491"/>
                  <a:pt x="1768943" y="905679"/>
                </a:cubicBezTo>
                <a:cubicBezTo>
                  <a:pt x="1768943" y="1888692"/>
                  <a:pt x="2565440" y="2685176"/>
                  <a:pt x="3548440" y="2685176"/>
                </a:cubicBezTo>
                <a:lnTo>
                  <a:pt x="3557135" y="2684737"/>
                </a:lnTo>
                <a:lnTo>
                  <a:pt x="3557135" y="4453912"/>
                </a:lnTo>
                <a:lnTo>
                  <a:pt x="3548440" y="4454132"/>
                </a:lnTo>
                <a:cubicBezTo>
                  <a:pt x="1589471" y="4454132"/>
                  <a:pt x="0" y="2865830"/>
                  <a:pt x="0" y="905679"/>
                </a:cubicBezTo>
                <a:cubicBezTo>
                  <a:pt x="0" y="660808"/>
                  <a:pt x="24836" y="421710"/>
                  <a:pt x="72124" y="19076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85454607"/>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matchingName="Title_Blank">
  <p:cSld name="Title_Blank">
    <p:bg>
      <p:bgPr>
        <a:solidFill>
          <a:schemeClr val="dk1"/>
        </a:solidFill>
        <a:effectLst/>
      </p:bgPr>
    </p:bg>
    <p:spTree>
      <p:nvGrpSpPr>
        <p:cNvPr id="1" name="Shape 1322"/>
        <p:cNvGrpSpPr/>
        <p:nvPr/>
      </p:nvGrpSpPr>
      <p:grpSpPr>
        <a:xfrm>
          <a:off x="0" y="0"/>
          <a:ext cx="0" cy="0"/>
          <a:chOff x="0" y="0"/>
          <a:chExt cx="0" cy="0"/>
        </a:xfrm>
      </p:grpSpPr>
      <p:sp>
        <p:nvSpPr>
          <p:cNvPr id="1323" name="Google Shape;1323;ga910c9af8b_1_280"/>
          <p:cNvSpPr/>
          <p:nvPr/>
        </p:nvSpPr>
        <p:spPr>
          <a:xfrm>
            <a:off x="-1" y="0"/>
            <a:ext cx="12192000" cy="6858000"/>
          </a:xfrm>
          <a:prstGeom prst="rect">
            <a:avLst/>
          </a:prstGeom>
          <a:gradFill>
            <a:gsLst>
              <a:gs pos="0">
                <a:srgbClr val="4C61C7">
                  <a:alpha val="81568"/>
                </a:srgbClr>
              </a:gs>
              <a:gs pos="48000">
                <a:srgbClr val="4E3EB1">
                  <a:alpha val="91372"/>
                </a:srgbClr>
              </a:gs>
              <a:gs pos="74000">
                <a:srgbClr val="5242B2"/>
              </a:gs>
              <a:gs pos="97068">
                <a:srgbClr val="44369B"/>
              </a:gs>
              <a:gs pos="100000">
                <a:srgbClr val="44369B"/>
              </a:gs>
            </a:gsLst>
            <a:lin ang="7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6"/>
              </a:solidFill>
              <a:latin typeface="Arial"/>
              <a:ea typeface="Arial"/>
              <a:cs typeface="Arial"/>
              <a:sym typeface="Arial"/>
            </a:endParaRPr>
          </a:p>
        </p:txBody>
      </p:sp>
      <p:sp>
        <p:nvSpPr>
          <p:cNvPr id="1324" name="Google Shape;1324;ga910c9af8b_1_280"/>
          <p:cNvSpPr/>
          <p:nvPr/>
        </p:nvSpPr>
        <p:spPr>
          <a:xfrm>
            <a:off x="8149057" y="2235203"/>
            <a:ext cx="4117226" cy="4622799"/>
          </a:xfrm>
          <a:custGeom>
            <a:avLst/>
            <a:gdLst/>
            <a:ahLst/>
            <a:cxnLst/>
            <a:rect l="l" t="t" r="r" b="b"/>
            <a:pathLst>
              <a:path w="4116154" h="4622799" extrusionOk="0">
                <a:moveTo>
                  <a:pt x="2058077" y="0"/>
                </a:moveTo>
                <a:lnTo>
                  <a:pt x="4116154" y="4622799"/>
                </a:lnTo>
                <a:lnTo>
                  <a:pt x="2672566" y="4622799"/>
                </a:lnTo>
                <a:lnTo>
                  <a:pt x="2058077" y="3242416"/>
                </a:lnTo>
                <a:lnTo>
                  <a:pt x="1443579" y="4622799"/>
                </a:lnTo>
                <a:lnTo>
                  <a:pt x="0" y="4622799"/>
                </a:lnTo>
                <a:lnTo>
                  <a:pt x="2058077" y="0"/>
                </a:lnTo>
                <a:close/>
              </a:path>
            </a:pathLst>
          </a:custGeom>
          <a:gradFill>
            <a:gsLst>
              <a:gs pos="0">
                <a:srgbClr val="352A7A">
                  <a:alpha val="29411"/>
                </a:srgbClr>
              </a:gs>
              <a:gs pos="81000">
                <a:srgbClr val="352A7A">
                  <a:alpha val="0"/>
                </a:srgbClr>
              </a:gs>
              <a:gs pos="100000">
                <a:srgbClr val="352A7A">
                  <a:alpha val="0"/>
                </a:srgbClr>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25" name="Google Shape;1325;ga910c9af8b_1_280"/>
          <p:cNvSpPr/>
          <p:nvPr/>
        </p:nvSpPr>
        <p:spPr>
          <a:xfrm>
            <a:off x="5509536" y="0"/>
            <a:ext cx="4779224" cy="6858001"/>
          </a:xfrm>
          <a:custGeom>
            <a:avLst/>
            <a:gdLst/>
            <a:ahLst/>
            <a:cxnLst/>
            <a:rect l="l" t="t" r="r" b="b"/>
            <a:pathLst>
              <a:path w="249242" h="357746" extrusionOk="0">
                <a:moveTo>
                  <a:pt x="249242" y="0"/>
                </a:moveTo>
                <a:lnTo>
                  <a:pt x="89973" y="357746"/>
                </a:lnTo>
                <a:lnTo>
                  <a:pt x="0" y="357746"/>
                </a:lnTo>
                <a:lnTo>
                  <a:pt x="159269" y="0"/>
                </a:lnTo>
                <a:close/>
              </a:path>
            </a:pathLst>
          </a:custGeom>
          <a:gradFill>
            <a:gsLst>
              <a:gs pos="0">
                <a:srgbClr val="352A7A">
                  <a:alpha val="21568"/>
                </a:srgbClr>
              </a:gs>
              <a:gs pos="81000">
                <a:srgbClr val="352A7A">
                  <a:alpha val="0"/>
                </a:srgbClr>
              </a:gs>
              <a:gs pos="100000">
                <a:srgbClr val="352A7A">
                  <a:alpha val="0"/>
                </a:srgbClr>
              </a:gs>
            </a:gsLst>
            <a:lin ang="30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26" name="Google Shape;1326;ga910c9af8b_1_280"/>
          <p:cNvSpPr txBox="1"/>
          <p:nvPr/>
        </p:nvSpPr>
        <p:spPr>
          <a:xfrm>
            <a:off x="5259170" y="516835"/>
            <a:ext cx="3817620" cy="355820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75848E"/>
              </a:solidFill>
              <a:latin typeface="Arial"/>
              <a:ea typeface="Arial"/>
              <a:cs typeface="Arial"/>
              <a:sym typeface="Arial"/>
            </a:endParaRPr>
          </a:p>
        </p:txBody>
      </p:sp>
      <p:sp>
        <p:nvSpPr>
          <p:cNvPr id="1327" name="Google Shape;1327;ga910c9af8b_1_280"/>
          <p:cNvSpPr txBox="1">
            <a:spLocks noGrp="1"/>
          </p:cNvSpPr>
          <p:nvPr>
            <p:ph type="body" idx="1"/>
          </p:nvPr>
        </p:nvSpPr>
        <p:spPr>
          <a:xfrm>
            <a:off x="485902" y="2137517"/>
            <a:ext cx="8295768" cy="2624328"/>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Clr>
                <a:schemeClr val="accent1"/>
              </a:buClr>
              <a:buSzPts val="4950"/>
              <a:buFont typeface="Arial"/>
              <a:buNone/>
              <a:defRPr sz="6600">
                <a:solidFill>
                  <a:schemeClr val="lt1"/>
                </a:solidFill>
                <a:latin typeface="Arial"/>
                <a:ea typeface="Arial"/>
                <a:cs typeface="Arial"/>
                <a:sym typeface="Arial"/>
              </a:defRPr>
            </a:lvl1pPr>
            <a:lvl2pPr marL="914400" lvl="1" indent="-228600" algn="l">
              <a:lnSpc>
                <a:spcPct val="100000"/>
              </a:lnSpc>
              <a:spcBef>
                <a:spcPts val="600"/>
              </a:spcBef>
              <a:spcAft>
                <a:spcPts val="0"/>
              </a:spcAft>
              <a:buSzPts val="3600"/>
              <a:buNone/>
              <a:defRPr sz="3600">
                <a:solidFill>
                  <a:schemeClr val="dk2"/>
                </a:solidFill>
              </a:defRPr>
            </a:lvl2pPr>
            <a:lvl3pPr marL="1371600" lvl="2" indent="-228600" algn="l">
              <a:lnSpc>
                <a:spcPct val="100000"/>
              </a:lnSpc>
              <a:spcBef>
                <a:spcPts val="600"/>
              </a:spcBef>
              <a:spcAft>
                <a:spcPts val="0"/>
              </a:spcAft>
              <a:buSzPts val="3240"/>
              <a:buNone/>
              <a:defRPr sz="3600">
                <a:solidFill>
                  <a:schemeClr val="dk2"/>
                </a:solidFill>
              </a:defRPr>
            </a:lvl3pPr>
            <a:lvl4pPr marL="1828800" lvl="3" indent="-228600" algn="l">
              <a:lnSpc>
                <a:spcPct val="100000"/>
              </a:lnSpc>
              <a:spcBef>
                <a:spcPts val="1000"/>
              </a:spcBef>
              <a:spcAft>
                <a:spcPts val="0"/>
              </a:spcAft>
              <a:buClr>
                <a:schemeClr val="dk2"/>
              </a:buClr>
              <a:buSzPts val="900"/>
              <a:buFont typeface="Arial"/>
              <a:buNone/>
              <a:defRPr sz="3600">
                <a:solidFill>
                  <a:schemeClr val="dk2"/>
                </a:solidFill>
              </a:defRPr>
            </a:lvl4pPr>
            <a:lvl5pPr marL="2286000" lvl="4" indent="-228600" algn="l">
              <a:lnSpc>
                <a:spcPct val="110000"/>
              </a:lnSpc>
              <a:spcBef>
                <a:spcPts val="600"/>
              </a:spcBef>
              <a:spcAft>
                <a:spcPts val="0"/>
              </a:spcAft>
              <a:buSzPts val="3600"/>
              <a:buNone/>
              <a:defRPr sz="3600">
                <a:solidFill>
                  <a:schemeClr val="dk2"/>
                </a:solidFill>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grpSp>
        <p:nvGrpSpPr>
          <p:cNvPr id="1328" name="Google Shape;1328;ga910c9af8b_1_280"/>
          <p:cNvGrpSpPr/>
          <p:nvPr/>
        </p:nvGrpSpPr>
        <p:grpSpPr>
          <a:xfrm>
            <a:off x="574675" y="555283"/>
            <a:ext cx="2553193" cy="467496"/>
            <a:chOff x="23813" y="2874963"/>
            <a:chExt cx="10080625" cy="1846262"/>
          </a:xfrm>
        </p:grpSpPr>
        <p:sp>
          <p:nvSpPr>
            <p:cNvPr id="1329" name="Google Shape;1329;ga910c9af8b_1_280"/>
            <p:cNvSpPr/>
            <p:nvPr/>
          </p:nvSpPr>
          <p:spPr>
            <a:xfrm>
              <a:off x="23813" y="2874963"/>
              <a:ext cx="1189037" cy="1317625"/>
            </a:xfrm>
            <a:custGeom>
              <a:avLst/>
              <a:gdLst/>
              <a:ahLst/>
              <a:cxnLst/>
              <a:rect l="l" t="t" r="r" b="b"/>
              <a:pathLst>
                <a:path w="3305" h="3661" extrusionOk="0">
                  <a:moveTo>
                    <a:pt x="966" y="2150"/>
                  </a:moveTo>
                  <a:lnTo>
                    <a:pt x="966" y="2150"/>
                  </a:lnTo>
                  <a:cubicBezTo>
                    <a:pt x="468" y="1013"/>
                    <a:pt x="468" y="1013"/>
                    <a:pt x="468" y="1013"/>
                  </a:cubicBezTo>
                  <a:cubicBezTo>
                    <a:pt x="187" y="1246"/>
                    <a:pt x="0" y="1605"/>
                    <a:pt x="0" y="2010"/>
                  </a:cubicBezTo>
                  <a:cubicBezTo>
                    <a:pt x="0" y="2726"/>
                    <a:pt x="577" y="3302"/>
                    <a:pt x="1293" y="3302"/>
                  </a:cubicBezTo>
                  <a:cubicBezTo>
                    <a:pt x="1356" y="3302"/>
                    <a:pt x="1418" y="3302"/>
                    <a:pt x="1480" y="3286"/>
                  </a:cubicBezTo>
                  <a:cubicBezTo>
                    <a:pt x="982" y="2166"/>
                    <a:pt x="982" y="2166"/>
                    <a:pt x="982" y="2166"/>
                  </a:cubicBezTo>
                  <a:cubicBezTo>
                    <a:pt x="982" y="2150"/>
                    <a:pt x="982" y="2150"/>
                    <a:pt x="966" y="2150"/>
                  </a:cubicBezTo>
                  <a:close/>
                  <a:moveTo>
                    <a:pt x="1293" y="0"/>
                  </a:moveTo>
                  <a:lnTo>
                    <a:pt x="1293" y="0"/>
                  </a:lnTo>
                  <a:cubicBezTo>
                    <a:pt x="1138" y="0"/>
                    <a:pt x="966" y="31"/>
                    <a:pt x="826" y="62"/>
                  </a:cubicBezTo>
                  <a:cubicBezTo>
                    <a:pt x="1106" y="732"/>
                    <a:pt x="1106" y="732"/>
                    <a:pt x="1106" y="732"/>
                  </a:cubicBezTo>
                  <a:cubicBezTo>
                    <a:pt x="1169" y="717"/>
                    <a:pt x="1231" y="717"/>
                    <a:pt x="1293" y="717"/>
                  </a:cubicBezTo>
                  <a:cubicBezTo>
                    <a:pt x="2010" y="717"/>
                    <a:pt x="2587" y="1293"/>
                    <a:pt x="2587" y="2010"/>
                  </a:cubicBezTo>
                  <a:cubicBezTo>
                    <a:pt x="2587" y="2415"/>
                    <a:pt x="2415" y="2772"/>
                    <a:pt x="2135" y="3006"/>
                  </a:cubicBezTo>
                  <a:cubicBezTo>
                    <a:pt x="2415" y="3660"/>
                    <a:pt x="2415" y="3660"/>
                    <a:pt x="2415" y="3660"/>
                  </a:cubicBezTo>
                  <a:cubicBezTo>
                    <a:pt x="2961" y="3302"/>
                    <a:pt x="3304" y="2694"/>
                    <a:pt x="3304" y="2010"/>
                  </a:cubicBezTo>
                  <a:cubicBezTo>
                    <a:pt x="3304" y="904"/>
                    <a:pt x="2400" y="0"/>
                    <a:pt x="129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0" name="Google Shape;1330;ga910c9af8b_1_280"/>
            <p:cNvSpPr/>
            <p:nvPr/>
          </p:nvSpPr>
          <p:spPr>
            <a:xfrm>
              <a:off x="1739900" y="3206750"/>
              <a:ext cx="730250" cy="661988"/>
            </a:xfrm>
            <a:custGeom>
              <a:avLst/>
              <a:gdLst/>
              <a:ahLst/>
              <a:cxnLst/>
              <a:rect l="l" t="t" r="r" b="b"/>
              <a:pathLst>
                <a:path w="2027" h="1838" extrusionOk="0">
                  <a:moveTo>
                    <a:pt x="1496" y="1496"/>
                  </a:moveTo>
                  <a:lnTo>
                    <a:pt x="530" y="1496"/>
                  </a:lnTo>
                  <a:lnTo>
                    <a:pt x="374" y="1837"/>
                  </a:lnTo>
                  <a:lnTo>
                    <a:pt x="0" y="1837"/>
                  </a:lnTo>
                  <a:lnTo>
                    <a:pt x="826" y="0"/>
                  </a:lnTo>
                  <a:lnTo>
                    <a:pt x="1200" y="0"/>
                  </a:lnTo>
                  <a:lnTo>
                    <a:pt x="2026" y="1837"/>
                  </a:lnTo>
                  <a:lnTo>
                    <a:pt x="1652" y="1837"/>
                  </a:lnTo>
                  <a:lnTo>
                    <a:pt x="1496" y="1496"/>
                  </a:lnTo>
                  <a:close/>
                  <a:moveTo>
                    <a:pt x="1013" y="390"/>
                  </a:moveTo>
                  <a:lnTo>
                    <a:pt x="670" y="1169"/>
                  </a:lnTo>
                  <a:lnTo>
                    <a:pt x="1356" y="1169"/>
                  </a:lnTo>
                  <a:lnTo>
                    <a:pt x="1013" y="39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1" name="Google Shape;1331;ga910c9af8b_1_280"/>
            <p:cNvSpPr/>
            <p:nvPr/>
          </p:nvSpPr>
          <p:spPr>
            <a:xfrm>
              <a:off x="2665413" y="3206750"/>
              <a:ext cx="639762" cy="661988"/>
            </a:xfrm>
            <a:custGeom>
              <a:avLst/>
              <a:gdLst/>
              <a:ahLst/>
              <a:cxnLst/>
              <a:rect l="l" t="t" r="r" b="b"/>
              <a:pathLst>
                <a:path w="1777" h="1838" extrusionOk="0">
                  <a:moveTo>
                    <a:pt x="358" y="1309"/>
                  </a:moveTo>
                  <a:lnTo>
                    <a:pt x="358" y="1309"/>
                  </a:lnTo>
                  <a:cubicBezTo>
                    <a:pt x="358" y="1650"/>
                    <a:pt x="358" y="1650"/>
                    <a:pt x="358" y="1650"/>
                  </a:cubicBezTo>
                  <a:cubicBezTo>
                    <a:pt x="358" y="1760"/>
                    <a:pt x="265" y="1837"/>
                    <a:pt x="156" y="1837"/>
                  </a:cubicBezTo>
                  <a:cubicBezTo>
                    <a:pt x="0" y="1837"/>
                    <a:pt x="0" y="1837"/>
                    <a:pt x="0" y="1837"/>
                  </a:cubicBezTo>
                  <a:cubicBezTo>
                    <a:pt x="0" y="0"/>
                    <a:pt x="0" y="0"/>
                    <a:pt x="0" y="0"/>
                  </a:cubicBezTo>
                  <a:cubicBezTo>
                    <a:pt x="296" y="0"/>
                    <a:pt x="592" y="0"/>
                    <a:pt x="872" y="0"/>
                  </a:cubicBezTo>
                  <a:cubicBezTo>
                    <a:pt x="1776" y="0"/>
                    <a:pt x="1776" y="1294"/>
                    <a:pt x="872" y="1309"/>
                  </a:cubicBezTo>
                  <a:lnTo>
                    <a:pt x="358" y="1309"/>
                  </a:lnTo>
                  <a:close/>
                  <a:moveTo>
                    <a:pt x="358" y="982"/>
                  </a:moveTo>
                  <a:lnTo>
                    <a:pt x="358" y="982"/>
                  </a:lnTo>
                  <a:cubicBezTo>
                    <a:pt x="872" y="982"/>
                    <a:pt x="872" y="982"/>
                    <a:pt x="872" y="982"/>
                  </a:cubicBezTo>
                  <a:cubicBezTo>
                    <a:pt x="1309" y="982"/>
                    <a:pt x="1309" y="327"/>
                    <a:pt x="872" y="327"/>
                  </a:cubicBezTo>
                  <a:cubicBezTo>
                    <a:pt x="358" y="327"/>
                    <a:pt x="358" y="327"/>
                    <a:pt x="358" y="327"/>
                  </a:cubicBezTo>
                  <a:lnTo>
                    <a:pt x="358" y="98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2" name="Google Shape;1332;ga910c9af8b_1_280"/>
            <p:cNvSpPr/>
            <p:nvPr/>
          </p:nvSpPr>
          <p:spPr>
            <a:xfrm>
              <a:off x="3440113" y="3206750"/>
              <a:ext cx="639762" cy="661988"/>
            </a:xfrm>
            <a:custGeom>
              <a:avLst/>
              <a:gdLst/>
              <a:ahLst/>
              <a:cxnLst/>
              <a:rect l="l" t="t" r="r" b="b"/>
              <a:pathLst>
                <a:path w="1777" h="1838" extrusionOk="0">
                  <a:moveTo>
                    <a:pt x="343" y="1309"/>
                  </a:moveTo>
                  <a:lnTo>
                    <a:pt x="343" y="1309"/>
                  </a:lnTo>
                  <a:cubicBezTo>
                    <a:pt x="343" y="1650"/>
                    <a:pt x="343" y="1650"/>
                    <a:pt x="343" y="1650"/>
                  </a:cubicBezTo>
                  <a:cubicBezTo>
                    <a:pt x="343" y="1760"/>
                    <a:pt x="265" y="1837"/>
                    <a:pt x="156" y="1837"/>
                  </a:cubicBezTo>
                  <a:cubicBezTo>
                    <a:pt x="0" y="1837"/>
                    <a:pt x="0" y="1837"/>
                    <a:pt x="0" y="1837"/>
                  </a:cubicBezTo>
                  <a:cubicBezTo>
                    <a:pt x="0" y="0"/>
                    <a:pt x="0" y="0"/>
                    <a:pt x="0" y="0"/>
                  </a:cubicBezTo>
                  <a:cubicBezTo>
                    <a:pt x="280" y="0"/>
                    <a:pt x="577" y="0"/>
                    <a:pt x="873" y="0"/>
                  </a:cubicBezTo>
                  <a:cubicBezTo>
                    <a:pt x="1776" y="0"/>
                    <a:pt x="1776" y="1294"/>
                    <a:pt x="873" y="1309"/>
                  </a:cubicBezTo>
                  <a:lnTo>
                    <a:pt x="343" y="1309"/>
                  </a:lnTo>
                  <a:close/>
                  <a:moveTo>
                    <a:pt x="343" y="982"/>
                  </a:moveTo>
                  <a:lnTo>
                    <a:pt x="343" y="982"/>
                  </a:lnTo>
                  <a:cubicBezTo>
                    <a:pt x="873" y="982"/>
                    <a:pt x="873" y="982"/>
                    <a:pt x="873" y="982"/>
                  </a:cubicBezTo>
                  <a:cubicBezTo>
                    <a:pt x="1309" y="982"/>
                    <a:pt x="1309" y="327"/>
                    <a:pt x="873" y="327"/>
                  </a:cubicBezTo>
                  <a:cubicBezTo>
                    <a:pt x="343" y="327"/>
                    <a:pt x="343" y="327"/>
                    <a:pt x="343" y="327"/>
                  </a:cubicBezTo>
                  <a:lnTo>
                    <a:pt x="343" y="98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3" name="Google Shape;1333;ga910c9af8b_1_280"/>
            <p:cNvSpPr/>
            <p:nvPr/>
          </p:nvSpPr>
          <p:spPr>
            <a:xfrm>
              <a:off x="4214813" y="3206750"/>
              <a:ext cx="595312" cy="661988"/>
            </a:xfrm>
            <a:custGeom>
              <a:avLst/>
              <a:gdLst/>
              <a:ahLst/>
              <a:cxnLst/>
              <a:rect l="l" t="t" r="r" b="b"/>
              <a:pathLst>
                <a:path w="1653" h="1838" extrusionOk="0">
                  <a:moveTo>
                    <a:pt x="1637" y="904"/>
                  </a:moveTo>
                  <a:lnTo>
                    <a:pt x="1637" y="904"/>
                  </a:lnTo>
                  <a:cubicBezTo>
                    <a:pt x="1652" y="1371"/>
                    <a:pt x="1356" y="1837"/>
                    <a:pt x="717" y="1837"/>
                  </a:cubicBezTo>
                  <a:cubicBezTo>
                    <a:pt x="499" y="1837"/>
                    <a:pt x="219" y="1837"/>
                    <a:pt x="0" y="1837"/>
                  </a:cubicBezTo>
                  <a:cubicBezTo>
                    <a:pt x="0" y="0"/>
                    <a:pt x="0" y="0"/>
                    <a:pt x="0" y="0"/>
                  </a:cubicBezTo>
                  <a:cubicBezTo>
                    <a:pt x="219" y="0"/>
                    <a:pt x="499" y="0"/>
                    <a:pt x="717" y="0"/>
                  </a:cubicBezTo>
                  <a:cubicBezTo>
                    <a:pt x="1356" y="0"/>
                    <a:pt x="1637" y="452"/>
                    <a:pt x="1637" y="904"/>
                  </a:cubicBezTo>
                  <a:close/>
                  <a:moveTo>
                    <a:pt x="343" y="1511"/>
                  </a:moveTo>
                  <a:lnTo>
                    <a:pt x="343" y="1511"/>
                  </a:lnTo>
                  <a:cubicBezTo>
                    <a:pt x="717" y="1511"/>
                    <a:pt x="717" y="1511"/>
                    <a:pt x="717" y="1511"/>
                  </a:cubicBezTo>
                  <a:cubicBezTo>
                    <a:pt x="1138" y="1511"/>
                    <a:pt x="1309" y="1200"/>
                    <a:pt x="1294" y="904"/>
                  </a:cubicBezTo>
                  <a:cubicBezTo>
                    <a:pt x="1294" y="623"/>
                    <a:pt x="1122" y="327"/>
                    <a:pt x="717" y="327"/>
                  </a:cubicBezTo>
                  <a:cubicBezTo>
                    <a:pt x="343" y="327"/>
                    <a:pt x="343" y="327"/>
                    <a:pt x="343" y="327"/>
                  </a:cubicBezTo>
                  <a:lnTo>
                    <a:pt x="343" y="151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4" name="Google Shape;1334;ga910c9af8b_1_280"/>
            <p:cNvSpPr/>
            <p:nvPr/>
          </p:nvSpPr>
          <p:spPr>
            <a:xfrm>
              <a:off x="4921250" y="3206750"/>
              <a:ext cx="644525" cy="661988"/>
            </a:xfrm>
            <a:custGeom>
              <a:avLst/>
              <a:gdLst/>
              <a:ahLst/>
              <a:cxnLst/>
              <a:rect l="l" t="t" r="r" b="b"/>
              <a:pathLst>
                <a:path w="1792" h="1838" extrusionOk="0">
                  <a:moveTo>
                    <a:pt x="871" y="764"/>
                  </a:moveTo>
                  <a:lnTo>
                    <a:pt x="871" y="764"/>
                  </a:lnTo>
                  <a:cubicBezTo>
                    <a:pt x="1370" y="0"/>
                    <a:pt x="1370" y="0"/>
                    <a:pt x="1370" y="0"/>
                  </a:cubicBezTo>
                  <a:cubicBezTo>
                    <a:pt x="1791" y="0"/>
                    <a:pt x="1791" y="0"/>
                    <a:pt x="1791" y="0"/>
                  </a:cubicBezTo>
                  <a:cubicBezTo>
                    <a:pt x="1791" y="16"/>
                    <a:pt x="1791" y="16"/>
                    <a:pt x="1791" y="16"/>
                  </a:cubicBezTo>
                  <a:cubicBezTo>
                    <a:pt x="1058" y="1091"/>
                    <a:pt x="1058" y="1091"/>
                    <a:pt x="1058" y="1091"/>
                  </a:cubicBezTo>
                  <a:cubicBezTo>
                    <a:pt x="1058" y="1650"/>
                    <a:pt x="1058" y="1650"/>
                    <a:pt x="1058" y="1650"/>
                  </a:cubicBezTo>
                  <a:cubicBezTo>
                    <a:pt x="1058" y="1760"/>
                    <a:pt x="964" y="1837"/>
                    <a:pt x="856" y="1837"/>
                  </a:cubicBezTo>
                  <a:cubicBezTo>
                    <a:pt x="700" y="1837"/>
                    <a:pt x="700" y="1837"/>
                    <a:pt x="700" y="1837"/>
                  </a:cubicBezTo>
                  <a:cubicBezTo>
                    <a:pt x="700" y="1091"/>
                    <a:pt x="700" y="1091"/>
                    <a:pt x="700" y="1091"/>
                  </a:cubicBezTo>
                  <a:cubicBezTo>
                    <a:pt x="0" y="16"/>
                    <a:pt x="0" y="16"/>
                    <a:pt x="0" y="16"/>
                  </a:cubicBezTo>
                  <a:cubicBezTo>
                    <a:pt x="0" y="0"/>
                    <a:pt x="0" y="0"/>
                    <a:pt x="0" y="0"/>
                  </a:cubicBezTo>
                  <a:cubicBezTo>
                    <a:pt x="403" y="0"/>
                    <a:pt x="403" y="0"/>
                    <a:pt x="403" y="0"/>
                  </a:cubicBezTo>
                  <a:lnTo>
                    <a:pt x="871" y="764"/>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5" name="Google Shape;1335;ga910c9af8b_1_280"/>
            <p:cNvSpPr/>
            <p:nvPr/>
          </p:nvSpPr>
          <p:spPr>
            <a:xfrm>
              <a:off x="5745163" y="3206750"/>
              <a:ext cx="577850" cy="661988"/>
            </a:xfrm>
            <a:custGeom>
              <a:avLst/>
              <a:gdLst/>
              <a:ahLst/>
              <a:cxnLst/>
              <a:rect l="l" t="t" r="r" b="b"/>
              <a:pathLst>
                <a:path w="1606" h="1838" extrusionOk="0">
                  <a:moveTo>
                    <a:pt x="1262" y="1247"/>
                  </a:moveTo>
                  <a:lnTo>
                    <a:pt x="1262" y="1247"/>
                  </a:lnTo>
                  <a:cubicBezTo>
                    <a:pt x="1262" y="203"/>
                    <a:pt x="1262" y="203"/>
                    <a:pt x="1262" y="203"/>
                  </a:cubicBezTo>
                  <a:cubicBezTo>
                    <a:pt x="1262" y="94"/>
                    <a:pt x="1355" y="0"/>
                    <a:pt x="1465" y="0"/>
                  </a:cubicBezTo>
                  <a:cubicBezTo>
                    <a:pt x="1605" y="0"/>
                    <a:pt x="1605" y="0"/>
                    <a:pt x="1605" y="0"/>
                  </a:cubicBezTo>
                  <a:cubicBezTo>
                    <a:pt x="1605" y="1837"/>
                    <a:pt x="1605" y="1837"/>
                    <a:pt x="1605" y="1837"/>
                  </a:cubicBezTo>
                  <a:cubicBezTo>
                    <a:pt x="1324" y="1837"/>
                    <a:pt x="1324" y="1837"/>
                    <a:pt x="1324" y="1837"/>
                  </a:cubicBezTo>
                  <a:cubicBezTo>
                    <a:pt x="358" y="623"/>
                    <a:pt x="358" y="623"/>
                    <a:pt x="358" y="623"/>
                  </a:cubicBezTo>
                  <a:cubicBezTo>
                    <a:pt x="358" y="1650"/>
                    <a:pt x="358" y="1650"/>
                    <a:pt x="358" y="1650"/>
                  </a:cubicBezTo>
                  <a:cubicBezTo>
                    <a:pt x="358" y="1760"/>
                    <a:pt x="265" y="1837"/>
                    <a:pt x="156" y="1837"/>
                  </a:cubicBezTo>
                  <a:cubicBezTo>
                    <a:pt x="0" y="1837"/>
                    <a:pt x="0" y="1837"/>
                    <a:pt x="0" y="1837"/>
                  </a:cubicBezTo>
                  <a:cubicBezTo>
                    <a:pt x="0" y="0"/>
                    <a:pt x="0" y="0"/>
                    <a:pt x="0" y="0"/>
                  </a:cubicBezTo>
                  <a:cubicBezTo>
                    <a:pt x="280" y="0"/>
                    <a:pt x="280" y="0"/>
                    <a:pt x="280" y="0"/>
                  </a:cubicBezTo>
                  <a:lnTo>
                    <a:pt x="1262" y="1247"/>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6" name="Google Shape;1336;ga910c9af8b_1_280"/>
            <p:cNvSpPr/>
            <p:nvPr/>
          </p:nvSpPr>
          <p:spPr>
            <a:xfrm>
              <a:off x="6519863" y="3206750"/>
              <a:ext cx="730250" cy="661988"/>
            </a:xfrm>
            <a:custGeom>
              <a:avLst/>
              <a:gdLst/>
              <a:ahLst/>
              <a:cxnLst/>
              <a:rect l="l" t="t" r="r" b="b"/>
              <a:pathLst>
                <a:path w="2027" h="1838" extrusionOk="0">
                  <a:moveTo>
                    <a:pt x="1496" y="1496"/>
                  </a:moveTo>
                  <a:lnTo>
                    <a:pt x="546" y="1496"/>
                  </a:lnTo>
                  <a:lnTo>
                    <a:pt x="389" y="1837"/>
                  </a:lnTo>
                  <a:lnTo>
                    <a:pt x="0" y="1837"/>
                  </a:lnTo>
                  <a:lnTo>
                    <a:pt x="826" y="0"/>
                  </a:lnTo>
                  <a:lnTo>
                    <a:pt x="1216" y="0"/>
                  </a:lnTo>
                  <a:lnTo>
                    <a:pt x="2026" y="1837"/>
                  </a:lnTo>
                  <a:lnTo>
                    <a:pt x="1652" y="1837"/>
                  </a:lnTo>
                  <a:lnTo>
                    <a:pt x="1496" y="1496"/>
                  </a:lnTo>
                  <a:close/>
                  <a:moveTo>
                    <a:pt x="1013" y="390"/>
                  </a:moveTo>
                  <a:lnTo>
                    <a:pt x="686" y="1169"/>
                  </a:lnTo>
                  <a:lnTo>
                    <a:pt x="1356" y="1169"/>
                  </a:lnTo>
                  <a:lnTo>
                    <a:pt x="1013" y="39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7" name="Google Shape;1337;ga910c9af8b_1_280"/>
            <p:cNvSpPr/>
            <p:nvPr/>
          </p:nvSpPr>
          <p:spPr>
            <a:xfrm>
              <a:off x="7445375" y="3211513"/>
              <a:ext cx="701675" cy="661987"/>
            </a:xfrm>
            <a:custGeom>
              <a:avLst/>
              <a:gdLst/>
              <a:ahLst/>
              <a:cxnLst/>
              <a:rect l="l" t="t" r="r" b="b"/>
              <a:pathLst>
                <a:path w="1949" h="1838" extrusionOk="0">
                  <a:moveTo>
                    <a:pt x="1605" y="498"/>
                  </a:moveTo>
                  <a:lnTo>
                    <a:pt x="1605" y="498"/>
                  </a:lnTo>
                  <a:cubicBezTo>
                    <a:pt x="1013" y="1293"/>
                    <a:pt x="1013" y="1293"/>
                    <a:pt x="1013" y="1293"/>
                  </a:cubicBezTo>
                  <a:cubicBezTo>
                    <a:pt x="935" y="1293"/>
                    <a:pt x="935" y="1293"/>
                    <a:pt x="935" y="1293"/>
                  </a:cubicBezTo>
                  <a:cubicBezTo>
                    <a:pt x="358" y="498"/>
                    <a:pt x="358" y="498"/>
                    <a:pt x="358" y="498"/>
                  </a:cubicBezTo>
                  <a:cubicBezTo>
                    <a:pt x="358" y="1634"/>
                    <a:pt x="358" y="1634"/>
                    <a:pt x="358" y="1634"/>
                  </a:cubicBezTo>
                  <a:cubicBezTo>
                    <a:pt x="358" y="1744"/>
                    <a:pt x="265" y="1837"/>
                    <a:pt x="156" y="1837"/>
                  </a:cubicBezTo>
                  <a:cubicBezTo>
                    <a:pt x="0" y="1837"/>
                    <a:pt x="0" y="1837"/>
                    <a:pt x="0" y="1837"/>
                  </a:cubicBezTo>
                  <a:cubicBezTo>
                    <a:pt x="0" y="0"/>
                    <a:pt x="0" y="0"/>
                    <a:pt x="0" y="0"/>
                  </a:cubicBezTo>
                  <a:cubicBezTo>
                    <a:pt x="405" y="0"/>
                    <a:pt x="405" y="0"/>
                    <a:pt x="405" y="0"/>
                  </a:cubicBezTo>
                  <a:cubicBezTo>
                    <a:pt x="982" y="779"/>
                    <a:pt x="982" y="779"/>
                    <a:pt x="982" y="779"/>
                  </a:cubicBezTo>
                  <a:cubicBezTo>
                    <a:pt x="1558" y="0"/>
                    <a:pt x="1558" y="0"/>
                    <a:pt x="1558" y="0"/>
                  </a:cubicBezTo>
                  <a:cubicBezTo>
                    <a:pt x="1948" y="0"/>
                    <a:pt x="1948" y="0"/>
                    <a:pt x="1948" y="0"/>
                  </a:cubicBezTo>
                  <a:cubicBezTo>
                    <a:pt x="1948" y="1634"/>
                    <a:pt x="1948" y="1634"/>
                    <a:pt x="1948" y="1634"/>
                  </a:cubicBezTo>
                  <a:cubicBezTo>
                    <a:pt x="1948" y="1744"/>
                    <a:pt x="1870" y="1837"/>
                    <a:pt x="1761" y="1837"/>
                  </a:cubicBezTo>
                  <a:cubicBezTo>
                    <a:pt x="1605" y="1837"/>
                    <a:pt x="1605" y="1837"/>
                    <a:pt x="1605" y="1837"/>
                  </a:cubicBezTo>
                  <a:lnTo>
                    <a:pt x="1605" y="498"/>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8" name="Google Shape;1338;ga910c9af8b_1_280"/>
            <p:cNvSpPr/>
            <p:nvPr/>
          </p:nvSpPr>
          <p:spPr>
            <a:xfrm>
              <a:off x="8426450" y="3206750"/>
              <a:ext cx="123825" cy="661988"/>
            </a:xfrm>
            <a:custGeom>
              <a:avLst/>
              <a:gdLst/>
              <a:ahLst/>
              <a:cxnLst/>
              <a:rect l="l" t="t" r="r" b="b"/>
              <a:pathLst>
                <a:path w="344" h="1838" extrusionOk="0">
                  <a:moveTo>
                    <a:pt x="0" y="1837"/>
                  </a:moveTo>
                  <a:lnTo>
                    <a:pt x="0" y="1837"/>
                  </a:lnTo>
                  <a:cubicBezTo>
                    <a:pt x="0" y="203"/>
                    <a:pt x="0" y="203"/>
                    <a:pt x="0" y="203"/>
                  </a:cubicBezTo>
                  <a:cubicBezTo>
                    <a:pt x="0" y="94"/>
                    <a:pt x="93" y="0"/>
                    <a:pt x="202" y="0"/>
                  </a:cubicBezTo>
                  <a:cubicBezTo>
                    <a:pt x="343" y="0"/>
                    <a:pt x="343" y="0"/>
                    <a:pt x="343" y="0"/>
                  </a:cubicBezTo>
                  <a:cubicBezTo>
                    <a:pt x="343" y="1650"/>
                    <a:pt x="343" y="1650"/>
                    <a:pt x="343" y="1650"/>
                  </a:cubicBezTo>
                  <a:cubicBezTo>
                    <a:pt x="343" y="1760"/>
                    <a:pt x="264" y="1837"/>
                    <a:pt x="156" y="1837"/>
                  </a:cubicBezTo>
                  <a:lnTo>
                    <a:pt x="0" y="1837"/>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9" name="Google Shape;1339;ga910c9af8b_1_280"/>
            <p:cNvSpPr/>
            <p:nvPr/>
          </p:nvSpPr>
          <p:spPr>
            <a:xfrm>
              <a:off x="8774113" y="3195638"/>
              <a:ext cx="606425" cy="688975"/>
            </a:xfrm>
            <a:custGeom>
              <a:avLst/>
              <a:gdLst/>
              <a:ahLst/>
              <a:cxnLst/>
              <a:rect l="l" t="t" r="r" b="b"/>
              <a:pathLst>
                <a:path w="1684" h="1916" extrusionOk="0">
                  <a:moveTo>
                    <a:pt x="1683" y="1652"/>
                  </a:moveTo>
                  <a:lnTo>
                    <a:pt x="1683" y="1652"/>
                  </a:lnTo>
                  <a:cubicBezTo>
                    <a:pt x="1496" y="1822"/>
                    <a:pt x="1246" y="1915"/>
                    <a:pt x="981" y="1915"/>
                  </a:cubicBezTo>
                  <a:cubicBezTo>
                    <a:pt x="296" y="1915"/>
                    <a:pt x="15" y="1449"/>
                    <a:pt x="15" y="966"/>
                  </a:cubicBezTo>
                  <a:cubicBezTo>
                    <a:pt x="0" y="483"/>
                    <a:pt x="327" y="0"/>
                    <a:pt x="981" y="0"/>
                  </a:cubicBezTo>
                  <a:cubicBezTo>
                    <a:pt x="1230" y="0"/>
                    <a:pt x="1464" y="94"/>
                    <a:pt x="1651" y="281"/>
                  </a:cubicBezTo>
                  <a:cubicBezTo>
                    <a:pt x="1433" y="498"/>
                    <a:pt x="1433" y="498"/>
                    <a:pt x="1433" y="498"/>
                  </a:cubicBezTo>
                  <a:cubicBezTo>
                    <a:pt x="1309" y="390"/>
                    <a:pt x="1137" y="327"/>
                    <a:pt x="981" y="327"/>
                  </a:cubicBezTo>
                  <a:cubicBezTo>
                    <a:pt x="545" y="327"/>
                    <a:pt x="342" y="670"/>
                    <a:pt x="358" y="966"/>
                  </a:cubicBezTo>
                  <a:cubicBezTo>
                    <a:pt x="358" y="1278"/>
                    <a:pt x="529" y="1589"/>
                    <a:pt x="981" y="1589"/>
                  </a:cubicBezTo>
                  <a:cubicBezTo>
                    <a:pt x="1137" y="1589"/>
                    <a:pt x="1324" y="1527"/>
                    <a:pt x="1449" y="1402"/>
                  </a:cubicBezTo>
                  <a:lnTo>
                    <a:pt x="1683" y="1652"/>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40" name="Google Shape;1340;ga910c9af8b_1_280"/>
            <p:cNvSpPr/>
            <p:nvPr/>
          </p:nvSpPr>
          <p:spPr>
            <a:xfrm>
              <a:off x="9537700" y="3184525"/>
              <a:ext cx="566738" cy="706438"/>
            </a:xfrm>
            <a:custGeom>
              <a:avLst/>
              <a:gdLst/>
              <a:ahLst/>
              <a:cxnLst/>
              <a:rect l="l" t="t" r="r" b="b"/>
              <a:pathLst>
                <a:path w="1575" h="1963" extrusionOk="0">
                  <a:moveTo>
                    <a:pt x="1246" y="514"/>
                  </a:moveTo>
                  <a:lnTo>
                    <a:pt x="1246" y="514"/>
                  </a:lnTo>
                  <a:cubicBezTo>
                    <a:pt x="1184" y="405"/>
                    <a:pt x="1013" y="312"/>
                    <a:pt x="810" y="312"/>
                  </a:cubicBezTo>
                  <a:cubicBezTo>
                    <a:pt x="545" y="312"/>
                    <a:pt x="420" y="405"/>
                    <a:pt x="420" y="545"/>
                  </a:cubicBezTo>
                  <a:cubicBezTo>
                    <a:pt x="420" y="701"/>
                    <a:pt x="607" y="748"/>
                    <a:pt x="826" y="779"/>
                  </a:cubicBezTo>
                  <a:cubicBezTo>
                    <a:pt x="1215" y="841"/>
                    <a:pt x="1574" y="935"/>
                    <a:pt x="1574" y="1371"/>
                  </a:cubicBezTo>
                  <a:cubicBezTo>
                    <a:pt x="1558" y="1791"/>
                    <a:pt x="1200" y="1962"/>
                    <a:pt x="794" y="1946"/>
                  </a:cubicBezTo>
                  <a:cubicBezTo>
                    <a:pt x="420" y="1946"/>
                    <a:pt x="125" y="1837"/>
                    <a:pt x="0" y="1496"/>
                  </a:cubicBezTo>
                  <a:cubicBezTo>
                    <a:pt x="280" y="1356"/>
                    <a:pt x="280" y="1356"/>
                    <a:pt x="280" y="1356"/>
                  </a:cubicBezTo>
                  <a:cubicBezTo>
                    <a:pt x="358" y="1558"/>
                    <a:pt x="576" y="1651"/>
                    <a:pt x="794" y="1651"/>
                  </a:cubicBezTo>
                  <a:cubicBezTo>
                    <a:pt x="1013" y="1651"/>
                    <a:pt x="1215" y="1573"/>
                    <a:pt x="1230" y="1371"/>
                  </a:cubicBezTo>
                  <a:cubicBezTo>
                    <a:pt x="1230" y="1199"/>
                    <a:pt x="1043" y="1122"/>
                    <a:pt x="794" y="1090"/>
                  </a:cubicBezTo>
                  <a:cubicBezTo>
                    <a:pt x="420" y="1044"/>
                    <a:pt x="78" y="950"/>
                    <a:pt x="78" y="529"/>
                  </a:cubicBezTo>
                  <a:cubicBezTo>
                    <a:pt x="93" y="156"/>
                    <a:pt x="467" y="0"/>
                    <a:pt x="794" y="0"/>
                  </a:cubicBezTo>
                  <a:cubicBezTo>
                    <a:pt x="1090" y="15"/>
                    <a:pt x="1387" y="93"/>
                    <a:pt x="1527" y="374"/>
                  </a:cubicBezTo>
                  <a:lnTo>
                    <a:pt x="1246" y="514"/>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41" name="Google Shape;1341;ga910c9af8b_1_280"/>
            <p:cNvSpPr/>
            <p:nvPr/>
          </p:nvSpPr>
          <p:spPr>
            <a:xfrm>
              <a:off x="6535738" y="4294188"/>
              <a:ext cx="287337" cy="427037"/>
            </a:xfrm>
            <a:custGeom>
              <a:avLst/>
              <a:gdLst/>
              <a:ahLst/>
              <a:cxnLst/>
              <a:rect l="l" t="t" r="r" b="b"/>
              <a:pathLst>
                <a:path w="796" h="1186" extrusionOk="0">
                  <a:moveTo>
                    <a:pt x="0" y="32"/>
                  </a:moveTo>
                  <a:lnTo>
                    <a:pt x="0" y="32"/>
                  </a:lnTo>
                  <a:cubicBezTo>
                    <a:pt x="93" y="32"/>
                    <a:pt x="93" y="32"/>
                    <a:pt x="93" y="32"/>
                  </a:cubicBezTo>
                  <a:cubicBezTo>
                    <a:pt x="109" y="172"/>
                    <a:pt x="109" y="172"/>
                    <a:pt x="109" y="172"/>
                  </a:cubicBezTo>
                  <a:cubicBezTo>
                    <a:pt x="156" y="110"/>
                    <a:pt x="187" y="63"/>
                    <a:pt x="249" y="47"/>
                  </a:cubicBezTo>
                  <a:cubicBezTo>
                    <a:pt x="296" y="16"/>
                    <a:pt x="358" y="0"/>
                    <a:pt x="421" y="0"/>
                  </a:cubicBezTo>
                  <a:cubicBezTo>
                    <a:pt x="529" y="0"/>
                    <a:pt x="623" y="47"/>
                    <a:pt x="701" y="125"/>
                  </a:cubicBezTo>
                  <a:cubicBezTo>
                    <a:pt x="763" y="219"/>
                    <a:pt x="795" y="312"/>
                    <a:pt x="795" y="453"/>
                  </a:cubicBezTo>
                  <a:cubicBezTo>
                    <a:pt x="795" y="608"/>
                    <a:pt x="748" y="733"/>
                    <a:pt x="670" y="811"/>
                  </a:cubicBezTo>
                  <a:cubicBezTo>
                    <a:pt x="592" y="873"/>
                    <a:pt x="514" y="920"/>
                    <a:pt x="405" y="920"/>
                  </a:cubicBezTo>
                  <a:cubicBezTo>
                    <a:pt x="342" y="920"/>
                    <a:pt x="280" y="904"/>
                    <a:pt x="234" y="873"/>
                  </a:cubicBezTo>
                  <a:cubicBezTo>
                    <a:pt x="187" y="842"/>
                    <a:pt x="140" y="811"/>
                    <a:pt x="125" y="764"/>
                  </a:cubicBezTo>
                  <a:cubicBezTo>
                    <a:pt x="125" y="1185"/>
                    <a:pt x="125" y="1185"/>
                    <a:pt x="125" y="1185"/>
                  </a:cubicBezTo>
                  <a:cubicBezTo>
                    <a:pt x="0" y="1185"/>
                    <a:pt x="0" y="1185"/>
                    <a:pt x="0" y="1185"/>
                  </a:cubicBezTo>
                  <a:lnTo>
                    <a:pt x="0" y="32"/>
                  </a:lnTo>
                  <a:close/>
                  <a:moveTo>
                    <a:pt x="654" y="453"/>
                  </a:moveTo>
                  <a:lnTo>
                    <a:pt x="654" y="453"/>
                  </a:lnTo>
                  <a:cubicBezTo>
                    <a:pt x="654" y="328"/>
                    <a:pt x="623" y="234"/>
                    <a:pt x="576" y="172"/>
                  </a:cubicBezTo>
                  <a:cubicBezTo>
                    <a:pt x="529" y="125"/>
                    <a:pt x="467" y="110"/>
                    <a:pt x="389" y="110"/>
                  </a:cubicBezTo>
                  <a:cubicBezTo>
                    <a:pt x="296" y="110"/>
                    <a:pt x="234" y="141"/>
                    <a:pt x="187" y="203"/>
                  </a:cubicBezTo>
                  <a:cubicBezTo>
                    <a:pt x="140" y="266"/>
                    <a:pt x="109" y="343"/>
                    <a:pt x="109" y="453"/>
                  </a:cubicBezTo>
                  <a:cubicBezTo>
                    <a:pt x="109" y="577"/>
                    <a:pt x="140" y="671"/>
                    <a:pt x="202" y="733"/>
                  </a:cubicBezTo>
                  <a:cubicBezTo>
                    <a:pt x="249" y="780"/>
                    <a:pt x="312" y="811"/>
                    <a:pt x="389" y="811"/>
                  </a:cubicBezTo>
                  <a:cubicBezTo>
                    <a:pt x="467" y="811"/>
                    <a:pt x="545" y="780"/>
                    <a:pt x="592" y="702"/>
                  </a:cubicBezTo>
                  <a:cubicBezTo>
                    <a:pt x="639" y="640"/>
                    <a:pt x="654" y="561"/>
                    <a:pt x="654" y="4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42" name="Google Shape;1342;ga910c9af8b_1_280"/>
            <p:cNvSpPr/>
            <p:nvPr/>
          </p:nvSpPr>
          <p:spPr>
            <a:xfrm>
              <a:off x="6878638" y="4294188"/>
              <a:ext cx="258762" cy="331787"/>
            </a:xfrm>
            <a:custGeom>
              <a:avLst/>
              <a:gdLst/>
              <a:ahLst/>
              <a:cxnLst/>
              <a:rect l="l" t="t" r="r" b="b"/>
              <a:pathLst>
                <a:path w="718" h="921" extrusionOk="0">
                  <a:moveTo>
                    <a:pt x="156" y="266"/>
                  </a:moveTo>
                  <a:lnTo>
                    <a:pt x="156" y="266"/>
                  </a:lnTo>
                  <a:cubicBezTo>
                    <a:pt x="16" y="266"/>
                    <a:pt x="16" y="266"/>
                    <a:pt x="16" y="266"/>
                  </a:cubicBezTo>
                  <a:cubicBezTo>
                    <a:pt x="32" y="172"/>
                    <a:pt x="63" y="110"/>
                    <a:pt x="140" y="63"/>
                  </a:cubicBezTo>
                  <a:cubicBezTo>
                    <a:pt x="203" y="16"/>
                    <a:pt x="281" y="0"/>
                    <a:pt x="374" y="0"/>
                  </a:cubicBezTo>
                  <a:cubicBezTo>
                    <a:pt x="483" y="0"/>
                    <a:pt x="577" y="32"/>
                    <a:pt x="639" y="94"/>
                  </a:cubicBezTo>
                  <a:cubicBezTo>
                    <a:pt x="686" y="141"/>
                    <a:pt x="717" y="203"/>
                    <a:pt x="717" y="297"/>
                  </a:cubicBezTo>
                  <a:cubicBezTo>
                    <a:pt x="717" y="889"/>
                    <a:pt x="717" y="889"/>
                    <a:pt x="717" y="889"/>
                  </a:cubicBezTo>
                  <a:cubicBezTo>
                    <a:pt x="608" y="889"/>
                    <a:pt x="608" y="889"/>
                    <a:pt x="608" y="889"/>
                  </a:cubicBezTo>
                  <a:cubicBezTo>
                    <a:pt x="593" y="764"/>
                    <a:pt x="593" y="764"/>
                    <a:pt x="593" y="764"/>
                  </a:cubicBezTo>
                  <a:cubicBezTo>
                    <a:pt x="530" y="857"/>
                    <a:pt x="421" y="920"/>
                    <a:pt x="296" y="920"/>
                  </a:cubicBezTo>
                  <a:cubicBezTo>
                    <a:pt x="203" y="920"/>
                    <a:pt x="125" y="889"/>
                    <a:pt x="78" y="842"/>
                  </a:cubicBezTo>
                  <a:cubicBezTo>
                    <a:pt x="32" y="795"/>
                    <a:pt x="0" y="733"/>
                    <a:pt x="0" y="671"/>
                  </a:cubicBezTo>
                  <a:cubicBezTo>
                    <a:pt x="0" y="593"/>
                    <a:pt x="32" y="515"/>
                    <a:pt x="94" y="484"/>
                  </a:cubicBezTo>
                  <a:cubicBezTo>
                    <a:pt x="140" y="437"/>
                    <a:pt x="219" y="406"/>
                    <a:pt x="327" y="390"/>
                  </a:cubicBezTo>
                  <a:cubicBezTo>
                    <a:pt x="593" y="343"/>
                    <a:pt x="593" y="343"/>
                    <a:pt x="593" y="343"/>
                  </a:cubicBezTo>
                  <a:cubicBezTo>
                    <a:pt x="593" y="281"/>
                    <a:pt x="593" y="281"/>
                    <a:pt x="593" y="281"/>
                  </a:cubicBezTo>
                  <a:cubicBezTo>
                    <a:pt x="593" y="219"/>
                    <a:pt x="561" y="172"/>
                    <a:pt x="530" y="141"/>
                  </a:cubicBezTo>
                  <a:cubicBezTo>
                    <a:pt x="483" y="110"/>
                    <a:pt x="437" y="94"/>
                    <a:pt x="374" y="94"/>
                  </a:cubicBezTo>
                  <a:cubicBezTo>
                    <a:pt x="296" y="94"/>
                    <a:pt x="250" y="110"/>
                    <a:pt x="203" y="157"/>
                  </a:cubicBezTo>
                  <a:cubicBezTo>
                    <a:pt x="172" y="172"/>
                    <a:pt x="156" y="219"/>
                    <a:pt x="156" y="266"/>
                  </a:cubicBezTo>
                  <a:close/>
                  <a:moveTo>
                    <a:pt x="593" y="577"/>
                  </a:moveTo>
                  <a:lnTo>
                    <a:pt x="593" y="577"/>
                  </a:lnTo>
                  <a:cubicBezTo>
                    <a:pt x="593" y="437"/>
                    <a:pt x="593" y="437"/>
                    <a:pt x="593" y="437"/>
                  </a:cubicBezTo>
                  <a:cubicBezTo>
                    <a:pt x="359" y="484"/>
                    <a:pt x="359" y="484"/>
                    <a:pt x="359" y="484"/>
                  </a:cubicBezTo>
                  <a:cubicBezTo>
                    <a:pt x="265" y="499"/>
                    <a:pt x="203" y="515"/>
                    <a:pt x="172" y="546"/>
                  </a:cubicBezTo>
                  <a:cubicBezTo>
                    <a:pt x="140" y="577"/>
                    <a:pt x="125" y="608"/>
                    <a:pt x="125" y="655"/>
                  </a:cubicBezTo>
                  <a:cubicBezTo>
                    <a:pt x="125" y="717"/>
                    <a:pt x="156" y="748"/>
                    <a:pt x="187" y="780"/>
                  </a:cubicBezTo>
                  <a:cubicBezTo>
                    <a:pt x="219" y="795"/>
                    <a:pt x="265" y="811"/>
                    <a:pt x="327" y="811"/>
                  </a:cubicBezTo>
                  <a:cubicBezTo>
                    <a:pt x="406" y="811"/>
                    <a:pt x="468" y="780"/>
                    <a:pt x="514" y="733"/>
                  </a:cubicBezTo>
                  <a:cubicBezTo>
                    <a:pt x="561" y="686"/>
                    <a:pt x="593" y="640"/>
                    <a:pt x="593" y="57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43" name="Google Shape;1343;ga910c9af8b_1_280"/>
            <p:cNvSpPr/>
            <p:nvPr/>
          </p:nvSpPr>
          <p:spPr>
            <a:xfrm>
              <a:off x="7226300" y="4294188"/>
              <a:ext cx="157163" cy="320675"/>
            </a:xfrm>
            <a:custGeom>
              <a:avLst/>
              <a:gdLst/>
              <a:ahLst/>
              <a:cxnLst/>
              <a:rect l="l" t="t" r="r" b="b"/>
              <a:pathLst>
                <a:path w="437" h="890" extrusionOk="0">
                  <a:moveTo>
                    <a:pt x="124" y="889"/>
                  </a:moveTo>
                  <a:lnTo>
                    <a:pt x="124" y="889"/>
                  </a:lnTo>
                  <a:cubicBezTo>
                    <a:pt x="0" y="889"/>
                    <a:pt x="0" y="889"/>
                    <a:pt x="0" y="889"/>
                  </a:cubicBezTo>
                  <a:cubicBezTo>
                    <a:pt x="0" y="32"/>
                    <a:pt x="0" y="32"/>
                    <a:pt x="0" y="32"/>
                  </a:cubicBezTo>
                  <a:cubicBezTo>
                    <a:pt x="93" y="32"/>
                    <a:pt x="93" y="32"/>
                    <a:pt x="93" y="32"/>
                  </a:cubicBezTo>
                  <a:cubicBezTo>
                    <a:pt x="124" y="172"/>
                    <a:pt x="124" y="172"/>
                    <a:pt x="124" y="172"/>
                  </a:cubicBezTo>
                  <a:cubicBezTo>
                    <a:pt x="171" y="63"/>
                    <a:pt x="233" y="0"/>
                    <a:pt x="342" y="0"/>
                  </a:cubicBezTo>
                  <a:cubicBezTo>
                    <a:pt x="373" y="0"/>
                    <a:pt x="404" y="0"/>
                    <a:pt x="436" y="16"/>
                  </a:cubicBezTo>
                  <a:cubicBezTo>
                    <a:pt x="436" y="141"/>
                    <a:pt x="436" y="141"/>
                    <a:pt x="436" y="141"/>
                  </a:cubicBezTo>
                  <a:cubicBezTo>
                    <a:pt x="404" y="125"/>
                    <a:pt x="373" y="125"/>
                    <a:pt x="342" y="125"/>
                  </a:cubicBezTo>
                  <a:cubicBezTo>
                    <a:pt x="280" y="125"/>
                    <a:pt x="217" y="157"/>
                    <a:pt x="187" y="219"/>
                  </a:cubicBezTo>
                  <a:cubicBezTo>
                    <a:pt x="140" y="266"/>
                    <a:pt x="124" y="343"/>
                    <a:pt x="124" y="437"/>
                  </a:cubicBezTo>
                  <a:lnTo>
                    <a:pt x="124" y="889"/>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44" name="Google Shape;1344;ga910c9af8b_1_280"/>
            <p:cNvSpPr/>
            <p:nvPr/>
          </p:nvSpPr>
          <p:spPr>
            <a:xfrm>
              <a:off x="7427913" y="4227513"/>
              <a:ext cx="163512" cy="398462"/>
            </a:xfrm>
            <a:custGeom>
              <a:avLst/>
              <a:gdLst/>
              <a:ahLst/>
              <a:cxnLst/>
              <a:rect l="l" t="t" r="r" b="b"/>
              <a:pathLst>
                <a:path w="453" h="1107" extrusionOk="0">
                  <a:moveTo>
                    <a:pt x="437" y="311"/>
                  </a:moveTo>
                  <a:lnTo>
                    <a:pt x="437" y="311"/>
                  </a:lnTo>
                  <a:cubicBezTo>
                    <a:pt x="250" y="311"/>
                    <a:pt x="250" y="311"/>
                    <a:pt x="250" y="311"/>
                  </a:cubicBezTo>
                  <a:cubicBezTo>
                    <a:pt x="250" y="888"/>
                    <a:pt x="250" y="888"/>
                    <a:pt x="250" y="888"/>
                  </a:cubicBezTo>
                  <a:cubicBezTo>
                    <a:pt x="250" y="950"/>
                    <a:pt x="281" y="997"/>
                    <a:pt x="358" y="997"/>
                  </a:cubicBezTo>
                  <a:cubicBezTo>
                    <a:pt x="390" y="997"/>
                    <a:pt x="421" y="981"/>
                    <a:pt x="452" y="981"/>
                  </a:cubicBezTo>
                  <a:cubicBezTo>
                    <a:pt x="452" y="1090"/>
                    <a:pt x="452" y="1090"/>
                    <a:pt x="452" y="1090"/>
                  </a:cubicBezTo>
                  <a:cubicBezTo>
                    <a:pt x="405" y="1090"/>
                    <a:pt x="374" y="1106"/>
                    <a:pt x="343" y="1106"/>
                  </a:cubicBezTo>
                  <a:cubicBezTo>
                    <a:pt x="265" y="1106"/>
                    <a:pt x="203" y="1075"/>
                    <a:pt x="171" y="1028"/>
                  </a:cubicBezTo>
                  <a:cubicBezTo>
                    <a:pt x="141" y="997"/>
                    <a:pt x="125" y="950"/>
                    <a:pt x="125" y="888"/>
                  </a:cubicBezTo>
                  <a:cubicBezTo>
                    <a:pt x="125" y="311"/>
                    <a:pt x="125" y="311"/>
                    <a:pt x="125" y="311"/>
                  </a:cubicBezTo>
                  <a:cubicBezTo>
                    <a:pt x="0" y="311"/>
                    <a:pt x="0" y="311"/>
                    <a:pt x="0" y="311"/>
                  </a:cubicBezTo>
                  <a:cubicBezTo>
                    <a:pt x="0" y="218"/>
                    <a:pt x="0" y="218"/>
                    <a:pt x="0" y="218"/>
                  </a:cubicBezTo>
                  <a:cubicBezTo>
                    <a:pt x="125" y="218"/>
                    <a:pt x="125" y="218"/>
                    <a:pt x="125" y="218"/>
                  </a:cubicBezTo>
                  <a:cubicBezTo>
                    <a:pt x="141" y="0"/>
                    <a:pt x="141" y="0"/>
                    <a:pt x="141" y="0"/>
                  </a:cubicBezTo>
                  <a:cubicBezTo>
                    <a:pt x="250" y="0"/>
                    <a:pt x="250" y="0"/>
                    <a:pt x="250" y="0"/>
                  </a:cubicBezTo>
                  <a:cubicBezTo>
                    <a:pt x="250" y="218"/>
                    <a:pt x="250" y="218"/>
                    <a:pt x="250" y="218"/>
                  </a:cubicBezTo>
                  <a:cubicBezTo>
                    <a:pt x="437" y="218"/>
                    <a:pt x="437" y="218"/>
                    <a:pt x="437" y="218"/>
                  </a:cubicBezTo>
                  <a:lnTo>
                    <a:pt x="437" y="311"/>
                  </a:ln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45" name="Google Shape;1345;ga910c9af8b_1_280"/>
            <p:cNvSpPr/>
            <p:nvPr/>
          </p:nvSpPr>
          <p:spPr>
            <a:xfrm>
              <a:off x="7826375" y="4294188"/>
              <a:ext cx="298450" cy="331787"/>
            </a:xfrm>
            <a:custGeom>
              <a:avLst/>
              <a:gdLst/>
              <a:ahLst/>
              <a:cxnLst/>
              <a:rect l="l" t="t" r="r" b="b"/>
              <a:pathLst>
                <a:path w="828" h="921" extrusionOk="0">
                  <a:moveTo>
                    <a:pt x="0" y="453"/>
                  </a:moveTo>
                  <a:lnTo>
                    <a:pt x="0" y="453"/>
                  </a:lnTo>
                  <a:cubicBezTo>
                    <a:pt x="0" y="297"/>
                    <a:pt x="47" y="187"/>
                    <a:pt x="141" y="94"/>
                  </a:cubicBezTo>
                  <a:cubicBezTo>
                    <a:pt x="203" y="32"/>
                    <a:pt x="297" y="0"/>
                    <a:pt x="406" y="0"/>
                  </a:cubicBezTo>
                  <a:cubicBezTo>
                    <a:pt x="546" y="0"/>
                    <a:pt x="640" y="47"/>
                    <a:pt x="717" y="125"/>
                  </a:cubicBezTo>
                  <a:cubicBezTo>
                    <a:pt x="795" y="219"/>
                    <a:pt x="827" y="328"/>
                    <a:pt x="827" y="453"/>
                  </a:cubicBezTo>
                  <a:cubicBezTo>
                    <a:pt x="827" y="608"/>
                    <a:pt x="780" y="733"/>
                    <a:pt x="686" y="811"/>
                  </a:cubicBezTo>
                  <a:cubicBezTo>
                    <a:pt x="624" y="889"/>
                    <a:pt x="530" y="920"/>
                    <a:pt x="406" y="920"/>
                  </a:cubicBezTo>
                  <a:cubicBezTo>
                    <a:pt x="281" y="920"/>
                    <a:pt x="172" y="873"/>
                    <a:pt x="110" y="780"/>
                  </a:cubicBezTo>
                  <a:cubicBezTo>
                    <a:pt x="32" y="702"/>
                    <a:pt x="0" y="593"/>
                    <a:pt x="0" y="453"/>
                  </a:cubicBezTo>
                  <a:close/>
                  <a:moveTo>
                    <a:pt x="125" y="453"/>
                  </a:moveTo>
                  <a:lnTo>
                    <a:pt x="125" y="453"/>
                  </a:lnTo>
                  <a:cubicBezTo>
                    <a:pt x="125" y="577"/>
                    <a:pt x="156" y="671"/>
                    <a:pt x="219" y="733"/>
                  </a:cubicBezTo>
                  <a:cubicBezTo>
                    <a:pt x="266" y="795"/>
                    <a:pt x="343" y="811"/>
                    <a:pt x="421" y="811"/>
                  </a:cubicBezTo>
                  <a:cubicBezTo>
                    <a:pt x="499" y="811"/>
                    <a:pt x="577" y="780"/>
                    <a:pt x="624" y="717"/>
                  </a:cubicBezTo>
                  <a:cubicBezTo>
                    <a:pt x="670" y="655"/>
                    <a:pt x="702" y="561"/>
                    <a:pt x="702" y="453"/>
                  </a:cubicBezTo>
                  <a:cubicBezTo>
                    <a:pt x="702" y="328"/>
                    <a:pt x="670" y="250"/>
                    <a:pt x="608" y="172"/>
                  </a:cubicBezTo>
                  <a:cubicBezTo>
                    <a:pt x="561" y="125"/>
                    <a:pt x="483" y="110"/>
                    <a:pt x="406" y="110"/>
                  </a:cubicBezTo>
                  <a:cubicBezTo>
                    <a:pt x="328" y="110"/>
                    <a:pt x="250" y="141"/>
                    <a:pt x="203" y="203"/>
                  </a:cubicBezTo>
                  <a:cubicBezTo>
                    <a:pt x="156" y="266"/>
                    <a:pt x="125" y="359"/>
                    <a:pt x="125" y="4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46" name="Google Shape;1346;ga910c9af8b_1_280"/>
            <p:cNvSpPr/>
            <p:nvPr/>
          </p:nvSpPr>
          <p:spPr>
            <a:xfrm>
              <a:off x="8162925" y="4176713"/>
              <a:ext cx="174625" cy="438150"/>
            </a:xfrm>
            <a:custGeom>
              <a:avLst/>
              <a:gdLst/>
              <a:ahLst/>
              <a:cxnLst/>
              <a:rect l="l" t="t" r="r" b="b"/>
              <a:pathLst>
                <a:path w="484" h="1217" extrusionOk="0">
                  <a:moveTo>
                    <a:pt x="483" y="16"/>
                  </a:moveTo>
                  <a:lnTo>
                    <a:pt x="483" y="16"/>
                  </a:lnTo>
                  <a:cubicBezTo>
                    <a:pt x="483" y="125"/>
                    <a:pt x="483" y="125"/>
                    <a:pt x="483" y="125"/>
                  </a:cubicBezTo>
                  <a:cubicBezTo>
                    <a:pt x="436" y="110"/>
                    <a:pt x="390" y="110"/>
                    <a:pt x="359" y="110"/>
                  </a:cubicBezTo>
                  <a:cubicBezTo>
                    <a:pt x="328" y="110"/>
                    <a:pt x="296" y="110"/>
                    <a:pt x="281" y="125"/>
                  </a:cubicBezTo>
                  <a:cubicBezTo>
                    <a:pt x="265" y="156"/>
                    <a:pt x="250" y="172"/>
                    <a:pt x="250" y="219"/>
                  </a:cubicBezTo>
                  <a:cubicBezTo>
                    <a:pt x="250" y="359"/>
                    <a:pt x="250" y="359"/>
                    <a:pt x="250" y="359"/>
                  </a:cubicBezTo>
                  <a:cubicBezTo>
                    <a:pt x="452" y="359"/>
                    <a:pt x="452" y="359"/>
                    <a:pt x="452" y="359"/>
                  </a:cubicBezTo>
                  <a:cubicBezTo>
                    <a:pt x="452" y="452"/>
                    <a:pt x="452" y="452"/>
                    <a:pt x="452" y="452"/>
                  </a:cubicBezTo>
                  <a:cubicBezTo>
                    <a:pt x="250" y="452"/>
                    <a:pt x="250" y="452"/>
                    <a:pt x="250" y="452"/>
                  </a:cubicBezTo>
                  <a:cubicBezTo>
                    <a:pt x="250" y="1216"/>
                    <a:pt x="250" y="1216"/>
                    <a:pt x="250" y="1216"/>
                  </a:cubicBezTo>
                  <a:cubicBezTo>
                    <a:pt x="125" y="1216"/>
                    <a:pt x="125" y="1216"/>
                    <a:pt x="125" y="1216"/>
                  </a:cubicBezTo>
                  <a:cubicBezTo>
                    <a:pt x="125" y="452"/>
                    <a:pt x="125" y="452"/>
                    <a:pt x="125" y="452"/>
                  </a:cubicBezTo>
                  <a:cubicBezTo>
                    <a:pt x="0" y="452"/>
                    <a:pt x="0" y="452"/>
                    <a:pt x="0" y="452"/>
                  </a:cubicBezTo>
                  <a:cubicBezTo>
                    <a:pt x="0" y="359"/>
                    <a:pt x="0" y="359"/>
                    <a:pt x="0" y="359"/>
                  </a:cubicBezTo>
                  <a:cubicBezTo>
                    <a:pt x="125" y="359"/>
                    <a:pt x="125" y="359"/>
                    <a:pt x="125" y="359"/>
                  </a:cubicBezTo>
                  <a:cubicBezTo>
                    <a:pt x="125" y="219"/>
                    <a:pt x="125" y="219"/>
                    <a:pt x="125" y="219"/>
                  </a:cubicBezTo>
                  <a:cubicBezTo>
                    <a:pt x="125" y="141"/>
                    <a:pt x="156" y="94"/>
                    <a:pt x="203" y="47"/>
                  </a:cubicBezTo>
                  <a:cubicBezTo>
                    <a:pt x="234" y="16"/>
                    <a:pt x="281" y="0"/>
                    <a:pt x="343" y="0"/>
                  </a:cubicBezTo>
                  <a:cubicBezTo>
                    <a:pt x="390" y="0"/>
                    <a:pt x="436" y="0"/>
                    <a:pt x="483" y="16"/>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47" name="Google Shape;1347;ga910c9af8b_1_280"/>
            <p:cNvSpPr/>
            <p:nvPr/>
          </p:nvSpPr>
          <p:spPr>
            <a:xfrm>
              <a:off x="8561388" y="4176713"/>
              <a:ext cx="376237" cy="449262"/>
            </a:xfrm>
            <a:custGeom>
              <a:avLst/>
              <a:gdLst/>
              <a:ahLst/>
              <a:cxnLst/>
              <a:rect l="l" t="t" r="r" b="b"/>
              <a:pathLst>
                <a:path w="1045" h="1248" extrusionOk="0">
                  <a:moveTo>
                    <a:pt x="545" y="1247"/>
                  </a:moveTo>
                  <a:lnTo>
                    <a:pt x="545" y="1247"/>
                  </a:lnTo>
                  <a:cubicBezTo>
                    <a:pt x="374" y="1247"/>
                    <a:pt x="233" y="1184"/>
                    <a:pt x="124" y="1060"/>
                  </a:cubicBezTo>
                  <a:cubicBezTo>
                    <a:pt x="46" y="951"/>
                    <a:pt x="0" y="795"/>
                    <a:pt x="0" y="624"/>
                  </a:cubicBezTo>
                  <a:cubicBezTo>
                    <a:pt x="0" y="406"/>
                    <a:pt x="62" y="250"/>
                    <a:pt x="171" y="141"/>
                  </a:cubicBezTo>
                  <a:cubicBezTo>
                    <a:pt x="280" y="47"/>
                    <a:pt x="405" y="0"/>
                    <a:pt x="545" y="0"/>
                  </a:cubicBezTo>
                  <a:cubicBezTo>
                    <a:pt x="701" y="0"/>
                    <a:pt x="810" y="32"/>
                    <a:pt x="904" y="125"/>
                  </a:cubicBezTo>
                  <a:cubicBezTo>
                    <a:pt x="997" y="203"/>
                    <a:pt x="1044" y="281"/>
                    <a:pt x="1044" y="390"/>
                  </a:cubicBezTo>
                  <a:cubicBezTo>
                    <a:pt x="919" y="390"/>
                    <a:pt x="919" y="390"/>
                    <a:pt x="919" y="390"/>
                  </a:cubicBezTo>
                  <a:cubicBezTo>
                    <a:pt x="904" y="297"/>
                    <a:pt x="857" y="219"/>
                    <a:pt x="779" y="172"/>
                  </a:cubicBezTo>
                  <a:cubicBezTo>
                    <a:pt x="717" y="125"/>
                    <a:pt x="638" y="110"/>
                    <a:pt x="545" y="110"/>
                  </a:cubicBezTo>
                  <a:cubicBezTo>
                    <a:pt x="420" y="110"/>
                    <a:pt x="311" y="156"/>
                    <a:pt x="233" y="250"/>
                  </a:cubicBezTo>
                  <a:cubicBezTo>
                    <a:pt x="171" y="343"/>
                    <a:pt x="140" y="468"/>
                    <a:pt x="140" y="624"/>
                  </a:cubicBezTo>
                  <a:cubicBezTo>
                    <a:pt x="140" y="795"/>
                    <a:pt x="171" y="920"/>
                    <a:pt x="264" y="1013"/>
                  </a:cubicBezTo>
                  <a:cubicBezTo>
                    <a:pt x="343" y="1091"/>
                    <a:pt x="436" y="1138"/>
                    <a:pt x="545" y="1138"/>
                  </a:cubicBezTo>
                  <a:cubicBezTo>
                    <a:pt x="654" y="1138"/>
                    <a:pt x="747" y="1091"/>
                    <a:pt x="810" y="1029"/>
                  </a:cubicBezTo>
                  <a:cubicBezTo>
                    <a:pt x="872" y="967"/>
                    <a:pt x="904" y="904"/>
                    <a:pt x="919" y="811"/>
                  </a:cubicBezTo>
                  <a:cubicBezTo>
                    <a:pt x="1044" y="811"/>
                    <a:pt x="1044" y="811"/>
                    <a:pt x="1044" y="811"/>
                  </a:cubicBezTo>
                  <a:cubicBezTo>
                    <a:pt x="1044" y="935"/>
                    <a:pt x="981" y="1044"/>
                    <a:pt x="888" y="1122"/>
                  </a:cubicBezTo>
                  <a:cubicBezTo>
                    <a:pt x="794" y="1200"/>
                    <a:pt x="670" y="1247"/>
                    <a:pt x="545" y="1247"/>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48" name="Google Shape;1348;ga910c9af8b_1_280"/>
            <p:cNvSpPr/>
            <p:nvPr/>
          </p:nvSpPr>
          <p:spPr>
            <a:xfrm>
              <a:off x="9009063" y="4181475"/>
              <a:ext cx="50800" cy="431800"/>
            </a:xfrm>
            <a:custGeom>
              <a:avLst/>
              <a:gdLst/>
              <a:ahLst/>
              <a:cxnLst/>
              <a:rect l="l" t="t" r="r" b="b"/>
              <a:pathLst>
                <a:path w="141" h="1201" extrusionOk="0">
                  <a:moveTo>
                    <a:pt x="140" y="156"/>
                  </a:moveTo>
                  <a:lnTo>
                    <a:pt x="0" y="156"/>
                  </a:lnTo>
                  <a:lnTo>
                    <a:pt x="0" y="0"/>
                  </a:lnTo>
                  <a:lnTo>
                    <a:pt x="140" y="0"/>
                  </a:lnTo>
                  <a:lnTo>
                    <a:pt x="140" y="156"/>
                  </a:lnTo>
                  <a:close/>
                  <a:moveTo>
                    <a:pt x="140" y="1200"/>
                  </a:moveTo>
                  <a:lnTo>
                    <a:pt x="16" y="1200"/>
                  </a:lnTo>
                  <a:lnTo>
                    <a:pt x="16" y="343"/>
                  </a:lnTo>
                  <a:lnTo>
                    <a:pt x="140" y="343"/>
                  </a:lnTo>
                  <a:lnTo>
                    <a:pt x="140" y="120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49" name="Google Shape;1349;ga910c9af8b_1_280"/>
            <p:cNvSpPr/>
            <p:nvPr/>
          </p:nvSpPr>
          <p:spPr>
            <a:xfrm>
              <a:off x="9128125" y="4294188"/>
              <a:ext cx="258763" cy="331787"/>
            </a:xfrm>
            <a:custGeom>
              <a:avLst/>
              <a:gdLst/>
              <a:ahLst/>
              <a:cxnLst/>
              <a:rect l="l" t="t" r="r" b="b"/>
              <a:pathLst>
                <a:path w="718" h="921" extrusionOk="0">
                  <a:moveTo>
                    <a:pt x="577" y="655"/>
                  </a:moveTo>
                  <a:lnTo>
                    <a:pt x="577" y="655"/>
                  </a:lnTo>
                  <a:cubicBezTo>
                    <a:pt x="577" y="608"/>
                    <a:pt x="561" y="577"/>
                    <a:pt x="530" y="546"/>
                  </a:cubicBezTo>
                  <a:cubicBezTo>
                    <a:pt x="483" y="530"/>
                    <a:pt x="421" y="499"/>
                    <a:pt x="312" y="484"/>
                  </a:cubicBezTo>
                  <a:cubicBezTo>
                    <a:pt x="219" y="468"/>
                    <a:pt x="141" y="437"/>
                    <a:pt x="94" y="390"/>
                  </a:cubicBezTo>
                  <a:cubicBezTo>
                    <a:pt x="62" y="343"/>
                    <a:pt x="32" y="297"/>
                    <a:pt x="32" y="234"/>
                  </a:cubicBezTo>
                  <a:cubicBezTo>
                    <a:pt x="32" y="157"/>
                    <a:pt x="62" y="110"/>
                    <a:pt x="125" y="63"/>
                  </a:cubicBezTo>
                  <a:cubicBezTo>
                    <a:pt x="187" y="16"/>
                    <a:pt x="265" y="0"/>
                    <a:pt x="359" y="0"/>
                  </a:cubicBezTo>
                  <a:cubicBezTo>
                    <a:pt x="452" y="0"/>
                    <a:pt x="546" y="32"/>
                    <a:pt x="608" y="79"/>
                  </a:cubicBezTo>
                  <a:cubicBezTo>
                    <a:pt x="655" y="125"/>
                    <a:pt x="686" y="172"/>
                    <a:pt x="702" y="250"/>
                  </a:cubicBezTo>
                  <a:cubicBezTo>
                    <a:pt x="577" y="250"/>
                    <a:pt x="577" y="250"/>
                    <a:pt x="577" y="250"/>
                  </a:cubicBezTo>
                  <a:cubicBezTo>
                    <a:pt x="577" y="203"/>
                    <a:pt x="546" y="157"/>
                    <a:pt x="499" y="141"/>
                  </a:cubicBezTo>
                  <a:cubicBezTo>
                    <a:pt x="468" y="110"/>
                    <a:pt x="421" y="94"/>
                    <a:pt x="359" y="94"/>
                  </a:cubicBezTo>
                  <a:cubicBezTo>
                    <a:pt x="281" y="94"/>
                    <a:pt x="234" y="110"/>
                    <a:pt x="203" y="141"/>
                  </a:cubicBezTo>
                  <a:cubicBezTo>
                    <a:pt x="172" y="172"/>
                    <a:pt x="156" y="187"/>
                    <a:pt x="156" y="234"/>
                  </a:cubicBezTo>
                  <a:cubicBezTo>
                    <a:pt x="156" y="266"/>
                    <a:pt x="172" y="297"/>
                    <a:pt x="203" y="328"/>
                  </a:cubicBezTo>
                  <a:cubicBezTo>
                    <a:pt x="234" y="343"/>
                    <a:pt x="296" y="359"/>
                    <a:pt x="374" y="374"/>
                  </a:cubicBezTo>
                  <a:cubicBezTo>
                    <a:pt x="499" y="406"/>
                    <a:pt x="592" y="437"/>
                    <a:pt x="639" y="484"/>
                  </a:cubicBezTo>
                  <a:cubicBezTo>
                    <a:pt x="686" y="515"/>
                    <a:pt x="717" y="577"/>
                    <a:pt x="717" y="655"/>
                  </a:cubicBezTo>
                  <a:cubicBezTo>
                    <a:pt x="717" y="733"/>
                    <a:pt x="670" y="795"/>
                    <a:pt x="608" y="842"/>
                  </a:cubicBezTo>
                  <a:cubicBezTo>
                    <a:pt x="546" y="889"/>
                    <a:pt x="468" y="920"/>
                    <a:pt x="359" y="920"/>
                  </a:cubicBezTo>
                  <a:cubicBezTo>
                    <a:pt x="249" y="920"/>
                    <a:pt x="156" y="889"/>
                    <a:pt x="94" y="827"/>
                  </a:cubicBezTo>
                  <a:cubicBezTo>
                    <a:pt x="47" y="780"/>
                    <a:pt x="16" y="733"/>
                    <a:pt x="0" y="655"/>
                  </a:cubicBezTo>
                  <a:cubicBezTo>
                    <a:pt x="125" y="655"/>
                    <a:pt x="125" y="655"/>
                    <a:pt x="125" y="655"/>
                  </a:cubicBezTo>
                  <a:cubicBezTo>
                    <a:pt x="141" y="764"/>
                    <a:pt x="219" y="811"/>
                    <a:pt x="359" y="811"/>
                  </a:cubicBezTo>
                  <a:cubicBezTo>
                    <a:pt x="436" y="811"/>
                    <a:pt x="499" y="795"/>
                    <a:pt x="530" y="764"/>
                  </a:cubicBezTo>
                  <a:cubicBezTo>
                    <a:pt x="561" y="733"/>
                    <a:pt x="577" y="702"/>
                    <a:pt x="577" y="655"/>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50" name="Google Shape;1350;ga910c9af8b_1_280"/>
            <p:cNvSpPr/>
            <p:nvPr/>
          </p:nvSpPr>
          <p:spPr>
            <a:xfrm>
              <a:off x="9442450" y="4294188"/>
              <a:ext cx="274638" cy="331787"/>
            </a:xfrm>
            <a:custGeom>
              <a:avLst/>
              <a:gdLst/>
              <a:ahLst/>
              <a:cxnLst/>
              <a:rect l="l" t="t" r="r" b="b"/>
              <a:pathLst>
                <a:path w="765" h="921" extrusionOk="0">
                  <a:moveTo>
                    <a:pt x="639" y="624"/>
                  </a:moveTo>
                  <a:lnTo>
                    <a:pt x="639" y="624"/>
                  </a:lnTo>
                  <a:cubicBezTo>
                    <a:pt x="764" y="624"/>
                    <a:pt x="764" y="624"/>
                    <a:pt x="764" y="624"/>
                  </a:cubicBezTo>
                  <a:cubicBezTo>
                    <a:pt x="748" y="717"/>
                    <a:pt x="717" y="795"/>
                    <a:pt x="639" y="842"/>
                  </a:cubicBezTo>
                  <a:cubicBezTo>
                    <a:pt x="577" y="889"/>
                    <a:pt x="483" y="920"/>
                    <a:pt x="405" y="920"/>
                  </a:cubicBezTo>
                  <a:cubicBezTo>
                    <a:pt x="280" y="920"/>
                    <a:pt x="171" y="873"/>
                    <a:pt x="109" y="780"/>
                  </a:cubicBezTo>
                  <a:cubicBezTo>
                    <a:pt x="31" y="702"/>
                    <a:pt x="0" y="593"/>
                    <a:pt x="0" y="468"/>
                  </a:cubicBezTo>
                  <a:cubicBezTo>
                    <a:pt x="0" y="312"/>
                    <a:pt x="47" y="187"/>
                    <a:pt x="124" y="110"/>
                  </a:cubicBezTo>
                  <a:cubicBezTo>
                    <a:pt x="203" y="32"/>
                    <a:pt x="296" y="0"/>
                    <a:pt x="405" y="0"/>
                  </a:cubicBezTo>
                  <a:cubicBezTo>
                    <a:pt x="498" y="0"/>
                    <a:pt x="592" y="32"/>
                    <a:pt x="654" y="79"/>
                  </a:cubicBezTo>
                  <a:cubicBezTo>
                    <a:pt x="717" y="141"/>
                    <a:pt x="748" y="203"/>
                    <a:pt x="764" y="281"/>
                  </a:cubicBezTo>
                  <a:cubicBezTo>
                    <a:pt x="623" y="281"/>
                    <a:pt x="623" y="281"/>
                    <a:pt x="623" y="281"/>
                  </a:cubicBezTo>
                  <a:cubicBezTo>
                    <a:pt x="607" y="219"/>
                    <a:pt x="592" y="172"/>
                    <a:pt x="545" y="141"/>
                  </a:cubicBezTo>
                  <a:cubicBezTo>
                    <a:pt x="498" y="125"/>
                    <a:pt x="452" y="110"/>
                    <a:pt x="405" y="110"/>
                  </a:cubicBezTo>
                  <a:cubicBezTo>
                    <a:pt x="311" y="110"/>
                    <a:pt x="249" y="141"/>
                    <a:pt x="203" y="203"/>
                  </a:cubicBezTo>
                  <a:cubicBezTo>
                    <a:pt x="156" y="266"/>
                    <a:pt x="140" y="359"/>
                    <a:pt x="140" y="468"/>
                  </a:cubicBezTo>
                  <a:cubicBezTo>
                    <a:pt x="140" y="593"/>
                    <a:pt x="156" y="671"/>
                    <a:pt x="218" y="733"/>
                  </a:cubicBezTo>
                  <a:cubicBezTo>
                    <a:pt x="265" y="780"/>
                    <a:pt x="327" y="811"/>
                    <a:pt x="405" y="811"/>
                  </a:cubicBezTo>
                  <a:cubicBezTo>
                    <a:pt x="467" y="811"/>
                    <a:pt x="514" y="795"/>
                    <a:pt x="561" y="748"/>
                  </a:cubicBezTo>
                  <a:cubicBezTo>
                    <a:pt x="607" y="717"/>
                    <a:pt x="623" y="671"/>
                    <a:pt x="639" y="624"/>
                  </a:cubicBezTo>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51" name="Google Shape;1351;ga910c9af8b_1_280"/>
            <p:cNvSpPr/>
            <p:nvPr/>
          </p:nvSpPr>
          <p:spPr>
            <a:xfrm>
              <a:off x="9779000" y="4294188"/>
              <a:ext cx="292100" cy="331787"/>
            </a:xfrm>
            <a:custGeom>
              <a:avLst/>
              <a:gdLst/>
              <a:ahLst/>
              <a:cxnLst/>
              <a:rect l="l" t="t" r="r" b="b"/>
              <a:pathLst>
                <a:path w="811" h="921" extrusionOk="0">
                  <a:moveTo>
                    <a:pt x="0" y="453"/>
                  </a:moveTo>
                  <a:lnTo>
                    <a:pt x="0" y="453"/>
                  </a:lnTo>
                  <a:cubicBezTo>
                    <a:pt x="0" y="297"/>
                    <a:pt x="31" y="187"/>
                    <a:pt x="124" y="94"/>
                  </a:cubicBezTo>
                  <a:cubicBezTo>
                    <a:pt x="202" y="32"/>
                    <a:pt x="296" y="0"/>
                    <a:pt x="405" y="0"/>
                  </a:cubicBezTo>
                  <a:cubicBezTo>
                    <a:pt x="530" y="0"/>
                    <a:pt x="639" y="47"/>
                    <a:pt x="717" y="125"/>
                  </a:cubicBezTo>
                  <a:cubicBezTo>
                    <a:pt x="779" y="219"/>
                    <a:pt x="810" y="328"/>
                    <a:pt x="810" y="453"/>
                  </a:cubicBezTo>
                  <a:cubicBezTo>
                    <a:pt x="810" y="608"/>
                    <a:pt x="779" y="733"/>
                    <a:pt x="685" y="811"/>
                  </a:cubicBezTo>
                  <a:cubicBezTo>
                    <a:pt x="607" y="889"/>
                    <a:pt x="514" y="920"/>
                    <a:pt x="405" y="920"/>
                  </a:cubicBezTo>
                  <a:cubicBezTo>
                    <a:pt x="280" y="920"/>
                    <a:pt x="171" y="873"/>
                    <a:pt x="93" y="780"/>
                  </a:cubicBezTo>
                  <a:cubicBezTo>
                    <a:pt x="31" y="702"/>
                    <a:pt x="0" y="593"/>
                    <a:pt x="0" y="453"/>
                  </a:cubicBezTo>
                  <a:close/>
                  <a:moveTo>
                    <a:pt x="124" y="453"/>
                  </a:moveTo>
                  <a:lnTo>
                    <a:pt x="124" y="453"/>
                  </a:lnTo>
                  <a:cubicBezTo>
                    <a:pt x="124" y="577"/>
                    <a:pt x="156" y="671"/>
                    <a:pt x="218" y="733"/>
                  </a:cubicBezTo>
                  <a:cubicBezTo>
                    <a:pt x="265" y="795"/>
                    <a:pt x="327" y="811"/>
                    <a:pt x="405" y="811"/>
                  </a:cubicBezTo>
                  <a:cubicBezTo>
                    <a:pt x="498" y="811"/>
                    <a:pt x="560" y="780"/>
                    <a:pt x="623" y="717"/>
                  </a:cubicBezTo>
                  <a:cubicBezTo>
                    <a:pt x="670" y="655"/>
                    <a:pt x="685" y="561"/>
                    <a:pt x="685" y="453"/>
                  </a:cubicBezTo>
                  <a:cubicBezTo>
                    <a:pt x="685" y="328"/>
                    <a:pt x="654" y="250"/>
                    <a:pt x="592" y="172"/>
                  </a:cubicBezTo>
                  <a:cubicBezTo>
                    <a:pt x="545" y="125"/>
                    <a:pt x="483" y="110"/>
                    <a:pt x="405" y="110"/>
                  </a:cubicBezTo>
                  <a:cubicBezTo>
                    <a:pt x="311" y="110"/>
                    <a:pt x="249" y="141"/>
                    <a:pt x="187" y="203"/>
                  </a:cubicBezTo>
                  <a:cubicBezTo>
                    <a:pt x="140" y="266"/>
                    <a:pt x="124" y="359"/>
                    <a:pt x="124" y="45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352" name="Google Shape;1352;ga910c9af8b_1_280"/>
          <p:cNvSpPr txBox="1">
            <a:spLocks noGrp="1"/>
          </p:cNvSpPr>
          <p:nvPr>
            <p:ph type="body" idx="2"/>
          </p:nvPr>
        </p:nvSpPr>
        <p:spPr>
          <a:xfrm>
            <a:off x="478158" y="5876798"/>
            <a:ext cx="3189106" cy="428587"/>
          </a:xfrm>
          <a:prstGeom prst="rect">
            <a:avLst/>
          </a:prstGeom>
          <a:noFill/>
          <a:ln w="9525" cap="flat" cmpd="sng">
            <a:solidFill>
              <a:srgbClr val="E5E5E5"/>
            </a:solidFill>
            <a:prstDash val="solid"/>
            <a:round/>
            <a:headEnd type="none" w="sm" len="sm"/>
            <a:tailEnd type="none" w="sm" len="sm"/>
          </a:ln>
        </p:spPr>
        <p:txBody>
          <a:bodyPr spcFirstLastPara="1" wrap="square" lIns="0" tIns="0" rIns="0" bIns="0" anchor="ctr" anchorCtr="0">
            <a:noAutofit/>
          </a:bodyPr>
          <a:lstStyle>
            <a:lvl1pPr marL="457200" lvl="0" indent="-304800" algn="l">
              <a:lnSpc>
                <a:spcPct val="110000"/>
              </a:lnSpc>
              <a:spcBef>
                <a:spcPts val="0"/>
              </a:spcBef>
              <a:spcAft>
                <a:spcPts val="0"/>
              </a:spcAft>
              <a:buSzPts val="1200"/>
              <a:buFont typeface="Arial"/>
              <a:buChar char="​"/>
              <a:defRPr sz="1600">
                <a:solidFill>
                  <a:schemeClr val="lt1"/>
                </a:solidFill>
                <a:latin typeface="Arial"/>
                <a:ea typeface="Arial"/>
                <a:cs typeface="Arial"/>
                <a:sym typeface="Arial"/>
              </a:defRPr>
            </a:lvl1pPr>
            <a:lvl2pPr marL="914400" lvl="1" indent="-317500" algn="l">
              <a:lnSpc>
                <a:spcPct val="100000"/>
              </a:lnSpc>
              <a:spcBef>
                <a:spcPts val="0"/>
              </a:spcBef>
              <a:spcAft>
                <a:spcPts val="0"/>
              </a:spcAft>
              <a:buSzPts val="1400"/>
              <a:buFont typeface="Arial"/>
              <a:buChar char=" "/>
              <a:defRPr sz="1400">
                <a:solidFill>
                  <a:schemeClr val="lt1"/>
                </a:solidFill>
                <a:latin typeface="Arial"/>
                <a:ea typeface="Arial"/>
                <a:cs typeface="Arial"/>
                <a:sym typeface="Arial"/>
              </a:defRPr>
            </a:lvl2pPr>
            <a:lvl3pPr marL="1371600" lvl="2" indent="-285750" algn="l">
              <a:lnSpc>
                <a:spcPct val="100000"/>
              </a:lnSpc>
              <a:spcBef>
                <a:spcPts val="0"/>
              </a:spcBef>
              <a:spcAft>
                <a:spcPts val="0"/>
              </a:spcAft>
              <a:buSzPts val="900"/>
              <a:buChar char="–"/>
              <a:defRPr sz="1000"/>
            </a:lvl3pPr>
            <a:lvl4pPr marL="1828800" lvl="3" indent="-228600" algn="l">
              <a:lnSpc>
                <a:spcPct val="100000"/>
              </a:lnSpc>
              <a:spcBef>
                <a:spcPts val="1000"/>
              </a:spcBef>
              <a:spcAft>
                <a:spcPts val="0"/>
              </a:spcAft>
              <a:buClr>
                <a:schemeClr val="accent1"/>
              </a:buClr>
              <a:buSzPts val="500"/>
              <a:buFont typeface="Arial"/>
              <a:buNone/>
              <a:defRPr sz="2000"/>
            </a:lvl4pPr>
            <a:lvl5pPr marL="2286000" lvl="4" indent="-330200" algn="l">
              <a:lnSpc>
                <a:spcPct val="110000"/>
              </a:lnSpc>
              <a:spcBef>
                <a:spcPts val="600"/>
              </a:spcBef>
              <a:spcAft>
                <a:spcPts val="0"/>
              </a:spcAft>
              <a:buSzPts val="1600"/>
              <a:buAutoNum type="arabicPeriod"/>
              <a:defRPr sz="16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53" name="Google Shape;1353;ga910c9af8b_1_280"/>
          <p:cNvSpPr txBox="1">
            <a:spLocks noGrp="1"/>
          </p:cNvSpPr>
          <p:nvPr>
            <p:ph type="body" idx="3"/>
          </p:nvPr>
        </p:nvSpPr>
        <p:spPr>
          <a:xfrm>
            <a:off x="3737714" y="5876798"/>
            <a:ext cx="3189106" cy="428587"/>
          </a:xfrm>
          <a:prstGeom prst="rect">
            <a:avLst/>
          </a:prstGeom>
          <a:noFill/>
          <a:ln w="9525" cap="flat" cmpd="sng">
            <a:solidFill>
              <a:srgbClr val="E5E5E5"/>
            </a:solidFill>
            <a:prstDash val="solid"/>
            <a:round/>
            <a:headEnd type="none" w="sm" len="sm"/>
            <a:tailEnd type="none" w="sm" len="sm"/>
          </a:ln>
        </p:spPr>
        <p:txBody>
          <a:bodyPr spcFirstLastPara="1" wrap="square" lIns="0" tIns="0" rIns="0" bIns="0" anchor="ctr" anchorCtr="0">
            <a:noAutofit/>
          </a:bodyPr>
          <a:lstStyle>
            <a:lvl1pPr marL="457200" lvl="0" indent="-304800" algn="l">
              <a:lnSpc>
                <a:spcPct val="110000"/>
              </a:lnSpc>
              <a:spcBef>
                <a:spcPts val="0"/>
              </a:spcBef>
              <a:spcAft>
                <a:spcPts val="0"/>
              </a:spcAft>
              <a:buSzPts val="1200"/>
              <a:buFont typeface="Arial"/>
              <a:buChar char="​"/>
              <a:defRPr sz="1600">
                <a:solidFill>
                  <a:schemeClr val="lt1"/>
                </a:solidFill>
                <a:latin typeface="Arial"/>
                <a:ea typeface="Arial"/>
                <a:cs typeface="Arial"/>
                <a:sym typeface="Arial"/>
              </a:defRPr>
            </a:lvl1pPr>
            <a:lvl2pPr marL="914400" lvl="1" indent="-317500" algn="l">
              <a:lnSpc>
                <a:spcPct val="100000"/>
              </a:lnSpc>
              <a:spcBef>
                <a:spcPts val="0"/>
              </a:spcBef>
              <a:spcAft>
                <a:spcPts val="0"/>
              </a:spcAft>
              <a:buSzPts val="1400"/>
              <a:buFont typeface="Arial"/>
              <a:buChar char=" "/>
              <a:defRPr sz="1400">
                <a:solidFill>
                  <a:schemeClr val="lt1"/>
                </a:solidFill>
                <a:latin typeface="Arial"/>
                <a:ea typeface="Arial"/>
                <a:cs typeface="Arial"/>
                <a:sym typeface="Arial"/>
              </a:defRPr>
            </a:lvl2pPr>
            <a:lvl3pPr marL="1371600" lvl="2" indent="-285750" algn="l">
              <a:lnSpc>
                <a:spcPct val="100000"/>
              </a:lnSpc>
              <a:spcBef>
                <a:spcPts val="0"/>
              </a:spcBef>
              <a:spcAft>
                <a:spcPts val="0"/>
              </a:spcAft>
              <a:buSzPts val="900"/>
              <a:buChar char="–"/>
              <a:defRPr sz="1000"/>
            </a:lvl3pPr>
            <a:lvl4pPr marL="1828800" lvl="3" indent="-228600" algn="l">
              <a:lnSpc>
                <a:spcPct val="100000"/>
              </a:lnSpc>
              <a:spcBef>
                <a:spcPts val="1000"/>
              </a:spcBef>
              <a:spcAft>
                <a:spcPts val="0"/>
              </a:spcAft>
              <a:buClr>
                <a:schemeClr val="accent1"/>
              </a:buClr>
              <a:buSzPts val="500"/>
              <a:buFont typeface="Arial"/>
              <a:buNone/>
              <a:defRPr sz="2000"/>
            </a:lvl4pPr>
            <a:lvl5pPr marL="2286000" lvl="4" indent="-330200" algn="l">
              <a:lnSpc>
                <a:spcPct val="110000"/>
              </a:lnSpc>
              <a:spcBef>
                <a:spcPts val="600"/>
              </a:spcBef>
              <a:spcAft>
                <a:spcPts val="0"/>
              </a:spcAft>
              <a:buSzPts val="1600"/>
              <a:buAutoNum type="arabicPeriod"/>
              <a:defRPr sz="16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Tree>
    <p:extLst>
      <p:ext uri="{BB962C8B-B14F-4D97-AF65-F5344CB8AC3E}">
        <p14:creationId xmlns:p14="http://schemas.microsoft.com/office/powerpoint/2010/main" val="13771118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meline_Horizontal_Bottom">
    <p:bg>
      <p:bgPr>
        <a:solidFill>
          <a:srgbClr val="FFFFFF"/>
        </a:solidFill>
        <a:effectLst/>
      </p:bgPr>
    </p:bg>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524429" y="1104618"/>
            <a:ext cx="11143143" cy="246221"/>
          </a:xfrm>
          <a:prstGeom prst="rect">
            <a:avLst/>
          </a:prstGeom>
        </p:spPr>
        <p:txBody>
          <a:bodyPr tIns="0">
            <a:spAutoFit/>
          </a:bodyPr>
          <a:lstStyle>
            <a:lvl1pPr marL="0" indent="0" algn="ctr">
              <a:lnSpc>
                <a:spcPct val="100000"/>
              </a:lnSpc>
              <a:spcBef>
                <a:spcPts val="0"/>
              </a:spcBef>
              <a:spcAft>
                <a:spcPts val="600"/>
              </a:spcAft>
              <a:buNone/>
              <a:defRPr kumimoji="0" lang="en-US" sz="1600" b="0" i="0" u="none" strike="noStrike" cap="none" spc="0" normalizeH="0" baseline="0" dirty="0">
                <a:ln>
                  <a:noFill/>
                </a:ln>
                <a:solidFill>
                  <a:schemeClr val="bg2">
                    <a:lumMod val="50000"/>
                  </a:schemeClr>
                </a:solidFill>
                <a:effectLst/>
                <a:uFillTx/>
                <a:latin typeface="+mn-lt"/>
                <a:ea typeface="AppD Sans" panose="00000500000000000000" pitchFamily="2" charset="0"/>
                <a:cs typeface="Arial" panose="020B0604020202020204" pitchFamily="34" charset="0"/>
                <a:sym typeface="BrownStd-Light"/>
              </a:defRPr>
            </a:lvl1pPr>
          </a:lstStyle>
          <a:p>
            <a:pPr lvl="0"/>
            <a:r>
              <a:rPr lang="en-US"/>
              <a:t>Subtitle goes here</a:t>
            </a:r>
          </a:p>
        </p:txBody>
      </p:sp>
      <p:sp>
        <p:nvSpPr>
          <p:cNvPr id="6" name="Title 5">
            <a:extLst>
              <a:ext uri="{FF2B5EF4-FFF2-40B4-BE49-F238E27FC236}">
                <a16:creationId xmlns:a16="http://schemas.microsoft.com/office/drawing/2014/main" id="{E344BCB7-9EA2-418F-A5BE-6E9BCAC4D574}"/>
              </a:ext>
            </a:extLst>
          </p:cNvPr>
          <p:cNvSpPr>
            <a:spLocks noGrp="1"/>
          </p:cNvSpPr>
          <p:nvPr>
            <p:ph type="title"/>
          </p:nvPr>
        </p:nvSpPr>
        <p:spPr>
          <a:xfrm>
            <a:off x="524429" y="611010"/>
            <a:ext cx="11143143" cy="443198"/>
          </a:xfrm>
        </p:spPr>
        <p:txBody>
          <a:bodyPr>
            <a:spAutoFit/>
          </a:bodyPr>
          <a:lstStyle>
            <a:lvl1pPr algn="ctr">
              <a:defRPr>
                <a:latin typeface="+mn-lt"/>
              </a:defRPr>
            </a:lvl1pPr>
          </a:lstStyle>
          <a:p>
            <a:r>
              <a:rPr lang="en-US"/>
              <a:t>Click to edit Master title style</a:t>
            </a:r>
          </a:p>
        </p:txBody>
      </p:sp>
      <p:grpSp>
        <p:nvGrpSpPr>
          <p:cNvPr id="28" name="Group 27">
            <a:extLst>
              <a:ext uri="{FF2B5EF4-FFF2-40B4-BE49-F238E27FC236}">
                <a16:creationId xmlns:a16="http://schemas.microsoft.com/office/drawing/2014/main" id="{8C51D7D1-9435-4420-9763-1BCBA3ABB844}"/>
              </a:ext>
            </a:extLst>
          </p:cNvPr>
          <p:cNvGrpSpPr/>
          <p:nvPr userDrawn="1"/>
        </p:nvGrpSpPr>
        <p:grpSpPr>
          <a:xfrm>
            <a:off x="596792" y="5456324"/>
            <a:ext cx="10998414" cy="182880"/>
            <a:chOff x="596637" y="3748891"/>
            <a:chExt cx="10995550" cy="182880"/>
          </a:xfrm>
        </p:grpSpPr>
        <p:cxnSp>
          <p:nvCxnSpPr>
            <p:cNvPr id="4" name="Straight Connector 3">
              <a:extLst>
                <a:ext uri="{FF2B5EF4-FFF2-40B4-BE49-F238E27FC236}">
                  <a16:creationId xmlns:a16="http://schemas.microsoft.com/office/drawing/2014/main" id="{59F9B7E4-C3E9-43E0-9977-10753FF89F16}"/>
                </a:ext>
              </a:extLst>
            </p:cNvPr>
            <p:cNvCxnSpPr>
              <a:cxnSpLocks/>
            </p:cNvCxnSpPr>
            <p:nvPr userDrawn="1"/>
          </p:nvCxnSpPr>
          <p:spPr>
            <a:xfrm>
              <a:off x="598082" y="3840331"/>
              <a:ext cx="109926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CCD0BE-410E-44D4-9564-FB17E1A9319D}"/>
                </a:ext>
              </a:extLst>
            </p:cNvPr>
            <p:cNvCxnSpPr>
              <a:cxnSpLocks/>
            </p:cNvCxnSpPr>
            <p:nvPr userDrawn="1"/>
          </p:nvCxnSpPr>
          <p:spPr>
            <a:xfrm>
              <a:off x="596637" y="3748891"/>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B910E0-BC35-45F9-A8E8-6DEF8868AD17}"/>
                </a:ext>
              </a:extLst>
            </p:cNvPr>
            <p:cNvCxnSpPr>
              <a:cxnSpLocks/>
            </p:cNvCxnSpPr>
            <p:nvPr userDrawn="1"/>
          </p:nvCxnSpPr>
          <p:spPr>
            <a:xfrm>
              <a:off x="11592187" y="3748891"/>
              <a:ext cx="0" cy="18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Text Placeholder 26">
            <a:extLst>
              <a:ext uri="{FF2B5EF4-FFF2-40B4-BE49-F238E27FC236}">
                <a16:creationId xmlns:a16="http://schemas.microsoft.com/office/drawing/2014/main" id="{7E546F51-6D93-4F00-A8C8-3D03F819C6D5}"/>
              </a:ext>
            </a:extLst>
          </p:cNvPr>
          <p:cNvSpPr>
            <a:spLocks noGrp="1"/>
          </p:cNvSpPr>
          <p:nvPr>
            <p:ph type="body" sz="quarter" idx="11" hasCustomPrompt="1"/>
          </p:nvPr>
        </p:nvSpPr>
        <p:spPr>
          <a:xfrm>
            <a:off x="1009443" y="5713029"/>
            <a:ext cx="1189030" cy="174920"/>
          </a:xfrm>
          <a:solidFill>
            <a:schemeClr val="bg1"/>
          </a:solidFill>
          <a:ln>
            <a:noFill/>
          </a:ln>
        </p:spPr>
        <p:txBody>
          <a:bodyPr wrap="square" lIns="182880" rIns="182880">
            <a:spAutoFit/>
          </a:bodyPr>
          <a:lstStyle>
            <a:lvl1pPr algn="ctr">
              <a:defRPr sz="1100" cap="all" spc="200" baseline="0">
                <a:latin typeface="AppD Sans Heavy" panose="00000A00000000000000" pitchFamily="2" charset="0"/>
              </a:defRPr>
            </a:lvl1pPr>
          </a:lstStyle>
          <a:p>
            <a:pPr lvl="0"/>
            <a:r>
              <a:rPr lang="en-US"/>
              <a:t>Month</a:t>
            </a:r>
          </a:p>
        </p:txBody>
      </p:sp>
      <p:sp>
        <p:nvSpPr>
          <p:cNvPr id="29" name="Text Placeholder 26">
            <a:extLst>
              <a:ext uri="{FF2B5EF4-FFF2-40B4-BE49-F238E27FC236}">
                <a16:creationId xmlns:a16="http://schemas.microsoft.com/office/drawing/2014/main" id="{6B56319D-70F2-42BB-B3DF-E7DD03533002}"/>
              </a:ext>
            </a:extLst>
          </p:cNvPr>
          <p:cNvSpPr>
            <a:spLocks noGrp="1"/>
          </p:cNvSpPr>
          <p:nvPr>
            <p:ph type="body" sz="quarter" idx="12" hasCustomPrompt="1"/>
          </p:nvPr>
        </p:nvSpPr>
        <p:spPr>
          <a:xfrm>
            <a:off x="5501484" y="5713029"/>
            <a:ext cx="1189030" cy="174920"/>
          </a:xfrm>
          <a:solidFill>
            <a:schemeClr val="bg1"/>
          </a:solidFill>
          <a:ln>
            <a:noFill/>
          </a:ln>
        </p:spPr>
        <p:txBody>
          <a:bodyPr wrap="square" lIns="182880" rIns="182880">
            <a:spAutoFit/>
          </a:bodyPr>
          <a:lstStyle>
            <a:lvl1pPr algn="ctr">
              <a:defRPr sz="1100" cap="all" spc="200" baseline="0">
                <a:latin typeface="AppD Sans Heavy" panose="00000A00000000000000" pitchFamily="2" charset="0"/>
              </a:defRPr>
            </a:lvl1pPr>
          </a:lstStyle>
          <a:p>
            <a:pPr lvl="0"/>
            <a:r>
              <a:rPr lang="en-US"/>
              <a:t>Month</a:t>
            </a:r>
          </a:p>
        </p:txBody>
      </p:sp>
      <p:sp>
        <p:nvSpPr>
          <p:cNvPr id="30" name="Text Placeholder 26">
            <a:extLst>
              <a:ext uri="{FF2B5EF4-FFF2-40B4-BE49-F238E27FC236}">
                <a16:creationId xmlns:a16="http://schemas.microsoft.com/office/drawing/2014/main" id="{7CEE08D9-F37A-41F3-BFCD-4A88C8744853}"/>
              </a:ext>
            </a:extLst>
          </p:cNvPr>
          <p:cNvSpPr>
            <a:spLocks noGrp="1"/>
          </p:cNvSpPr>
          <p:nvPr>
            <p:ph type="body" sz="quarter" idx="13" hasCustomPrompt="1"/>
          </p:nvPr>
        </p:nvSpPr>
        <p:spPr>
          <a:xfrm>
            <a:off x="9993527" y="5713029"/>
            <a:ext cx="1189030" cy="174920"/>
          </a:xfrm>
          <a:solidFill>
            <a:schemeClr val="bg1"/>
          </a:solidFill>
          <a:ln>
            <a:noFill/>
          </a:ln>
        </p:spPr>
        <p:txBody>
          <a:bodyPr wrap="square" lIns="182880" rIns="182880">
            <a:spAutoFit/>
          </a:bodyPr>
          <a:lstStyle>
            <a:lvl1pPr algn="ctr">
              <a:defRPr sz="1100" cap="all" spc="200" baseline="0">
                <a:latin typeface="AppD Sans Heavy" panose="00000A00000000000000" pitchFamily="2" charset="0"/>
              </a:defRPr>
            </a:lvl1pPr>
          </a:lstStyle>
          <a:p>
            <a:pPr lvl="0"/>
            <a:r>
              <a:rPr lang="en-US"/>
              <a:t>Month</a:t>
            </a:r>
          </a:p>
        </p:txBody>
      </p:sp>
      <p:sp>
        <p:nvSpPr>
          <p:cNvPr id="35" name="Text Placeholder 34">
            <a:extLst>
              <a:ext uri="{FF2B5EF4-FFF2-40B4-BE49-F238E27FC236}">
                <a16:creationId xmlns:a16="http://schemas.microsoft.com/office/drawing/2014/main" id="{4206B32C-821E-4986-A68E-20DE7C8BDEE5}"/>
              </a:ext>
            </a:extLst>
          </p:cNvPr>
          <p:cNvSpPr>
            <a:spLocks noGrp="1"/>
          </p:cNvSpPr>
          <p:nvPr>
            <p:ph type="body" sz="quarter" idx="14"/>
          </p:nvPr>
        </p:nvSpPr>
        <p:spPr>
          <a:xfrm>
            <a:off x="596793" y="3295504"/>
            <a:ext cx="2482307" cy="1246187"/>
          </a:xfrm>
        </p:spPr>
        <p:txBody>
          <a:bodyPr anchor="b"/>
          <a:lstStyle>
            <a:lvl1pPr algn="ctr">
              <a:defRPr sz="1400"/>
            </a:lvl1pPr>
            <a:lvl2pPr algn="ctr">
              <a:defRPr sz="1100"/>
            </a:lvl2pPr>
            <a:lvl3pPr algn="ctr">
              <a:defRPr sz="1050"/>
            </a:lvl3pPr>
            <a:lvl4pPr algn="ctr">
              <a:defRPr sz="2400"/>
            </a:lvl4pPr>
            <a:lvl5pPr algn="ctr">
              <a:defRPr sz="1800"/>
            </a:lvl5pPr>
          </a:lstStyle>
          <a:p>
            <a:pPr lvl="0"/>
            <a:r>
              <a:rPr lang="en-US"/>
              <a:t>Click to edit Master text styles</a:t>
            </a:r>
          </a:p>
        </p:txBody>
      </p:sp>
      <p:sp>
        <p:nvSpPr>
          <p:cNvPr id="42" name="Text Placeholder 34">
            <a:extLst>
              <a:ext uri="{FF2B5EF4-FFF2-40B4-BE49-F238E27FC236}">
                <a16:creationId xmlns:a16="http://schemas.microsoft.com/office/drawing/2014/main" id="{D6BA7A84-3CC1-4108-8A1C-779327BA950E}"/>
              </a:ext>
            </a:extLst>
          </p:cNvPr>
          <p:cNvSpPr>
            <a:spLocks noGrp="1"/>
          </p:cNvSpPr>
          <p:nvPr>
            <p:ph type="body" sz="quarter" idx="15"/>
          </p:nvPr>
        </p:nvSpPr>
        <p:spPr>
          <a:xfrm>
            <a:off x="6273233" y="3295504"/>
            <a:ext cx="2482307" cy="1246187"/>
          </a:xfrm>
        </p:spPr>
        <p:txBody>
          <a:bodyPr anchor="b"/>
          <a:lstStyle>
            <a:lvl1pPr algn="ctr">
              <a:defRPr sz="1400"/>
            </a:lvl1pPr>
            <a:lvl2pPr algn="ctr">
              <a:defRPr sz="1100"/>
            </a:lvl2pPr>
            <a:lvl3pPr algn="ctr">
              <a:defRPr sz="1050"/>
            </a:lvl3pPr>
            <a:lvl4pPr algn="ctr">
              <a:defRPr sz="2400"/>
            </a:lvl4pPr>
            <a:lvl5pPr algn="ctr">
              <a:defRPr sz="1800"/>
            </a:lvl5pPr>
          </a:lstStyle>
          <a:p>
            <a:pPr lvl="0"/>
            <a:r>
              <a:rPr lang="en-US"/>
              <a:t>Click to edit Master text styles</a:t>
            </a:r>
          </a:p>
        </p:txBody>
      </p:sp>
      <p:sp>
        <p:nvSpPr>
          <p:cNvPr id="14" name="Text Placeholder 34">
            <a:extLst>
              <a:ext uri="{FF2B5EF4-FFF2-40B4-BE49-F238E27FC236}">
                <a16:creationId xmlns:a16="http://schemas.microsoft.com/office/drawing/2014/main" id="{8475239B-D8FB-4EAA-867B-E241355CD10F}"/>
              </a:ext>
            </a:extLst>
          </p:cNvPr>
          <p:cNvSpPr>
            <a:spLocks noGrp="1"/>
          </p:cNvSpPr>
          <p:nvPr>
            <p:ph type="body" sz="quarter" idx="16"/>
          </p:nvPr>
        </p:nvSpPr>
        <p:spPr>
          <a:xfrm>
            <a:off x="3435013" y="2356913"/>
            <a:ext cx="2482307" cy="1246187"/>
          </a:xfrm>
        </p:spPr>
        <p:txBody>
          <a:bodyPr anchor="b"/>
          <a:lstStyle>
            <a:lvl1pPr algn="ctr">
              <a:defRPr sz="1400"/>
            </a:lvl1pPr>
            <a:lvl2pPr algn="ctr">
              <a:defRPr sz="1100"/>
            </a:lvl2pPr>
            <a:lvl3pPr algn="ctr">
              <a:defRPr sz="1050"/>
            </a:lvl3pPr>
            <a:lvl4pPr algn="ctr">
              <a:defRPr sz="2400"/>
            </a:lvl4pPr>
            <a:lvl5pPr algn="ctr">
              <a:defRPr sz="1800"/>
            </a:lvl5pPr>
          </a:lstStyle>
          <a:p>
            <a:pPr lvl="0"/>
            <a:r>
              <a:rPr lang="en-US"/>
              <a:t>Click to edit Master text styles</a:t>
            </a:r>
          </a:p>
        </p:txBody>
      </p:sp>
      <p:sp>
        <p:nvSpPr>
          <p:cNvPr id="15" name="Text Placeholder 34">
            <a:extLst>
              <a:ext uri="{FF2B5EF4-FFF2-40B4-BE49-F238E27FC236}">
                <a16:creationId xmlns:a16="http://schemas.microsoft.com/office/drawing/2014/main" id="{5C3C6538-49AD-481C-B776-1E479F712519}"/>
              </a:ext>
            </a:extLst>
          </p:cNvPr>
          <p:cNvSpPr>
            <a:spLocks noGrp="1"/>
          </p:cNvSpPr>
          <p:nvPr>
            <p:ph type="body" sz="quarter" idx="17"/>
          </p:nvPr>
        </p:nvSpPr>
        <p:spPr>
          <a:xfrm>
            <a:off x="9111454" y="2356913"/>
            <a:ext cx="2482307" cy="1246187"/>
          </a:xfrm>
        </p:spPr>
        <p:txBody>
          <a:bodyPr anchor="b"/>
          <a:lstStyle>
            <a:lvl1pPr algn="ctr">
              <a:defRPr sz="1400"/>
            </a:lvl1pPr>
            <a:lvl2pPr algn="ctr">
              <a:defRPr sz="1100"/>
            </a:lvl2pPr>
            <a:lvl3pPr algn="ctr">
              <a:defRPr sz="1050"/>
            </a:lvl3pPr>
            <a:lvl4pPr algn="ctr">
              <a:defRPr sz="2400"/>
            </a:lvl4pPr>
            <a:lvl5pPr algn="ctr">
              <a:defRPr sz="1800"/>
            </a:lvl5pPr>
          </a:lstStyle>
          <a:p>
            <a:pPr lvl="0"/>
            <a:r>
              <a:rPr lang="en-US"/>
              <a:t>Click to edit Master text styles</a:t>
            </a:r>
          </a:p>
        </p:txBody>
      </p:sp>
    </p:spTree>
    <p:extLst>
      <p:ext uri="{BB962C8B-B14F-4D97-AF65-F5344CB8AC3E}">
        <p14:creationId xmlns:p14="http://schemas.microsoft.com/office/powerpoint/2010/main" val="93866699"/>
      </p:ext>
    </p:extLst>
  </p:cSld>
  <p:clrMapOvr>
    <a:masterClrMapping/>
  </p:clrMapOvr>
  <p:transition spd="med"/>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Agenda_4x">
  <p:cSld name="Agenda_4x">
    <p:bg>
      <p:bgPr>
        <a:solidFill>
          <a:srgbClr val="FFFFFF"/>
        </a:solidFill>
        <a:effectLst/>
      </p:bgPr>
    </p:bg>
    <p:spTree>
      <p:nvGrpSpPr>
        <p:cNvPr id="1" name="Shape 1354"/>
        <p:cNvGrpSpPr/>
        <p:nvPr/>
      </p:nvGrpSpPr>
      <p:grpSpPr>
        <a:xfrm>
          <a:off x="0" y="0"/>
          <a:ext cx="0" cy="0"/>
          <a:chOff x="0" y="0"/>
          <a:chExt cx="0" cy="0"/>
        </a:xfrm>
      </p:grpSpPr>
      <p:sp>
        <p:nvSpPr>
          <p:cNvPr id="1355" name="Google Shape;1355;ga910c9af8b_1_312"/>
          <p:cNvSpPr/>
          <p:nvPr/>
        </p:nvSpPr>
        <p:spPr>
          <a:xfrm rot="10800000" flipH="1">
            <a:off x="-1" y="0"/>
            <a:ext cx="5026167" cy="6858000"/>
          </a:xfrm>
          <a:custGeom>
            <a:avLst/>
            <a:gdLst/>
            <a:ahLst/>
            <a:cxnLst/>
            <a:rect l="l" t="t" r="r" b="b"/>
            <a:pathLst>
              <a:path w="5024858" h="6858000" extrusionOk="0">
                <a:moveTo>
                  <a:pt x="2" y="0"/>
                </a:moveTo>
                <a:lnTo>
                  <a:pt x="5024858" y="0"/>
                </a:lnTo>
                <a:lnTo>
                  <a:pt x="1971064" y="6858000"/>
                </a:lnTo>
                <a:lnTo>
                  <a:pt x="0" y="6858000"/>
                </a:lnTo>
                <a:lnTo>
                  <a:pt x="0" y="2597400"/>
                </a:lnTo>
                <a:lnTo>
                  <a:pt x="2" y="2597395"/>
                </a:lnTo>
                <a:close/>
              </a:path>
            </a:pathLst>
          </a:custGeom>
          <a:gradFill>
            <a:gsLst>
              <a:gs pos="0">
                <a:srgbClr val="E2E2E2">
                  <a:alpha val="60392"/>
                </a:srgbClr>
              </a:gs>
              <a:gs pos="100000">
                <a:srgbClr val="F7F7F7">
                  <a:alpha val="0"/>
                </a:srgbClr>
              </a:gs>
            </a:gsLst>
            <a:lin ang="18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56" name="Google Shape;1356;ga910c9af8b_1_312"/>
          <p:cNvSpPr txBox="1">
            <a:spLocks noGrp="1"/>
          </p:cNvSpPr>
          <p:nvPr>
            <p:ph type="body" idx="1"/>
          </p:nvPr>
        </p:nvSpPr>
        <p:spPr>
          <a:xfrm>
            <a:off x="1433541" y="2808289"/>
            <a:ext cx="3201234" cy="1241425"/>
          </a:xfrm>
          <a:prstGeom prst="rect">
            <a:avLst/>
          </a:prstGeom>
          <a:noFill/>
          <a:ln>
            <a:noFill/>
          </a:ln>
        </p:spPr>
        <p:txBody>
          <a:bodyPr spcFirstLastPara="1" wrap="square" lIns="0" tIns="0" rIns="0" bIns="0" anchor="ctr" anchorCtr="0">
            <a:noAutofit/>
          </a:bodyPr>
          <a:lstStyle>
            <a:lvl1pPr marL="457200" lvl="0" indent="-228600" algn="ctr">
              <a:lnSpc>
                <a:spcPct val="110000"/>
              </a:lnSpc>
              <a:spcBef>
                <a:spcPts val="600"/>
              </a:spcBef>
              <a:spcAft>
                <a:spcPts val="0"/>
              </a:spcAft>
              <a:buSzPts val="4050"/>
              <a:buNone/>
              <a:defRPr sz="5400">
                <a:solidFill>
                  <a:schemeClr val="dk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57" name="Google Shape;1357;ga910c9af8b_1_312"/>
          <p:cNvSpPr txBox="1">
            <a:spLocks noGrp="1"/>
          </p:cNvSpPr>
          <p:nvPr>
            <p:ph type="body" idx="2"/>
          </p:nvPr>
        </p:nvSpPr>
        <p:spPr>
          <a:xfrm>
            <a:off x="6184844" y="1369330"/>
            <a:ext cx="5541328" cy="392059"/>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00"/>
              </a:spcBef>
              <a:spcAft>
                <a:spcPts val="0"/>
              </a:spcAft>
              <a:buSzPts val="1500"/>
              <a:buNone/>
              <a:defRPr sz="20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58" name="Google Shape;1358;ga910c9af8b_1_312"/>
          <p:cNvSpPr txBox="1">
            <a:spLocks noGrp="1"/>
          </p:cNvSpPr>
          <p:nvPr>
            <p:ph type="body" idx="3"/>
          </p:nvPr>
        </p:nvSpPr>
        <p:spPr>
          <a:xfrm>
            <a:off x="6184843" y="1765737"/>
            <a:ext cx="5541328" cy="21544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900"/>
              <a:buNone/>
              <a:defRPr sz="12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59" name="Google Shape;1359;ga910c9af8b_1_312"/>
          <p:cNvSpPr txBox="1">
            <a:spLocks noGrp="1"/>
          </p:cNvSpPr>
          <p:nvPr>
            <p:ph type="body" idx="4"/>
          </p:nvPr>
        </p:nvSpPr>
        <p:spPr>
          <a:xfrm>
            <a:off x="6184844" y="2514874"/>
            <a:ext cx="5541328" cy="392059"/>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00"/>
              </a:spcBef>
              <a:spcAft>
                <a:spcPts val="0"/>
              </a:spcAft>
              <a:buSzPts val="1500"/>
              <a:buNone/>
              <a:defRPr sz="20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60" name="Google Shape;1360;ga910c9af8b_1_312"/>
          <p:cNvSpPr txBox="1">
            <a:spLocks noGrp="1"/>
          </p:cNvSpPr>
          <p:nvPr>
            <p:ph type="body" idx="5"/>
          </p:nvPr>
        </p:nvSpPr>
        <p:spPr>
          <a:xfrm>
            <a:off x="6184843" y="2911281"/>
            <a:ext cx="5541328" cy="21544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900"/>
              <a:buNone/>
              <a:defRPr sz="12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61" name="Google Shape;1361;ga910c9af8b_1_312"/>
          <p:cNvSpPr txBox="1">
            <a:spLocks noGrp="1"/>
          </p:cNvSpPr>
          <p:nvPr>
            <p:ph type="body" idx="6"/>
          </p:nvPr>
        </p:nvSpPr>
        <p:spPr>
          <a:xfrm>
            <a:off x="6184844" y="3672095"/>
            <a:ext cx="5541328" cy="392059"/>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00"/>
              </a:spcBef>
              <a:spcAft>
                <a:spcPts val="0"/>
              </a:spcAft>
              <a:buSzPts val="1500"/>
              <a:buNone/>
              <a:defRPr sz="20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62" name="Google Shape;1362;ga910c9af8b_1_312"/>
          <p:cNvSpPr txBox="1">
            <a:spLocks noGrp="1"/>
          </p:cNvSpPr>
          <p:nvPr>
            <p:ph type="body" idx="7"/>
          </p:nvPr>
        </p:nvSpPr>
        <p:spPr>
          <a:xfrm>
            <a:off x="6184843" y="4068502"/>
            <a:ext cx="5541328" cy="21544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900"/>
              <a:buNone/>
              <a:defRPr sz="12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63" name="Google Shape;1363;ga910c9af8b_1_312"/>
          <p:cNvSpPr txBox="1">
            <a:spLocks noGrp="1"/>
          </p:cNvSpPr>
          <p:nvPr>
            <p:ph type="body" idx="8"/>
          </p:nvPr>
        </p:nvSpPr>
        <p:spPr>
          <a:xfrm>
            <a:off x="6184844" y="4828087"/>
            <a:ext cx="5541328" cy="392059"/>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00"/>
              </a:spcBef>
              <a:spcAft>
                <a:spcPts val="0"/>
              </a:spcAft>
              <a:buSzPts val="1500"/>
              <a:buNone/>
              <a:defRPr sz="20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64" name="Google Shape;1364;ga910c9af8b_1_312"/>
          <p:cNvSpPr txBox="1">
            <a:spLocks noGrp="1"/>
          </p:cNvSpPr>
          <p:nvPr>
            <p:ph type="body" idx="9"/>
          </p:nvPr>
        </p:nvSpPr>
        <p:spPr>
          <a:xfrm>
            <a:off x="6184843" y="5224494"/>
            <a:ext cx="5541328" cy="21544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900"/>
              <a:buNone/>
              <a:defRPr sz="12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65" name="Google Shape;1365;ga910c9af8b_1_312"/>
          <p:cNvSpPr txBox="1">
            <a:spLocks noGrp="1"/>
          </p:cNvSpPr>
          <p:nvPr>
            <p:ph type="body" idx="13"/>
          </p:nvPr>
        </p:nvSpPr>
        <p:spPr>
          <a:xfrm>
            <a:off x="5544855" y="1355648"/>
            <a:ext cx="419525" cy="419417"/>
          </a:xfrm>
          <a:prstGeom prst="rect">
            <a:avLst/>
          </a:prstGeom>
          <a:blipFill rotWithShape="1">
            <a:blip r:embed="rId2"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ctr" anchorCtr="0">
            <a:noAutofit/>
          </a:bodyPr>
          <a:lstStyle>
            <a:lvl1pPr marL="457200" lvl="0" indent="-276225" algn="ctr">
              <a:lnSpc>
                <a:spcPct val="110000"/>
              </a:lnSpc>
              <a:spcBef>
                <a:spcPts val="600"/>
              </a:spcBef>
              <a:spcAft>
                <a:spcPts val="0"/>
              </a:spcAft>
              <a:buSzPts val="750"/>
              <a:buChar char="​"/>
              <a:defRPr sz="1000">
                <a:solidFill>
                  <a:schemeClr val="l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66" name="Google Shape;1366;ga910c9af8b_1_312"/>
          <p:cNvSpPr txBox="1">
            <a:spLocks noGrp="1"/>
          </p:cNvSpPr>
          <p:nvPr>
            <p:ph type="body" idx="14"/>
          </p:nvPr>
        </p:nvSpPr>
        <p:spPr>
          <a:xfrm>
            <a:off x="5544855" y="2514206"/>
            <a:ext cx="419525" cy="419417"/>
          </a:xfrm>
          <a:prstGeom prst="rect">
            <a:avLst/>
          </a:prstGeom>
          <a:blipFill rotWithShape="1">
            <a:blip r:embed="rId2"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ctr" anchorCtr="0">
            <a:noAutofit/>
          </a:bodyPr>
          <a:lstStyle>
            <a:lvl1pPr marL="457200" lvl="0" indent="-276225" algn="ctr">
              <a:lnSpc>
                <a:spcPct val="110000"/>
              </a:lnSpc>
              <a:spcBef>
                <a:spcPts val="600"/>
              </a:spcBef>
              <a:spcAft>
                <a:spcPts val="0"/>
              </a:spcAft>
              <a:buSzPts val="750"/>
              <a:buChar char="​"/>
              <a:defRPr sz="1000">
                <a:solidFill>
                  <a:schemeClr val="l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67" name="Google Shape;1367;ga910c9af8b_1_312"/>
          <p:cNvSpPr txBox="1">
            <a:spLocks noGrp="1"/>
          </p:cNvSpPr>
          <p:nvPr>
            <p:ph type="body" idx="15"/>
          </p:nvPr>
        </p:nvSpPr>
        <p:spPr>
          <a:xfrm>
            <a:off x="5544855" y="3672764"/>
            <a:ext cx="419525" cy="419417"/>
          </a:xfrm>
          <a:prstGeom prst="rect">
            <a:avLst/>
          </a:prstGeom>
          <a:blipFill rotWithShape="1">
            <a:blip r:embed="rId2"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ctr" anchorCtr="0">
            <a:noAutofit/>
          </a:bodyPr>
          <a:lstStyle>
            <a:lvl1pPr marL="457200" lvl="0" indent="-276225" algn="ctr">
              <a:lnSpc>
                <a:spcPct val="110000"/>
              </a:lnSpc>
              <a:spcBef>
                <a:spcPts val="600"/>
              </a:spcBef>
              <a:spcAft>
                <a:spcPts val="0"/>
              </a:spcAft>
              <a:buSzPts val="750"/>
              <a:buChar char="​"/>
              <a:defRPr sz="1000">
                <a:solidFill>
                  <a:schemeClr val="l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68" name="Google Shape;1368;ga910c9af8b_1_312"/>
          <p:cNvSpPr txBox="1">
            <a:spLocks noGrp="1"/>
          </p:cNvSpPr>
          <p:nvPr>
            <p:ph type="body" idx="16"/>
          </p:nvPr>
        </p:nvSpPr>
        <p:spPr>
          <a:xfrm>
            <a:off x="5544855" y="4831321"/>
            <a:ext cx="419525" cy="419417"/>
          </a:xfrm>
          <a:prstGeom prst="rect">
            <a:avLst/>
          </a:prstGeom>
          <a:blipFill rotWithShape="1">
            <a:blip r:embed="rId2"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ctr" anchorCtr="0">
            <a:noAutofit/>
          </a:bodyPr>
          <a:lstStyle>
            <a:lvl1pPr marL="457200" lvl="0" indent="-276225" algn="ctr">
              <a:lnSpc>
                <a:spcPct val="110000"/>
              </a:lnSpc>
              <a:spcBef>
                <a:spcPts val="600"/>
              </a:spcBef>
              <a:spcAft>
                <a:spcPts val="0"/>
              </a:spcAft>
              <a:buSzPts val="750"/>
              <a:buChar char="​"/>
              <a:defRPr sz="1000">
                <a:solidFill>
                  <a:schemeClr val="l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Tree>
    <p:extLst>
      <p:ext uri="{BB962C8B-B14F-4D97-AF65-F5344CB8AC3E}">
        <p14:creationId xmlns:p14="http://schemas.microsoft.com/office/powerpoint/2010/main" val="3428976669"/>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Agenda_8x">
  <p:cSld name="Agenda_8x">
    <p:bg>
      <p:bgPr>
        <a:solidFill>
          <a:srgbClr val="FFFFFF"/>
        </a:solidFill>
        <a:effectLst/>
      </p:bgPr>
    </p:bg>
    <p:spTree>
      <p:nvGrpSpPr>
        <p:cNvPr id="1" name="Shape 1369"/>
        <p:cNvGrpSpPr/>
        <p:nvPr/>
      </p:nvGrpSpPr>
      <p:grpSpPr>
        <a:xfrm>
          <a:off x="0" y="0"/>
          <a:ext cx="0" cy="0"/>
          <a:chOff x="0" y="0"/>
          <a:chExt cx="0" cy="0"/>
        </a:xfrm>
      </p:grpSpPr>
      <p:sp>
        <p:nvSpPr>
          <p:cNvPr id="1370" name="Google Shape;1370;ga910c9af8b_1_327"/>
          <p:cNvSpPr/>
          <p:nvPr/>
        </p:nvSpPr>
        <p:spPr>
          <a:xfrm rot="10800000" flipH="1">
            <a:off x="-679628" y="0"/>
            <a:ext cx="5026167" cy="6858000"/>
          </a:xfrm>
          <a:custGeom>
            <a:avLst/>
            <a:gdLst/>
            <a:ahLst/>
            <a:cxnLst/>
            <a:rect l="l" t="t" r="r" b="b"/>
            <a:pathLst>
              <a:path w="5024858" h="6858000" extrusionOk="0">
                <a:moveTo>
                  <a:pt x="2" y="0"/>
                </a:moveTo>
                <a:lnTo>
                  <a:pt x="5024858" y="0"/>
                </a:lnTo>
                <a:lnTo>
                  <a:pt x="1971064" y="6858000"/>
                </a:lnTo>
                <a:lnTo>
                  <a:pt x="0" y="6858000"/>
                </a:lnTo>
                <a:lnTo>
                  <a:pt x="0" y="2597400"/>
                </a:lnTo>
                <a:lnTo>
                  <a:pt x="2" y="2597395"/>
                </a:lnTo>
                <a:close/>
              </a:path>
            </a:pathLst>
          </a:custGeom>
          <a:gradFill>
            <a:gsLst>
              <a:gs pos="0">
                <a:srgbClr val="E2E2E2">
                  <a:alpha val="60392"/>
                </a:srgbClr>
              </a:gs>
              <a:gs pos="100000">
                <a:srgbClr val="F7F7F7">
                  <a:alpha val="0"/>
                </a:srgbClr>
              </a:gs>
            </a:gsLst>
            <a:lin ang="18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71" name="Google Shape;1371;ga910c9af8b_1_327"/>
          <p:cNvSpPr txBox="1">
            <a:spLocks noGrp="1"/>
          </p:cNvSpPr>
          <p:nvPr>
            <p:ph type="body" idx="1"/>
          </p:nvPr>
        </p:nvSpPr>
        <p:spPr>
          <a:xfrm>
            <a:off x="4028413" y="1752117"/>
            <a:ext cx="486508" cy="225959"/>
          </a:xfrm>
          <a:prstGeom prst="rect">
            <a:avLst/>
          </a:prstGeom>
          <a:noFill/>
          <a:ln>
            <a:noFill/>
          </a:ln>
        </p:spPr>
        <p:txBody>
          <a:bodyPr spcFirstLastPara="1" wrap="square" lIns="0" tIns="0" rIns="0" bIns="0" anchor="ctr" anchorCtr="0">
            <a:noAutofit/>
          </a:bodyPr>
          <a:lstStyle>
            <a:lvl1pPr marL="457200" lvl="0" indent="-228600" algn="r">
              <a:lnSpc>
                <a:spcPct val="110000"/>
              </a:lnSpc>
              <a:spcBef>
                <a:spcPts val="600"/>
              </a:spcBef>
              <a:spcAft>
                <a:spcPts val="0"/>
              </a:spcAft>
              <a:buSzPts val="900"/>
              <a:buNone/>
              <a:defRPr sz="1200">
                <a:solidFill>
                  <a:schemeClr val="accen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72" name="Google Shape;1372;ga910c9af8b_1_327"/>
          <p:cNvSpPr txBox="1">
            <a:spLocks noGrp="1"/>
          </p:cNvSpPr>
          <p:nvPr>
            <p:ph type="body" idx="2"/>
          </p:nvPr>
        </p:nvSpPr>
        <p:spPr>
          <a:xfrm>
            <a:off x="485901" y="2601427"/>
            <a:ext cx="3201234" cy="1241425"/>
          </a:xfrm>
          <a:prstGeom prst="rect">
            <a:avLst/>
          </a:prstGeom>
          <a:noFill/>
          <a:ln>
            <a:noFill/>
          </a:ln>
        </p:spPr>
        <p:txBody>
          <a:bodyPr spcFirstLastPara="1" wrap="square" lIns="0" tIns="0" rIns="0" bIns="0" anchor="ctr" anchorCtr="0">
            <a:noAutofit/>
          </a:bodyPr>
          <a:lstStyle>
            <a:lvl1pPr marL="457200" lvl="0" indent="-228600" algn="ctr">
              <a:lnSpc>
                <a:spcPct val="110000"/>
              </a:lnSpc>
              <a:spcBef>
                <a:spcPts val="600"/>
              </a:spcBef>
              <a:spcAft>
                <a:spcPts val="0"/>
              </a:spcAft>
              <a:buSzPts val="3600"/>
              <a:buNone/>
              <a:defRPr sz="4800">
                <a:solidFill>
                  <a:schemeClr val="dk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73" name="Google Shape;1373;ga910c9af8b_1_327"/>
          <p:cNvSpPr txBox="1">
            <a:spLocks noGrp="1"/>
          </p:cNvSpPr>
          <p:nvPr>
            <p:ph type="body" idx="3"/>
          </p:nvPr>
        </p:nvSpPr>
        <p:spPr>
          <a:xfrm>
            <a:off x="4028413" y="2692182"/>
            <a:ext cx="486508" cy="225959"/>
          </a:xfrm>
          <a:prstGeom prst="rect">
            <a:avLst/>
          </a:prstGeom>
          <a:noFill/>
          <a:ln>
            <a:noFill/>
          </a:ln>
        </p:spPr>
        <p:txBody>
          <a:bodyPr spcFirstLastPara="1" wrap="square" lIns="0" tIns="0" rIns="0" bIns="0" anchor="ctr" anchorCtr="0">
            <a:noAutofit/>
          </a:bodyPr>
          <a:lstStyle>
            <a:lvl1pPr marL="457200" lvl="0" indent="-228600" algn="r">
              <a:lnSpc>
                <a:spcPct val="110000"/>
              </a:lnSpc>
              <a:spcBef>
                <a:spcPts val="600"/>
              </a:spcBef>
              <a:spcAft>
                <a:spcPts val="0"/>
              </a:spcAft>
              <a:buSzPts val="900"/>
              <a:buNone/>
              <a:defRPr sz="1200">
                <a:solidFill>
                  <a:schemeClr val="accen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74" name="Google Shape;1374;ga910c9af8b_1_327"/>
          <p:cNvSpPr txBox="1">
            <a:spLocks noGrp="1"/>
          </p:cNvSpPr>
          <p:nvPr>
            <p:ph type="body" idx="4"/>
          </p:nvPr>
        </p:nvSpPr>
        <p:spPr>
          <a:xfrm>
            <a:off x="4028413" y="3632247"/>
            <a:ext cx="486508" cy="225959"/>
          </a:xfrm>
          <a:prstGeom prst="rect">
            <a:avLst/>
          </a:prstGeom>
          <a:noFill/>
          <a:ln>
            <a:noFill/>
          </a:ln>
        </p:spPr>
        <p:txBody>
          <a:bodyPr spcFirstLastPara="1" wrap="square" lIns="0" tIns="0" rIns="0" bIns="0" anchor="ctr" anchorCtr="0">
            <a:noAutofit/>
          </a:bodyPr>
          <a:lstStyle>
            <a:lvl1pPr marL="457200" lvl="0" indent="-228600" algn="r">
              <a:lnSpc>
                <a:spcPct val="110000"/>
              </a:lnSpc>
              <a:spcBef>
                <a:spcPts val="600"/>
              </a:spcBef>
              <a:spcAft>
                <a:spcPts val="0"/>
              </a:spcAft>
              <a:buSzPts val="900"/>
              <a:buNone/>
              <a:defRPr sz="1200">
                <a:solidFill>
                  <a:schemeClr val="accen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75" name="Google Shape;1375;ga910c9af8b_1_327"/>
          <p:cNvSpPr txBox="1">
            <a:spLocks noGrp="1"/>
          </p:cNvSpPr>
          <p:nvPr>
            <p:ph type="body" idx="5"/>
          </p:nvPr>
        </p:nvSpPr>
        <p:spPr>
          <a:xfrm>
            <a:off x="4028413" y="4572313"/>
            <a:ext cx="486508" cy="225959"/>
          </a:xfrm>
          <a:prstGeom prst="rect">
            <a:avLst/>
          </a:prstGeom>
          <a:noFill/>
          <a:ln>
            <a:noFill/>
          </a:ln>
        </p:spPr>
        <p:txBody>
          <a:bodyPr spcFirstLastPara="1" wrap="square" lIns="0" tIns="0" rIns="0" bIns="0" anchor="ctr" anchorCtr="0">
            <a:noAutofit/>
          </a:bodyPr>
          <a:lstStyle>
            <a:lvl1pPr marL="457200" lvl="0" indent="-228600" algn="r">
              <a:lnSpc>
                <a:spcPct val="110000"/>
              </a:lnSpc>
              <a:spcBef>
                <a:spcPts val="600"/>
              </a:spcBef>
              <a:spcAft>
                <a:spcPts val="0"/>
              </a:spcAft>
              <a:buSzPts val="900"/>
              <a:buNone/>
              <a:defRPr sz="1200">
                <a:solidFill>
                  <a:schemeClr val="accen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76" name="Google Shape;1376;ga910c9af8b_1_327"/>
          <p:cNvSpPr txBox="1">
            <a:spLocks noGrp="1"/>
          </p:cNvSpPr>
          <p:nvPr>
            <p:ph type="body" idx="6"/>
          </p:nvPr>
        </p:nvSpPr>
        <p:spPr>
          <a:xfrm>
            <a:off x="7805808" y="1752117"/>
            <a:ext cx="486508" cy="225959"/>
          </a:xfrm>
          <a:prstGeom prst="rect">
            <a:avLst/>
          </a:prstGeom>
          <a:noFill/>
          <a:ln>
            <a:noFill/>
          </a:ln>
        </p:spPr>
        <p:txBody>
          <a:bodyPr spcFirstLastPara="1" wrap="square" lIns="0" tIns="0" rIns="0" bIns="0" anchor="ctr" anchorCtr="0">
            <a:noAutofit/>
          </a:bodyPr>
          <a:lstStyle>
            <a:lvl1pPr marL="457200" lvl="0" indent="-228600" algn="r">
              <a:lnSpc>
                <a:spcPct val="110000"/>
              </a:lnSpc>
              <a:spcBef>
                <a:spcPts val="600"/>
              </a:spcBef>
              <a:spcAft>
                <a:spcPts val="0"/>
              </a:spcAft>
              <a:buSzPts val="900"/>
              <a:buNone/>
              <a:defRPr sz="1200">
                <a:solidFill>
                  <a:schemeClr val="accen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77" name="Google Shape;1377;ga910c9af8b_1_327"/>
          <p:cNvSpPr txBox="1">
            <a:spLocks noGrp="1"/>
          </p:cNvSpPr>
          <p:nvPr>
            <p:ph type="body" idx="7"/>
          </p:nvPr>
        </p:nvSpPr>
        <p:spPr>
          <a:xfrm>
            <a:off x="7805808" y="2692182"/>
            <a:ext cx="486508" cy="225959"/>
          </a:xfrm>
          <a:prstGeom prst="rect">
            <a:avLst/>
          </a:prstGeom>
          <a:noFill/>
          <a:ln>
            <a:noFill/>
          </a:ln>
        </p:spPr>
        <p:txBody>
          <a:bodyPr spcFirstLastPara="1" wrap="square" lIns="0" tIns="0" rIns="0" bIns="0" anchor="ctr" anchorCtr="0">
            <a:noAutofit/>
          </a:bodyPr>
          <a:lstStyle>
            <a:lvl1pPr marL="457200" lvl="0" indent="-228600" algn="r">
              <a:lnSpc>
                <a:spcPct val="110000"/>
              </a:lnSpc>
              <a:spcBef>
                <a:spcPts val="600"/>
              </a:spcBef>
              <a:spcAft>
                <a:spcPts val="0"/>
              </a:spcAft>
              <a:buSzPts val="900"/>
              <a:buNone/>
              <a:defRPr sz="1200">
                <a:solidFill>
                  <a:schemeClr val="accen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78" name="Google Shape;1378;ga910c9af8b_1_327"/>
          <p:cNvSpPr txBox="1">
            <a:spLocks noGrp="1"/>
          </p:cNvSpPr>
          <p:nvPr>
            <p:ph type="body" idx="8"/>
          </p:nvPr>
        </p:nvSpPr>
        <p:spPr>
          <a:xfrm>
            <a:off x="7805808" y="3632247"/>
            <a:ext cx="486508" cy="225959"/>
          </a:xfrm>
          <a:prstGeom prst="rect">
            <a:avLst/>
          </a:prstGeom>
          <a:noFill/>
          <a:ln>
            <a:noFill/>
          </a:ln>
        </p:spPr>
        <p:txBody>
          <a:bodyPr spcFirstLastPara="1" wrap="square" lIns="0" tIns="0" rIns="0" bIns="0" anchor="ctr" anchorCtr="0">
            <a:noAutofit/>
          </a:bodyPr>
          <a:lstStyle>
            <a:lvl1pPr marL="457200" lvl="0" indent="-228600" algn="r">
              <a:lnSpc>
                <a:spcPct val="110000"/>
              </a:lnSpc>
              <a:spcBef>
                <a:spcPts val="600"/>
              </a:spcBef>
              <a:spcAft>
                <a:spcPts val="0"/>
              </a:spcAft>
              <a:buSzPts val="900"/>
              <a:buNone/>
              <a:defRPr sz="1200">
                <a:solidFill>
                  <a:schemeClr val="accen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79" name="Google Shape;1379;ga910c9af8b_1_327"/>
          <p:cNvSpPr txBox="1">
            <a:spLocks noGrp="1"/>
          </p:cNvSpPr>
          <p:nvPr>
            <p:ph type="body" idx="9"/>
          </p:nvPr>
        </p:nvSpPr>
        <p:spPr>
          <a:xfrm>
            <a:off x="7805808" y="4572313"/>
            <a:ext cx="486508" cy="225959"/>
          </a:xfrm>
          <a:prstGeom prst="rect">
            <a:avLst/>
          </a:prstGeom>
          <a:noFill/>
          <a:ln>
            <a:noFill/>
          </a:ln>
        </p:spPr>
        <p:txBody>
          <a:bodyPr spcFirstLastPara="1" wrap="square" lIns="0" tIns="0" rIns="0" bIns="0" anchor="ctr" anchorCtr="0">
            <a:noAutofit/>
          </a:bodyPr>
          <a:lstStyle>
            <a:lvl1pPr marL="457200" lvl="0" indent="-228600" algn="r">
              <a:lnSpc>
                <a:spcPct val="110000"/>
              </a:lnSpc>
              <a:spcBef>
                <a:spcPts val="600"/>
              </a:spcBef>
              <a:spcAft>
                <a:spcPts val="0"/>
              </a:spcAft>
              <a:buSzPts val="900"/>
              <a:buNone/>
              <a:defRPr sz="1200">
                <a:solidFill>
                  <a:schemeClr val="accen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80" name="Google Shape;1380;ga910c9af8b_1_327"/>
          <p:cNvSpPr txBox="1">
            <a:spLocks noGrp="1"/>
          </p:cNvSpPr>
          <p:nvPr>
            <p:ph type="body" idx="13"/>
          </p:nvPr>
        </p:nvSpPr>
        <p:spPr>
          <a:xfrm>
            <a:off x="4628827" y="1611019"/>
            <a:ext cx="2973092" cy="392059"/>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00"/>
              </a:spcBef>
              <a:spcAft>
                <a:spcPts val="0"/>
              </a:spcAft>
              <a:buSzPts val="1350"/>
              <a:buNone/>
              <a:defRPr sz="18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81" name="Google Shape;1381;ga910c9af8b_1_327"/>
          <p:cNvSpPr txBox="1">
            <a:spLocks noGrp="1"/>
          </p:cNvSpPr>
          <p:nvPr>
            <p:ph type="body" idx="14"/>
          </p:nvPr>
        </p:nvSpPr>
        <p:spPr>
          <a:xfrm>
            <a:off x="4628826" y="2007426"/>
            <a:ext cx="2973092" cy="21544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900"/>
              <a:buNone/>
              <a:defRPr sz="12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82" name="Google Shape;1382;ga910c9af8b_1_327"/>
          <p:cNvSpPr txBox="1">
            <a:spLocks noGrp="1"/>
          </p:cNvSpPr>
          <p:nvPr>
            <p:ph type="body" idx="15"/>
          </p:nvPr>
        </p:nvSpPr>
        <p:spPr>
          <a:xfrm>
            <a:off x="4628827" y="2554093"/>
            <a:ext cx="2973092" cy="392059"/>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00"/>
              </a:spcBef>
              <a:spcAft>
                <a:spcPts val="0"/>
              </a:spcAft>
              <a:buSzPts val="1350"/>
              <a:buNone/>
              <a:defRPr sz="18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83" name="Google Shape;1383;ga910c9af8b_1_327"/>
          <p:cNvSpPr txBox="1">
            <a:spLocks noGrp="1"/>
          </p:cNvSpPr>
          <p:nvPr>
            <p:ph type="body" idx="16"/>
          </p:nvPr>
        </p:nvSpPr>
        <p:spPr>
          <a:xfrm>
            <a:off x="4628826" y="2950500"/>
            <a:ext cx="2973092" cy="21544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900"/>
              <a:buNone/>
              <a:defRPr sz="12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84" name="Google Shape;1384;ga910c9af8b_1_327"/>
          <p:cNvSpPr txBox="1">
            <a:spLocks noGrp="1"/>
          </p:cNvSpPr>
          <p:nvPr>
            <p:ph type="body" idx="17"/>
          </p:nvPr>
        </p:nvSpPr>
        <p:spPr>
          <a:xfrm>
            <a:off x="4628827" y="3497167"/>
            <a:ext cx="2973092" cy="392059"/>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00"/>
              </a:spcBef>
              <a:spcAft>
                <a:spcPts val="0"/>
              </a:spcAft>
              <a:buSzPts val="1350"/>
              <a:buNone/>
              <a:defRPr sz="18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85" name="Google Shape;1385;ga910c9af8b_1_327"/>
          <p:cNvSpPr txBox="1">
            <a:spLocks noGrp="1"/>
          </p:cNvSpPr>
          <p:nvPr>
            <p:ph type="body" idx="18"/>
          </p:nvPr>
        </p:nvSpPr>
        <p:spPr>
          <a:xfrm>
            <a:off x="4628826" y="3893574"/>
            <a:ext cx="2973092" cy="21544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900"/>
              <a:buNone/>
              <a:defRPr sz="12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86" name="Google Shape;1386;ga910c9af8b_1_327"/>
          <p:cNvSpPr txBox="1">
            <a:spLocks noGrp="1"/>
          </p:cNvSpPr>
          <p:nvPr>
            <p:ph type="body" idx="19"/>
          </p:nvPr>
        </p:nvSpPr>
        <p:spPr>
          <a:xfrm>
            <a:off x="4628827" y="4440242"/>
            <a:ext cx="2973092" cy="392059"/>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00"/>
              </a:spcBef>
              <a:spcAft>
                <a:spcPts val="0"/>
              </a:spcAft>
              <a:buSzPts val="1350"/>
              <a:buNone/>
              <a:defRPr sz="18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87" name="Google Shape;1387;ga910c9af8b_1_327"/>
          <p:cNvSpPr txBox="1">
            <a:spLocks noGrp="1"/>
          </p:cNvSpPr>
          <p:nvPr>
            <p:ph type="body" idx="20"/>
          </p:nvPr>
        </p:nvSpPr>
        <p:spPr>
          <a:xfrm>
            <a:off x="4628826" y="4836649"/>
            <a:ext cx="2973092" cy="21544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900"/>
              <a:buNone/>
              <a:defRPr sz="12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88" name="Google Shape;1388;ga910c9af8b_1_327"/>
          <p:cNvSpPr txBox="1">
            <a:spLocks noGrp="1"/>
          </p:cNvSpPr>
          <p:nvPr>
            <p:ph type="body" idx="21"/>
          </p:nvPr>
        </p:nvSpPr>
        <p:spPr>
          <a:xfrm>
            <a:off x="8406221" y="1611019"/>
            <a:ext cx="2973092" cy="392059"/>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00"/>
              </a:spcBef>
              <a:spcAft>
                <a:spcPts val="0"/>
              </a:spcAft>
              <a:buSzPts val="1350"/>
              <a:buNone/>
              <a:defRPr sz="18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89" name="Google Shape;1389;ga910c9af8b_1_327"/>
          <p:cNvSpPr txBox="1">
            <a:spLocks noGrp="1"/>
          </p:cNvSpPr>
          <p:nvPr>
            <p:ph type="body" idx="22"/>
          </p:nvPr>
        </p:nvSpPr>
        <p:spPr>
          <a:xfrm>
            <a:off x="8406220" y="2007426"/>
            <a:ext cx="2973092" cy="21544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900"/>
              <a:buNone/>
              <a:defRPr sz="12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90" name="Google Shape;1390;ga910c9af8b_1_327"/>
          <p:cNvSpPr txBox="1">
            <a:spLocks noGrp="1"/>
          </p:cNvSpPr>
          <p:nvPr>
            <p:ph type="body" idx="23"/>
          </p:nvPr>
        </p:nvSpPr>
        <p:spPr>
          <a:xfrm>
            <a:off x="8406221" y="2554093"/>
            <a:ext cx="2973092" cy="392059"/>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00"/>
              </a:spcBef>
              <a:spcAft>
                <a:spcPts val="0"/>
              </a:spcAft>
              <a:buSzPts val="1350"/>
              <a:buNone/>
              <a:defRPr sz="18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91" name="Google Shape;1391;ga910c9af8b_1_327"/>
          <p:cNvSpPr txBox="1">
            <a:spLocks noGrp="1"/>
          </p:cNvSpPr>
          <p:nvPr>
            <p:ph type="body" idx="24"/>
          </p:nvPr>
        </p:nvSpPr>
        <p:spPr>
          <a:xfrm>
            <a:off x="8406220" y="2950500"/>
            <a:ext cx="2973092" cy="21544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900"/>
              <a:buNone/>
              <a:defRPr sz="12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92" name="Google Shape;1392;ga910c9af8b_1_327"/>
          <p:cNvSpPr txBox="1">
            <a:spLocks noGrp="1"/>
          </p:cNvSpPr>
          <p:nvPr>
            <p:ph type="body" idx="25"/>
          </p:nvPr>
        </p:nvSpPr>
        <p:spPr>
          <a:xfrm>
            <a:off x="8406221" y="3497167"/>
            <a:ext cx="2973092" cy="392059"/>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00"/>
              </a:spcBef>
              <a:spcAft>
                <a:spcPts val="0"/>
              </a:spcAft>
              <a:buSzPts val="1350"/>
              <a:buNone/>
              <a:defRPr sz="18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93" name="Google Shape;1393;ga910c9af8b_1_327"/>
          <p:cNvSpPr txBox="1">
            <a:spLocks noGrp="1"/>
          </p:cNvSpPr>
          <p:nvPr>
            <p:ph type="body" idx="26"/>
          </p:nvPr>
        </p:nvSpPr>
        <p:spPr>
          <a:xfrm>
            <a:off x="8406220" y="3893574"/>
            <a:ext cx="2973092" cy="21544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900"/>
              <a:buNone/>
              <a:defRPr sz="12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94" name="Google Shape;1394;ga910c9af8b_1_327"/>
          <p:cNvSpPr txBox="1">
            <a:spLocks noGrp="1"/>
          </p:cNvSpPr>
          <p:nvPr>
            <p:ph type="body" idx="27"/>
          </p:nvPr>
        </p:nvSpPr>
        <p:spPr>
          <a:xfrm>
            <a:off x="8406221" y="4440242"/>
            <a:ext cx="2973092" cy="392059"/>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00"/>
              </a:spcBef>
              <a:spcAft>
                <a:spcPts val="0"/>
              </a:spcAft>
              <a:buSzPts val="1350"/>
              <a:buNone/>
              <a:defRPr sz="18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395" name="Google Shape;1395;ga910c9af8b_1_327"/>
          <p:cNvSpPr txBox="1">
            <a:spLocks noGrp="1"/>
          </p:cNvSpPr>
          <p:nvPr>
            <p:ph type="body" idx="28"/>
          </p:nvPr>
        </p:nvSpPr>
        <p:spPr>
          <a:xfrm>
            <a:off x="8406220" y="4836649"/>
            <a:ext cx="2973092" cy="21544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900"/>
              <a:buNone/>
              <a:defRPr sz="12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Tree>
    <p:extLst>
      <p:ext uri="{BB962C8B-B14F-4D97-AF65-F5344CB8AC3E}">
        <p14:creationId xmlns:p14="http://schemas.microsoft.com/office/powerpoint/2010/main" val="136025176"/>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Speaker_3x">
  <p:cSld name="Speaker_3x">
    <p:bg>
      <p:bgPr>
        <a:solidFill>
          <a:srgbClr val="FFFFFF"/>
        </a:solidFill>
        <a:effectLst/>
      </p:bgPr>
    </p:bg>
    <p:spTree>
      <p:nvGrpSpPr>
        <p:cNvPr id="1" name="Shape 1396"/>
        <p:cNvGrpSpPr/>
        <p:nvPr/>
      </p:nvGrpSpPr>
      <p:grpSpPr>
        <a:xfrm>
          <a:off x="0" y="0"/>
          <a:ext cx="0" cy="0"/>
          <a:chOff x="0" y="0"/>
          <a:chExt cx="0" cy="0"/>
        </a:xfrm>
      </p:grpSpPr>
      <p:sp>
        <p:nvSpPr>
          <p:cNvPr id="1397" name="Google Shape;1397;ga910c9af8b_1_354"/>
          <p:cNvSpPr/>
          <p:nvPr/>
        </p:nvSpPr>
        <p:spPr>
          <a:xfrm rot="10800000" flipH="1">
            <a:off x="-1" y="0"/>
            <a:ext cx="5026167" cy="6858000"/>
          </a:xfrm>
          <a:custGeom>
            <a:avLst/>
            <a:gdLst/>
            <a:ahLst/>
            <a:cxnLst/>
            <a:rect l="l" t="t" r="r" b="b"/>
            <a:pathLst>
              <a:path w="5024858" h="6858000" extrusionOk="0">
                <a:moveTo>
                  <a:pt x="2" y="0"/>
                </a:moveTo>
                <a:lnTo>
                  <a:pt x="5024858" y="0"/>
                </a:lnTo>
                <a:lnTo>
                  <a:pt x="1971064" y="6858000"/>
                </a:lnTo>
                <a:lnTo>
                  <a:pt x="0" y="6858000"/>
                </a:lnTo>
                <a:lnTo>
                  <a:pt x="0" y="2597400"/>
                </a:lnTo>
                <a:lnTo>
                  <a:pt x="2" y="2597395"/>
                </a:lnTo>
                <a:close/>
              </a:path>
            </a:pathLst>
          </a:custGeom>
          <a:gradFill>
            <a:gsLst>
              <a:gs pos="0">
                <a:srgbClr val="E2E2E2">
                  <a:alpha val="60392"/>
                </a:srgbClr>
              </a:gs>
              <a:gs pos="100000">
                <a:srgbClr val="F7F7F7">
                  <a:alpha val="0"/>
                </a:srgbClr>
              </a:gs>
            </a:gsLst>
            <a:lin ang="18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398" name="Google Shape;1398;ga910c9af8b_1_354"/>
          <p:cNvSpPr>
            <a:spLocks noGrp="1"/>
          </p:cNvSpPr>
          <p:nvPr>
            <p:ph type="pic" idx="2"/>
          </p:nvPr>
        </p:nvSpPr>
        <p:spPr>
          <a:xfrm>
            <a:off x="4699683" y="2154668"/>
            <a:ext cx="1906589" cy="2297543"/>
          </a:xfrm>
          <a:prstGeom prst="rect">
            <a:avLst/>
          </a:prstGeom>
          <a:solidFill>
            <a:srgbClr val="D8D8D8"/>
          </a:solidFill>
          <a:ln>
            <a:noFill/>
          </a:ln>
        </p:spPr>
        <p:txBody>
          <a:bodyPr spcFirstLastPara="1" wrap="square" lIns="0" tIns="0" rIns="0" bIns="0" anchor="t" anchorCtr="0">
            <a:noAutofit/>
          </a:bodyPr>
          <a:lstStyle>
            <a:lvl1pPr marR="0" lvl="0" algn="ctr" rtl="0">
              <a:lnSpc>
                <a:spcPct val="110000"/>
              </a:lnSpc>
              <a:spcBef>
                <a:spcPts val="600"/>
              </a:spcBef>
              <a:spcAft>
                <a:spcPts val="0"/>
              </a:spcAft>
              <a:buClr>
                <a:schemeClr val="accent1"/>
              </a:buClr>
              <a:buSzPts val="105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dk2"/>
              </a:buClr>
              <a:buSzPts val="900"/>
              <a:buFont typeface="Arial"/>
              <a:buChar char="–"/>
              <a:defRPr sz="1000" b="0" i="0" u="none" strike="noStrike" cap="none">
                <a:solidFill>
                  <a:schemeClr val="dk1"/>
                </a:solidFill>
                <a:latin typeface="Arial"/>
                <a:ea typeface="Arial"/>
                <a:cs typeface="Arial"/>
                <a:sym typeface="Arial"/>
              </a:defRPr>
            </a:lvl3pPr>
            <a:lvl4pPr marR="0" lvl="3" algn="l" rtl="0">
              <a:lnSpc>
                <a:spcPct val="100000"/>
              </a:lnSpc>
              <a:spcBef>
                <a:spcPts val="1000"/>
              </a:spcBef>
              <a:spcAft>
                <a:spcPts val="0"/>
              </a:spcAft>
              <a:buClr>
                <a:schemeClr val="accent1"/>
              </a:buClr>
              <a:buSzPts val="600"/>
              <a:buFont typeface="Arial"/>
              <a:buChar char="​"/>
              <a:defRPr sz="2400" b="0" i="0" u="none" strike="noStrike" cap="none">
                <a:solidFill>
                  <a:schemeClr val="accent1"/>
                </a:solidFill>
                <a:latin typeface="Arial"/>
                <a:ea typeface="Arial"/>
                <a:cs typeface="Arial"/>
                <a:sym typeface="Arial"/>
              </a:defRPr>
            </a:lvl4pPr>
            <a:lvl5pPr marR="0" lvl="4" algn="l" rtl="0">
              <a:lnSpc>
                <a:spcPct val="110000"/>
              </a:lnSpc>
              <a:spcBef>
                <a:spcPts val="600"/>
              </a:spcBef>
              <a:spcAft>
                <a:spcPts val="0"/>
              </a:spcAft>
              <a:buClr>
                <a:schemeClr val="dk1"/>
              </a:buClr>
              <a:buSzPts val="1400"/>
              <a:buFont typeface="Arial"/>
              <a:buAutoNum type="arabicPeriod"/>
              <a:defRPr sz="1400" b="0" i="0" u="none" strike="noStrike" cap="none">
                <a:solidFill>
                  <a:schemeClr val="dk1"/>
                </a:solidFill>
                <a:latin typeface="Arial"/>
                <a:ea typeface="Arial"/>
                <a:cs typeface="Arial"/>
                <a:sym typeface="Arial"/>
              </a:defRPr>
            </a:lvl5pPr>
            <a:lvl6pPr marR="0" lvl="5" algn="l" rtl="0">
              <a:lnSpc>
                <a:spcPct val="110000"/>
              </a:lnSpc>
              <a:spcBef>
                <a:spcPts val="1200"/>
              </a:spcBef>
              <a:spcAft>
                <a:spcPts val="0"/>
              </a:spcAft>
              <a:buClr>
                <a:schemeClr val="dk1"/>
              </a:buClr>
              <a:buSzPts val="350"/>
              <a:buFont typeface="Arial"/>
              <a:buChar char="​"/>
              <a:defRPr sz="1400" b="0" i="0" u="none" strike="noStrike" cap="none">
                <a:solidFill>
                  <a:schemeClr val="dk1"/>
                </a:solidFill>
                <a:latin typeface="Arial"/>
                <a:ea typeface="Arial"/>
                <a:cs typeface="Arial"/>
                <a:sym typeface="Arial"/>
              </a:defRPr>
            </a:lvl6pPr>
            <a:lvl7pPr marR="0" lvl="6" algn="l" rtl="0">
              <a:lnSpc>
                <a:spcPct val="110000"/>
              </a:lnSpc>
              <a:spcBef>
                <a:spcPts val="6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7pPr>
            <a:lvl8pPr marR="0" lvl="7" algn="l" rtl="0">
              <a:lnSpc>
                <a:spcPct val="110000"/>
              </a:lnSpc>
              <a:spcBef>
                <a:spcPts val="1200"/>
              </a:spcBef>
              <a:spcAft>
                <a:spcPts val="0"/>
              </a:spcAft>
              <a:buClr>
                <a:schemeClr val="accent1"/>
              </a:buClr>
              <a:buSzPts val="250"/>
              <a:buFont typeface="Arial"/>
              <a:buChar char="​"/>
              <a:defRPr sz="1000" b="0" i="0" u="none" strike="noStrike" cap="none">
                <a:solidFill>
                  <a:schemeClr val="accent1"/>
                </a:solidFill>
                <a:latin typeface="Arial"/>
                <a:ea typeface="Arial"/>
                <a:cs typeface="Arial"/>
                <a:sym typeface="Arial"/>
              </a:defRPr>
            </a:lvl8pPr>
            <a:lvl9pPr marR="0" lvl="8" algn="l" rtl="0">
              <a:lnSpc>
                <a:spcPct val="90000"/>
              </a:lnSpc>
              <a:spcBef>
                <a:spcPts val="1200"/>
              </a:spcBef>
              <a:spcAft>
                <a:spcPts val="0"/>
              </a:spcAft>
              <a:buClr>
                <a:schemeClr val="accent1"/>
              </a:buClr>
              <a:buSzPts val="1350"/>
              <a:buFont typeface="Arial"/>
              <a:buChar char="​"/>
              <a:defRPr sz="5400" b="0" i="0" u="none" strike="noStrike" cap="none">
                <a:solidFill>
                  <a:schemeClr val="accent1"/>
                </a:solidFill>
                <a:latin typeface="Arial"/>
                <a:ea typeface="Arial"/>
                <a:cs typeface="Arial"/>
                <a:sym typeface="Arial"/>
              </a:defRPr>
            </a:lvl9pPr>
          </a:lstStyle>
          <a:p>
            <a:endParaRPr/>
          </a:p>
        </p:txBody>
      </p:sp>
      <p:sp>
        <p:nvSpPr>
          <p:cNvPr id="1399" name="Google Shape;1399;ga910c9af8b_1_354"/>
          <p:cNvSpPr>
            <a:spLocks noGrp="1"/>
          </p:cNvSpPr>
          <p:nvPr>
            <p:ph type="pic" idx="3"/>
          </p:nvPr>
        </p:nvSpPr>
        <p:spPr>
          <a:xfrm>
            <a:off x="7174760" y="2154668"/>
            <a:ext cx="1906589" cy="2297543"/>
          </a:xfrm>
          <a:prstGeom prst="rect">
            <a:avLst/>
          </a:prstGeom>
          <a:solidFill>
            <a:srgbClr val="D8D8D8"/>
          </a:solidFill>
          <a:ln>
            <a:noFill/>
          </a:ln>
        </p:spPr>
        <p:txBody>
          <a:bodyPr spcFirstLastPara="1" wrap="square" lIns="0" tIns="0" rIns="0" bIns="0" anchor="t" anchorCtr="0">
            <a:noAutofit/>
          </a:bodyPr>
          <a:lstStyle>
            <a:lvl1pPr marR="0" lvl="0" algn="ctr" rtl="0">
              <a:lnSpc>
                <a:spcPct val="110000"/>
              </a:lnSpc>
              <a:spcBef>
                <a:spcPts val="600"/>
              </a:spcBef>
              <a:spcAft>
                <a:spcPts val="0"/>
              </a:spcAft>
              <a:buClr>
                <a:schemeClr val="accent1"/>
              </a:buClr>
              <a:buSzPts val="105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dk2"/>
              </a:buClr>
              <a:buSzPts val="900"/>
              <a:buFont typeface="Arial"/>
              <a:buChar char="–"/>
              <a:defRPr sz="1000" b="0" i="0" u="none" strike="noStrike" cap="none">
                <a:solidFill>
                  <a:schemeClr val="dk1"/>
                </a:solidFill>
                <a:latin typeface="Arial"/>
                <a:ea typeface="Arial"/>
                <a:cs typeface="Arial"/>
                <a:sym typeface="Arial"/>
              </a:defRPr>
            </a:lvl3pPr>
            <a:lvl4pPr marR="0" lvl="3" algn="l" rtl="0">
              <a:lnSpc>
                <a:spcPct val="100000"/>
              </a:lnSpc>
              <a:spcBef>
                <a:spcPts val="1000"/>
              </a:spcBef>
              <a:spcAft>
                <a:spcPts val="0"/>
              </a:spcAft>
              <a:buClr>
                <a:schemeClr val="accent1"/>
              </a:buClr>
              <a:buSzPts val="600"/>
              <a:buFont typeface="Arial"/>
              <a:buChar char="​"/>
              <a:defRPr sz="2400" b="0" i="0" u="none" strike="noStrike" cap="none">
                <a:solidFill>
                  <a:schemeClr val="accent1"/>
                </a:solidFill>
                <a:latin typeface="Arial"/>
                <a:ea typeface="Arial"/>
                <a:cs typeface="Arial"/>
                <a:sym typeface="Arial"/>
              </a:defRPr>
            </a:lvl4pPr>
            <a:lvl5pPr marR="0" lvl="4" algn="l" rtl="0">
              <a:lnSpc>
                <a:spcPct val="110000"/>
              </a:lnSpc>
              <a:spcBef>
                <a:spcPts val="600"/>
              </a:spcBef>
              <a:spcAft>
                <a:spcPts val="0"/>
              </a:spcAft>
              <a:buClr>
                <a:schemeClr val="dk1"/>
              </a:buClr>
              <a:buSzPts val="1400"/>
              <a:buFont typeface="Arial"/>
              <a:buAutoNum type="arabicPeriod"/>
              <a:defRPr sz="1400" b="0" i="0" u="none" strike="noStrike" cap="none">
                <a:solidFill>
                  <a:schemeClr val="dk1"/>
                </a:solidFill>
                <a:latin typeface="Arial"/>
                <a:ea typeface="Arial"/>
                <a:cs typeface="Arial"/>
                <a:sym typeface="Arial"/>
              </a:defRPr>
            </a:lvl5pPr>
            <a:lvl6pPr marR="0" lvl="5" algn="l" rtl="0">
              <a:lnSpc>
                <a:spcPct val="110000"/>
              </a:lnSpc>
              <a:spcBef>
                <a:spcPts val="1200"/>
              </a:spcBef>
              <a:spcAft>
                <a:spcPts val="0"/>
              </a:spcAft>
              <a:buClr>
                <a:schemeClr val="dk1"/>
              </a:buClr>
              <a:buSzPts val="350"/>
              <a:buFont typeface="Arial"/>
              <a:buChar char="​"/>
              <a:defRPr sz="1400" b="0" i="0" u="none" strike="noStrike" cap="none">
                <a:solidFill>
                  <a:schemeClr val="dk1"/>
                </a:solidFill>
                <a:latin typeface="Arial"/>
                <a:ea typeface="Arial"/>
                <a:cs typeface="Arial"/>
                <a:sym typeface="Arial"/>
              </a:defRPr>
            </a:lvl6pPr>
            <a:lvl7pPr marR="0" lvl="6" algn="l" rtl="0">
              <a:lnSpc>
                <a:spcPct val="110000"/>
              </a:lnSpc>
              <a:spcBef>
                <a:spcPts val="6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7pPr>
            <a:lvl8pPr marR="0" lvl="7" algn="l" rtl="0">
              <a:lnSpc>
                <a:spcPct val="110000"/>
              </a:lnSpc>
              <a:spcBef>
                <a:spcPts val="1200"/>
              </a:spcBef>
              <a:spcAft>
                <a:spcPts val="0"/>
              </a:spcAft>
              <a:buClr>
                <a:schemeClr val="accent1"/>
              </a:buClr>
              <a:buSzPts val="250"/>
              <a:buFont typeface="Arial"/>
              <a:buChar char="​"/>
              <a:defRPr sz="1000" b="0" i="0" u="none" strike="noStrike" cap="none">
                <a:solidFill>
                  <a:schemeClr val="accent1"/>
                </a:solidFill>
                <a:latin typeface="Arial"/>
                <a:ea typeface="Arial"/>
                <a:cs typeface="Arial"/>
                <a:sym typeface="Arial"/>
              </a:defRPr>
            </a:lvl8pPr>
            <a:lvl9pPr marR="0" lvl="8" algn="l" rtl="0">
              <a:lnSpc>
                <a:spcPct val="90000"/>
              </a:lnSpc>
              <a:spcBef>
                <a:spcPts val="1200"/>
              </a:spcBef>
              <a:spcAft>
                <a:spcPts val="0"/>
              </a:spcAft>
              <a:buClr>
                <a:schemeClr val="accent1"/>
              </a:buClr>
              <a:buSzPts val="1350"/>
              <a:buFont typeface="Arial"/>
              <a:buChar char="​"/>
              <a:defRPr sz="5400" b="0" i="0" u="none" strike="noStrike" cap="none">
                <a:solidFill>
                  <a:schemeClr val="accent1"/>
                </a:solidFill>
                <a:latin typeface="Arial"/>
                <a:ea typeface="Arial"/>
                <a:cs typeface="Arial"/>
                <a:sym typeface="Arial"/>
              </a:defRPr>
            </a:lvl9pPr>
          </a:lstStyle>
          <a:p>
            <a:endParaRPr/>
          </a:p>
        </p:txBody>
      </p:sp>
      <p:sp>
        <p:nvSpPr>
          <p:cNvPr id="1400" name="Google Shape;1400;ga910c9af8b_1_354"/>
          <p:cNvSpPr>
            <a:spLocks noGrp="1"/>
          </p:cNvSpPr>
          <p:nvPr>
            <p:ph type="pic" idx="4"/>
          </p:nvPr>
        </p:nvSpPr>
        <p:spPr>
          <a:xfrm>
            <a:off x="9649837" y="2154668"/>
            <a:ext cx="1906589" cy="2297543"/>
          </a:xfrm>
          <a:prstGeom prst="rect">
            <a:avLst/>
          </a:prstGeom>
          <a:solidFill>
            <a:srgbClr val="D8D8D8"/>
          </a:solidFill>
          <a:ln>
            <a:noFill/>
          </a:ln>
        </p:spPr>
        <p:txBody>
          <a:bodyPr spcFirstLastPara="1" wrap="square" lIns="0" tIns="0" rIns="0" bIns="0" anchor="t" anchorCtr="0">
            <a:noAutofit/>
          </a:bodyPr>
          <a:lstStyle>
            <a:lvl1pPr marR="0" lvl="0" algn="ctr" rtl="0">
              <a:lnSpc>
                <a:spcPct val="110000"/>
              </a:lnSpc>
              <a:spcBef>
                <a:spcPts val="600"/>
              </a:spcBef>
              <a:spcAft>
                <a:spcPts val="0"/>
              </a:spcAft>
              <a:buClr>
                <a:schemeClr val="accent1"/>
              </a:buClr>
              <a:buSzPts val="105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dk2"/>
              </a:buClr>
              <a:buSzPts val="900"/>
              <a:buFont typeface="Arial"/>
              <a:buChar char="–"/>
              <a:defRPr sz="1000" b="0" i="0" u="none" strike="noStrike" cap="none">
                <a:solidFill>
                  <a:schemeClr val="dk1"/>
                </a:solidFill>
                <a:latin typeface="Arial"/>
                <a:ea typeface="Arial"/>
                <a:cs typeface="Arial"/>
                <a:sym typeface="Arial"/>
              </a:defRPr>
            </a:lvl3pPr>
            <a:lvl4pPr marR="0" lvl="3" algn="l" rtl="0">
              <a:lnSpc>
                <a:spcPct val="100000"/>
              </a:lnSpc>
              <a:spcBef>
                <a:spcPts val="1000"/>
              </a:spcBef>
              <a:spcAft>
                <a:spcPts val="0"/>
              </a:spcAft>
              <a:buClr>
                <a:schemeClr val="accent1"/>
              </a:buClr>
              <a:buSzPts val="600"/>
              <a:buFont typeface="Arial"/>
              <a:buChar char="​"/>
              <a:defRPr sz="2400" b="0" i="0" u="none" strike="noStrike" cap="none">
                <a:solidFill>
                  <a:schemeClr val="accent1"/>
                </a:solidFill>
                <a:latin typeface="Arial"/>
                <a:ea typeface="Arial"/>
                <a:cs typeface="Arial"/>
                <a:sym typeface="Arial"/>
              </a:defRPr>
            </a:lvl4pPr>
            <a:lvl5pPr marR="0" lvl="4" algn="l" rtl="0">
              <a:lnSpc>
                <a:spcPct val="110000"/>
              </a:lnSpc>
              <a:spcBef>
                <a:spcPts val="600"/>
              </a:spcBef>
              <a:spcAft>
                <a:spcPts val="0"/>
              </a:spcAft>
              <a:buClr>
                <a:schemeClr val="dk1"/>
              </a:buClr>
              <a:buSzPts val="1400"/>
              <a:buFont typeface="Arial"/>
              <a:buAutoNum type="arabicPeriod"/>
              <a:defRPr sz="1400" b="0" i="0" u="none" strike="noStrike" cap="none">
                <a:solidFill>
                  <a:schemeClr val="dk1"/>
                </a:solidFill>
                <a:latin typeface="Arial"/>
                <a:ea typeface="Arial"/>
                <a:cs typeface="Arial"/>
                <a:sym typeface="Arial"/>
              </a:defRPr>
            </a:lvl5pPr>
            <a:lvl6pPr marR="0" lvl="5" algn="l" rtl="0">
              <a:lnSpc>
                <a:spcPct val="110000"/>
              </a:lnSpc>
              <a:spcBef>
                <a:spcPts val="1200"/>
              </a:spcBef>
              <a:spcAft>
                <a:spcPts val="0"/>
              </a:spcAft>
              <a:buClr>
                <a:schemeClr val="dk1"/>
              </a:buClr>
              <a:buSzPts val="350"/>
              <a:buFont typeface="Arial"/>
              <a:buChar char="​"/>
              <a:defRPr sz="1400" b="0" i="0" u="none" strike="noStrike" cap="none">
                <a:solidFill>
                  <a:schemeClr val="dk1"/>
                </a:solidFill>
                <a:latin typeface="Arial"/>
                <a:ea typeface="Arial"/>
                <a:cs typeface="Arial"/>
                <a:sym typeface="Arial"/>
              </a:defRPr>
            </a:lvl6pPr>
            <a:lvl7pPr marR="0" lvl="6" algn="l" rtl="0">
              <a:lnSpc>
                <a:spcPct val="110000"/>
              </a:lnSpc>
              <a:spcBef>
                <a:spcPts val="6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7pPr>
            <a:lvl8pPr marR="0" lvl="7" algn="l" rtl="0">
              <a:lnSpc>
                <a:spcPct val="110000"/>
              </a:lnSpc>
              <a:spcBef>
                <a:spcPts val="1200"/>
              </a:spcBef>
              <a:spcAft>
                <a:spcPts val="0"/>
              </a:spcAft>
              <a:buClr>
                <a:schemeClr val="accent1"/>
              </a:buClr>
              <a:buSzPts val="250"/>
              <a:buFont typeface="Arial"/>
              <a:buChar char="​"/>
              <a:defRPr sz="1000" b="0" i="0" u="none" strike="noStrike" cap="none">
                <a:solidFill>
                  <a:schemeClr val="accent1"/>
                </a:solidFill>
                <a:latin typeface="Arial"/>
                <a:ea typeface="Arial"/>
                <a:cs typeface="Arial"/>
                <a:sym typeface="Arial"/>
              </a:defRPr>
            </a:lvl8pPr>
            <a:lvl9pPr marR="0" lvl="8" algn="l" rtl="0">
              <a:lnSpc>
                <a:spcPct val="90000"/>
              </a:lnSpc>
              <a:spcBef>
                <a:spcPts val="1200"/>
              </a:spcBef>
              <a:spcAft>
                <a:spcPts val="0"/>
              </a:spcAft>
              <a:buClr>
                <a:schemeClr val="accent1"/>
              </a:buClr>
              <a:buSzPts val="1350"/>
              <a:buFont typeface="Arial"/>
              <a:buChar char="​"/>
              <a:defRPr sz="5400" b="0" i="0" u="none" strike="noStrike" cap="none">
                <a:solidFill>
                  <a:schemeClr val="accent1"/>
                </a:solidFill>
                <a:latin typeface="Arial"/>
                <a:ea typeface="Arial"/>
                <a:cs typeface="Arial"/>
                <a:sym typeface="Arial"/>
              </a:defRPr>
            </a:lvl9pPr>
          </a:lstStyle>
          <a:p>
            <a:endParaRPr/>
          </a:p>
        </p:txBody>
      </p:sp>
      <p:sp>
        <p:nvSpPr>
          <p:cNvPr id="1401" name="Google Shape;1401;ga910c9af8b_1_354"/>
          <p:cNvSpPr txBox="1">
            <a:spLocks noGrp="1"/>
          </p:cNvSpPr>
          <p:nvPr>
            <p:ph type="body" idx="1"/>
          </p:nvPr>
        </p:nvSpPr>
        <p:spPr>
          <a:xfrm>
            <a:off x="4699684" y="4477667"/>
            <a:ext cx="1859687" cy="517346"/>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00"/>
              </a:spcBef>
              <a:spcAft>
                <a:spcPts val="0"/>
              </a:spcAft>
              <a:buSzPts val="1200"/>
              <a:buNone/>
              <a:defRPr sz="16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02" name="Google Shape;1402;ga910c9af8b_1_354"/>
          <p:cNvSpPr txBox="1">
            <a:spLocks noGrp="1"/>
          </p:cNvSpPr>
          <p:nvPr>
            <p:ph type="body" idx="5"/>
          </p:nvPr>
        </p:nvSpPr>
        <p:spPr>
          <a:xfrm>
            <a:off x="4699684" y="5058198"/>
            <a:ext cx="1859687" cy="326897"/>
          </a:xfrm>
          <a:prstGeom prst="rect">
            <a:avLst/>
          </a:prstGeom>
          <a:noFill/>
          <a:ln>
            <a:noFill/>
          </a:ln>
        </p:spPr>
        <p:txBody>
          <a:bodyPr spcFirstLastPara="1" wrap="square" lIns="0" tIns="0" rIns="0" bIns="0" anchor="t" anchorCtr="0">
            <a:noAutofit/>
          </a:bodyPr>
          <a:lstStyle>
            <a:lvl1pPr marL="457200" lvl="0" indent="-285750" algn="l">
              <a:lnSpc>
                <a:spcPct val="110000"/>
              </a:lnSpc>
              <a:spcBef>
                <a:spcPts val="600"/>
              </a:spcBef>
              <a:spcAft>
                <a:spcPts val="0"/>
              </a:spcAft>
              <a:buSzPts val="900"/>
              <a:buChar char="​"/>
              <a:defRPr sz="1200">
                <a:solidFill>
                  <a:schemeClr val="dk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03" name="Google Shape;1403;ga910c9af8b_1_354"/>
          <p:cNvSpPr txBox="1">
            <a:spLocks noGrp="1"/>
          </p:cNvSpPr>
          <p:nvPr>
            <p:ph type="body" idx="6"/>
          </p:nvPr>
        </p:nvSpPr>
        <p:spPr>
          <a:xfrm>
            <a:off x="7174761" y="4477667"/>
            <a:ext cx="1859687" cy="517346"/>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00"/>
              </a:spcBef>
              <a:spcAft>
                <a:spcPts val="0"/>
              </a:spcAft>
              <a:buSzPts val="1200"/>
              <a:buNone/>
              <a:defRPr sz="16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04" name="Google Shape;1404;ga910c9af8b_1_354"/>
          <p:cNvSpPr txBox="1">
            <a:spLocks noGrp="1"/>
          </p:cNvSpPr>
          <p:nvPr>
            <p:ph type="body" idx="7"/>
          </p:nvPr>
        </p:nvSpPr>
        <p:spPr>
          <a:xfrm>
            <a:off x="7174761" y="5058198"/>
            <a:ext cx="1859687" cy="326897"/>
          </a:xfrm>
          <a:prstGeom prst="rect">
            <a:avLst/>
          </a:prstGeom>
          <a:noFill/>
          <a:ln>
            <a:noFill/>
          </a:ln>
        </p:spPr>
        <p:txBody>
          <a:bodyPr spcFirstLastPara="1" wrap="square" lIns="0" tIns="0" rIns="0" bIns="0" anchor="t" anchorCtr="0">
            <a:noAutofit/>
          </a:bodyPr>
          <a:lstStyle>
            <a:lvl1pPr marL="457200" lvl="0" indent="-285750" algn="l">
              <a:lnSpc>
                <a:spcPct val="110000"/>
              </a:lnSpc>
              <a:spcBef>
                <a:spcPts val="600"/>
              </a:spcBef>
              <a:spcAft>
                <a:spcPts val="0"/>
              </a:spcAft>
              <a:buSzPts val="900"/>
              <a:buChar char="​"/>
              <a:defRPr sz="1200">
                <a:solidFill>
                  <a:schemeClr val="dk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05" name="Google Shape;1405;ga910c9af8b_1_354"/>
          <p:cNvSpPr txBox="1">
            <a:spLocks noGrp="1"/>
          </p:cNvSpPr>
          <p:nvPr>
            <p:ph type="body" idx="8"/>
          </p:nvPr>
        </p:nvSpPr>
        <p:spPr>
          <a:xfrm>
            <a:off x="9649838" y="4477667"/>
            <a:ext cx="1859687" cy="517346"/>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00"/>
              </a:spcBef>
              <a:spcAft>
                <a:spcPts val="0"/>
              </a:spcAft>
              <a:buSzPts val="1200"/>
              <a:buNone/>
              <a:defRPr sz="16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06" name="Google Shape;1406;ga910c9af8b_1_354"/>
          <p:cNvSpPr txBox="1">
            <a:spLocks noGrp="1"/>
          </p:cNvSpPr>
          <p:nvPr>
            <p:ph type="body" idx="9"/>
          </p:nvPr>
        </p:nvSpPr>
        <p:spPr>
          <a:xfrm>
            <a:off x="9649838" y="5058198"/>
            <a:ext cx="1859687" cy="326897"/>
          </a:xfrm>
          <a:prstGeom prst="rect">
            <a:avLst/>
          </a:prstGeom>
          <a:noFill/>
          <a:ln>
            <a:noFill/>
          </a:ln>
        </p:spPr>
        <p:txBody>
          <a:bodyPr spcFirstLastPara="1" wrap="square" lIns="0" tIns="0" rIns="0" bIns="0" anchor="t" anchorCtr="0">
            <a:noAutofit/>
          </a:bodyPr>
          <a:lstStyle>
            <a:lvl1pPr marL="457200" lvl="0" indent="-285750" algn="l">
              <a:lnSpc>
                <a:spcPct val="110000"/>
              </a:lnSpc>
              <a:spcBef>
                <a:spcPts val="600"/>
              </a:spcBef>
              <a:spcAft>
                <a:spcPts val="0"/>
              </a:spcAft>
              <a:buSzPts val="900"/>
              <a:buChar char="​"/>
              <a:defRPr sz="1200">
                <a:solidFill>
                  <a:schemeClr val="dk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07" name="Google Shape;1407;ga910c9af8b_1_354"/>
          <p:cNvSpPr txBox="1">
            <a:spLocks noGrp="1"/>
          </p:cNvSpPr>
          <p:nvPr>
            <p:ph type="body" idx="13"/>
          </p:nvPr>
        </p:nvSpPr>
        <p:spPr>
          <a:xfrm>
            <a:off x="560041" y="2042789"/>
            <a:ext cx="3174732" cy="2772423"/>
          </a:xfrm>
          <a:prstGeom prst="rect">
            <a:avLst/>
          </a:prstGeom>
          <a:noFill/>
          <a:ln>
            <a:noFill/>
          </a:ln>
        </p:spPr>
        <p:txBody>
          <a:bodyPr spcFirstLastPara="1" wrap="square" lIns="0" tIns="0" rIns="0" bIns="0" anchor="ctr" anchorCtr="0">
            <a:noAutofit/>
          </a:bodyPr>
          <a:lstStyle>
            <a:lvl1pPr marL="457200" lvl="0" indent="-457200" algn="l">
              <a:lnSpc>
                <a:spcPct val="100000"/>
              </a:lnSpc>
              <a:spcBef>
                <a:spcPts val="600"/>
              </a:spcBef>
              <a:spcAft>
                <a:spcPts val="0"/>
              </a:spcAft>
              <a:buSzPts val="3600"/>
              <a:buChar char="​"/>
              <a:defRPr sz="4800"/>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Tree>
    <p:extLst>
      <p:ext uri="{BB962C8B-B14F-4D97-AF65-F5344CB8AC3E}">
        <p14:creationId xmlns:p14="http://schemas.microsoft.com/office/powerpoint/2010/main" val="164307932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Title+Subtitle">
  <p:cSld name="Title+Subtitle">
    <p:bg>
      <p:bgPr>
        <a:solidFill>
          <a:srgbClr val="FFFFFF"/>
        </a:solidFill>
        <a:effectLst/>
      </p:bgPr>
    </p:bg>
    <p:spTree>
      <p:nvGrpSpPr>
        <p:cNvPr id="1" name="Shape 1408"/>
        <p:cNvGrpSpPr/>
        <p:nvPr/>
      </p:nvGrpSpPr>
      <p:grpSpPr>
        <a:xfrm>
          <a:off x="0" y="0"/>
          <a:ext cx="0" cy="0"/>
          <a:chOff x="0" y="0"/>
          <a:chExt cx="0" cy="0"/>
        </a:xfrm>
      </p:grpSpPr>
      <p:sp>
        <p:nvSpPr>
          <p:cNvPr id="1409" name="Google Shape;1409;ga910c9af8b_1_366"/>
          <p:cNvSpPr txBox="1">
            <a:spLocks noGrp="1"/>
          </p:cNvSpPr>
          <p:nvPr>
            <p:ph type="body" idx="1"/>
          </p:nvPr>
        </p:nvSpPr>
        <p:spPr>
          <a:xfrm>
            <a:off x="489179" y="1104618"/>
            <a:ext cx="11143143" cy="246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None/>
              <a:defRPr sz="1600" b="0" i="0" u="none" strike="noStrike" cap="none">
                <a:solidFill>
                  <a:srgbClr val="61708C"/>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10" name="Google Shape;1410;ga910c9af8b_1_366"/>
          <p:cNvSpPr txBox="1">
            <a:spLocks noGrp="1"/>
          </p:cNvSpPr>
          <p:nvPr>
            <p:ph type="title"/>
          </p:nvPr>
        </p:nvSpPr>
        <p:spPr>
          <a:xfrm>
            <a:off x="489179" y="611010"/>
            <a:ext cx="11143143" cy="443198"/>
          </a:xfrm>
          <a:prstGeom prst="rect">
            <a:avLst/>
          </a:prstGeom>
          <a:noFill/>
          <a:ln>
            <a:noFill/>
          </a:ln>
        </p:spPr>
        <p:txBody>
          <a:bodyPr spcFirstLastPara="1" wrap="square" lIns="0" tIns="0" rIns="91425" bIns="0" anchor="b" anchorCtr="0">
            <a:noAutofit/>
          </a:bodyPr>
          <a:lstStyle>
            <a:lvl1pPr lvl="0" algn="l">
              <a:lnSpc>
                <a:spcPct val="90000"/>
              </a:lnSpc>
              <a:spcBef>
                <a:spcPts val="0"/>
              </a:spcBef>
              <a:spcAft>
                <a:spcPts val="0"/>
              </a:spcAft>
              <a:buClr>
                <a:schemeClr val="dk1"/>
              </a:buClr>
              <a:buSzPts val="32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05275221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2_Column">
  <p:cSld name="2_Column">
    <p:bg>
      <p:bgPr>
        <a:solidFill>
          <a:srgbClr val="FFFFFF"/>
        </a:solidFill>
        <a:effectLst/>
      </p:bgPr>
    </p:bg>
    <p:spTree>
      <p:nvGrpSpPr>
        <p:cNvPr id="1" name="Shape 1411"/>
        <p:cNvGrpSpPr/>
        <p:nvPr/>
      </p:nvGrpSpPr>
      <p:grpSpPr>
        <a:xfrm>
          <a:off x="0" y="0"/>
          <a:ext cx="0" cy="0"/>
          <a:chOff x="0" y="0"/>
          <a:chExt cx="0" cy="0"/>
        </a:xfrm>
      </p:grpSpPr>
      <p:sp>
        <p:nvSpPr>
          <p:cNvPr id="1412" name="Google Shape;1412;ga910c9af8b_1_369"/>
          <p:cNvSpPr txBox="1">
            <a:spLocks noGrp="1"/>
          </p:cNvSpPr>
          <p:nvPr>
            <p:ph type="body" idx="1"/>
          </p:nvPr>
        </p:nvSpPr>
        <p:spPr>
          <a:xfrm>
            <a:off x="6012270" y="1430264"/>
            <a:ext cx="92929" cy="5029200"/>
          </a:xfrm>
          <a:prstGeom prst="rect">
            <a:avLst/>
          </a:prstGeom>
          <a:blipFill rotWithShape="1">
            <a:blip r:embed="rId2"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00"/>
              <a:buNone/>
              <a:defRPr sz="400">
                <a:solidFill>
                  <a:schemeClr val="lt1"/>
                </a:solidFill>
                <a:latin typeface="Arial"/>
                <a:ea typeface="Arial"/>
                <a:cs typeface="Arial"/>
                <a:sym typeface="Arial"/>
              </a:defRPr>
            </a:lvl1pPr>
            <a:lvl2pPr marL="914400" lvl="1" indent="-228600" algn="l">
              <a:lnSpc>
                <a:spcPct val="100000"/>
              </a:lnSpc>
              <a:spcBef>
                <a:spcPts val="0"/>
              </a:spcBef>
              <a:spcAft>
                <a:spcPts val="0"/>
              </a:spcAft>
              <a:buSzPts val="400"/>
              <a:buNone/>
              <a:defRPr sz="400">
                <a:solidFill>
                  <a:schemeClr val="lt1"/>
                </a:solidFill>
                <a:latin typeface="Arial"/>
                <a:ea typeface="Arial"/>
                <a:cs typeface="Arial"/>
                <a:sym typeface="Arial"/>
              </a:defRPr>
            </a:lvl2pPr>
            <a:lvl3pPr marL="1371600" lvl="2" indent="-228600" algn="l">
              <a:lnSpc>
                <a:spcPct val="100000"/>
              </a:lnSpc>
              <a:spcBef>
                <a:spcPts val="0"/>
              </a:spcBef>
              <a:spcAft>
                <a:spcPts val="0"/>
              </a:spcAft>
              <a:buSzPts val="360"/>
              <a:buNone/>
              <a:defRPr sz="400">
                <a:solidFill>
                  <a:schemeClr val="lt1"/>
                </a:solidFill>
                <a:latin typeface="Arial"/>
                <a:ea typeface="Arial"/>
                <a:cs typeface="Arial"/>
                <a:sym typeface="Arial"/>
              </a:defRPr>
            </a:lvl3pPr>
            <a:lvl4pPr marL="1828800" lvl="3"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4pPr>
            <a:lvl5pPr marL="2286000" lvl="4" indent="-228600" algn="l">
              <a:lnSpc>
                <a:spcPct val="100000"/>
              </a:lnSpc>
              <a:spcBef>
                <a:spcPts val="0"/>
              </a:spcBef>
              <a:spcAft>
                <a:spcPts val="0"/>
              </a:spcAft>
              <a:buSzPts val="400"/>
              <a:buNone/>
              <a:defRPr sz="400">
                <a:solidFill>
                  <a:schemeClr val="lt1"/>
                </a:solidFill>
                <a:latin typeface="Arial"/>
                <a:ea typeface="Arial"/>
                <a:cs typeface="Arial"/>
                <a:sym typeface="Arial"/>
              </a:defRPr>
            </a:lvl5pPr>
            <a:lvl6pPr marL="2743200" lvl="5"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6pPr>
            <a:lvl7pPr marL="3200400" lvl="6" indent="-228600" algn="l">
              <a:lnSpc>
                <a:spcPct val="100000"/>
              </a:lnSpc>
              <a:spcBef>
                <a:spcPts val="0"/>
              </a:spcBef>
              <a:spcAft>
                <a:spcPts val="0"/>
              </a:spcAft>
              <a:buClr>
                <a:schemeClr val="lt1"/>
              </a:buClr>
              <a:buSzPts val="400"/>
              <a:buNone/>
              <a:defRPr sz="400">
                <a:solidFill>
                  <a:schemeClr val="lt1"/>
                </a:solidFill>
                <a:latin typeface="Arial"/>
                <a:ea typeface="Arial"/>
                <a:cs typeface="Arial"/>
                <a:sym typeface="Arial"/>
              </a:defRPr>
            </a:lvl7pPr>
            <a:lvl8pPr marL="3657600" lvl="7"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8pPr>
            <a:lvl9pPr marL="4114800" lvl="8"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9pPr>
          </a:lstStyle>
          <a:p>
            <a:endParaRPr/>
          </a:p>
        </p:txBody>
      </p:sp>
      <p:sp>
        <p:nvSpPr>
          <p:cNvPr id="1413" name="Google Shape;1413;ga910c9af8b_1_369"/>
          <p:cNvSpPr txBox="1">
            <a:spLocks noGrp="1"/>
          </p:cNvSpPr>
          <p:nvPr>
            <p:ph type="body" idx="2"/>
          </p:nvPr>
        </p:nvSpPr>
        <p:spPr>
          <a:xfrm>
            <a:off x="489179" y="1104618"/>
            <a:ext cx="11143143" cy="246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None/>
              <a:defRPr sz="1600" b="0" i="0" u="none" strike="noStrike" cap="none">
                <a:solidFill>
                  <a:srgbClr val="61708C"/>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14" name="Google Shape;1414;ga910c9af8b_1_369"/>
          <p:cNvSpPr txBox="1">
            <a:spLocks noGrp="1"/>
          </p:cNvSpPr>
          <p:nvPr>
            <p:ph type="title"/>
          </p:nvPr>
        </p:nvSpPr>
        <p:spPr>
          <a:xfrm>
            <a:off x="489179" y="611010"/>
            <a:ext cx="11143143" cy="443198"/>
          </a:xfrm>
          <a:prstGeom prst="rect">
            <a:avLst/>
          </a:prstGeom>
          <a:noFill/>
          <a:ln>
            <a:noFill/>
          </a:ln>
        </p:spPr>
        <p:txBody>
          <a:bodyPr spcFirstLastPara="1" wrap="square" lIns="0" tIns="0" rIns="91425" bIns="0" anchor="b" anchorCtr="0">
            <a:noAutofit/>
          </a:bodyPr>
          <a:lstStyle>
            <a:lvl1pPr lvl="0" algn="l">
              <a:lnSpc>
                <a:spcPct val="90000"/>
              </a:lnSpc>
              <a:spcBef>
                <a:spcPts val="0"/>
              </a:spcBef>
              <a:spcAft>
                <a:spcPts val="0"/>
              </a:spcAft>
              <a:buClr>
                <a:schemeClr val="dk1"/>
              </a:buClr>
              <a:buSzPts val="32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5" name="Google Shape;1415;ga910c9af8b_1_369"/>
          <p:cNvSpPr txBox="1">
            <a:spLocks noGrp="1"/>
          </p:cNvSpPr>
          <p:nvPr>
            <p:ph type="body" idx="3"/>
          </p:nvPr>
        </p:nvSpPr>
        <p:spPr>
          <a:xfrm>
            <a:off x="489178" y="1534438"/>
            <a:ext cx="5111113" cy="4809996"/>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a:lvl1pPr>
            <a:lvl2pPr marL="914400" lvl="1" indent="-304800" algn="l">
              <a:lnSpc>
                <a:spcPct val="100000"/>
              </a:lnSpc>
              <a:spcBef>
                <a:spcPts val="600"/>
              </a:spcBef>
              <a:spcAft>
                <a:spcPts val="0"/>
              </a:spcAft>
              <a:buSzPts val="1200"/>
              <a:buChar char="•"/>
              <a:defRPr/>
            </a:lvl2pPr>
            <a:lvl3pPr marL="1371600" lvl="2" indent="-285750" algn="l">
              <a:lnSpc>
                <a:spcPct val="100000"/>
              </a:lnSpc>
              <a:spcBef>
                <a:spcPts val="600"/>
              </a:spcBef>
              <a:spcAft>
                <a:spcPts val="0"/>
              </a:spcAft>
              <a:buSzPts val="900"/>
              <a:buChar char="–"/>
              <a:defRPr/>
            </a:lvl3pPr>
            <a:lvl4pPr marL="1828800" lvl="3" indent="-266700" algn="l">
              <a:lnSpc>
                <a:spcPct val="100000"/>
              </a:lnSpc>
              <a:spcBef>
                <a:spcPts val="600"/>
              </a:spcBef>
              <a:spcAft>
                <a:spcPts val="0"/>
              </a:spcAft>
              <a:buClr>
                <a:schemeClr val="accent1"/>
              </a:buClr>
              <a:buSzPts val="600"/>
              <a:buFont typeface="Arial"/>
              <a:buChar char="​"/>
              <a:defRPr/>
            </a:lvl4pPr>
            <a:lvl5pPr marL="2286000" lvl="4" indent="-317500" algn="l">
              <a:lnSpc>
                <a:spcPct val="110000"/>
              </a:lnSpc>
              <a:spcBef>
                <a:spcPts val="600"/>
              </a:spcBef>
              <a:spcAft>
                <a:spcPts val="0"/>
              </a:spcAft>
              <a:buSzPts val="14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16" name="Google Shape;1416;ga910c9af8b_1_369"/>
          <p:cNvSpPr txBox="1">
            <a:spLocks noGrp="1"/>
          </p:cNvSpPr>
          <p:nvPr>
            <p:ph type="body" idx="4"/>
          </p:nvPr>
        </p:nvSpPr>
        <p:spPr>
          <a:xfrm>
            <a:off x="6517178" y="1534438"/>
            <a:ext cx="5111113" cy="4809996"/>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a:lvl1pPr>
            <a:lvl2pPr marL="914400" lvl="1" indent="-304800" algn="l">
              <a:lnSpc>
                <a:spcPct val="100000"/>
              </a:lnSpc>
              <a:spcBef>
                <a:spcPts val="600"/>
              </a:spcBef>
              <a:spcAft>
                <a:spcPts val="0"/>
              </a:spcAft>
              <a:buSzPts val="1200"/>
              <a:buChar char="•"/>
              <a:defRPr/>
            </a:lvl2pPr>
            <a:lvl3pPr marL="1371600" lvl="2" indent="-285750" algn="l">
              <a:lnSpc>
                <a:spcPct val="100000"/>
              </a:lnSpc>
              <a:spcBef>
                <a:spcPts val="600"/>
              </a:spcBef>
              <a:spcAft>
                <a:spcPts val="0"/>
              </a:spcAft>
              <a:buSzPts val="900"/>
              <a:buChar char="–"/>
              <a:defRPr/>
            </a:lvl3pPr>
            <a:lvl4pPr marL="1828800" lvl="3" indent="-266700" algn="l">
              <a:lnSpc>
                <a:spcPct val="100000"/>
              </a:lnSpc>
              <a:spcBef>
                <a:spcPts val="1000"/>
              </a:spcBef>
              <a:spcAft>
                <a:spcPts val="0"/>
              </a:spcAft>
              <a:buClr>
                <a:schemeClr val="accent1"/>
              </a:buClr>
              <a:buSzPts val="600"/>
              <a:buFont typeface="Arial"/>
              <a:buChar char="​"/>
              <a:defRPr/>
            </a:lvl4pPr>
            <a:lvl5pPr marL="2286000" lvl="4" indent="-317500" algn="l">
              <a:lnSpc>
                <a:spcPct val="110000"/>
              </a:lnSpc>
              <a:spcBef>
                <a:spcPts val="600"/>
              </a:spcBef>
              <a:spcAft>
                <a:spcPts val="0"/>
              </a:spcAft>
              <a:buSzPts val="14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Tree>
    <p:extLst>
      <p:ext uri="{BB962C8B-B14F-4D97-AF65-F5344CB8AC3E}">
        <p14:creationId xmlns:p14="http://schemas.microsoft.com/office/powerpoint/2010/main" val="417270835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4_Column">
  <p:cSld name="4_Column">
    <p:bg>
      <p:bgPr>
        <a:solidFill>
          <a:srgbClr val="FFFFFF"/>
        </a:solidFill>
        <a:effectLst/>
      </p:bgPr>
    </p:bg>
    <p:spTree>
      <p:nvGrpSpPr>
        <p:cNvPr id="1" name="Shape 1417"/>
        <p:cNvGrpSpPr/>
        <p:nvPr/>
      </p:nvGrpSpPr>
      <p:grpSpPr>
        <a:xfrm>
          <a:off x="0" y="0"/>
          <a:ext cx="0" cy="0"/>
          <a:chOff x="0" y="0"/>
          <a:chExt cx="0" cy="0"/>
        </a:xfrm>
      </p:grpSpPr>
      <p:sp>
        <p:nvSpPr>
          <p:cNvPr id="1418" name="Google Shape;1418;ga910c9af8b_1_375"/>
          <p:cNvSpPr txBox="1">
            <a:spLocks noGrp="1"/>
          </p:cNvSpPr>
          <p:nvPr>
            <p:ph type="body" idx="1"/>
          </p:nvPr>
        </p:nvSpPr>
        <p:spPr>
          <a:xfrm>
            <a:off x="3159043" y="1430264"/>
            <a:ext cx="92929" cy="5029200"/>
          </a:xfrm>
          <a:prstGeom prst="rect">
            <a:avLst/>
          </a:prstGeom>
          <a:blipFill rotWithShape="1">
            <a:blip r:embed="rId2"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00"/>
              <a:buNone/>
              <a:defRPr sz="400">
                <a:solidFill>
                  <a:schemeClr val="lt1"/>
                </a:solidFill>
                <a:latin typeface="Arial"/>
                <a:ea typeface="Arial"/>
                <a:cs typeface="Arial"/>
                <a:sym typeface="Arial"/>
              </a:defRPr>
            </a:lvl1pPr>
            <a:lvl2pPr marL="914400" lvl="1" indent="-228600" algn="l">
              <a:lnSpc>
                <a:spcPct val="100000"/>
              </a:lnSpc>
              <a:spcBef>
                <a:spcPts val="0"/>
              </a:spcBef>
              <a:spcAft>
                <a:spcPts val="0"/>
              </a:spcAft>
              <a:buSzPts val="400"/>
              <a:buNone/>
              <a:defRPr sz="400">
                <a:solidFill>
                  <a:schemeClr val="lt1"/>
                </a:solidFill>
                <a:latin typeface="Arial"/>
                <a:ea typeface="Arial"/>
                <a:cs typeface="Arial"/>
                <a:sym typeface="Arial"/>
              </a:defRPr>
            </a:lvl2pPr>
            <a:lvl3pPr marL="1371600" lvl="2" indent="-228600" algn="l">
              <a:lnSpc>
                <a:spcPct val="100000"/>
              </a:lnSpc>
              <a:spcBef>
                <a:spcPts val="0"/>
              </a:spcBef>
              <a:spcAft>
                <a:spcPts val="0"/>
              </a:spcAft>
              <a:buSzPts val="360"/>
              <a:buNone/>
              <a:defRPr sz="400">
                <a:solidFill>
                  <a:schemeClr val="lt1"/>
                </a:solidFill>
                <a:latin typeface="Arial"/>
                <a:ea typeface="Arial"/>
                <a:cs typeface="Arial"/>
                <a:sym typeface="Arial"/>
              </a:defRPr>
            </a:lvl3pPr>
            <a:lvl4pPr marL="1828800" lvl="3"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4pPr>
            <a:lvl5pPr marL="2286000" lvl="4" indent="-228600" algn="l">
              <a:lnSpc>
                <a:spcPct val="100000"/>
              </a:lnSpc>
              <a:spcBef>
                <a:spcPts val="0"/>
              </a:spcBef>
              <a:spcAft>
                <a:spcPts val="0"/>
              </a:spcAft>
              <a:buSzPts val="400"/>
              <a:buNone/>
              <a:defRPr sz="400">
                <a:solidFill>
                  <a:schemeClr val="lt1"/>
                </a:solidFill>
                <a:latin typeface="Arial"/>
                <a:ea typeface="Arial"/>
                <a:cs typeface="Arial"/>
                <a:sym typeface="Arial"/>
              </a:defRPr>
            </a:lvl5pPr>
            <a:lvl6pPr marL="2743200" lvl="5"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6pPr>
            <a:lvl7pPr marL="3200400" lvl="6" indent="-228600" algn="l">
              <a:lnSpc>
                <a:spcPct val="100000"/>
              </a:lnSpc>
              <a:spcBef>
                <a:spcPts val="0"/>
              </a:spcBef>
              <a:spcAft>
                <a:spcPts val="0"/>
              </a:spcAft>
              <a:buClr>
                <a:schemeClr val="lt1"/>
              </a:buClr>
              <a:buSzPts val="400"/>
              <a:buNone/>
              <a:defRPr sz="400">
                <a:solidFill>
                  <a:schemeClr val="lt1"/>
                </a:solidFill>
                <a:latin typeface="Arial"/>
                <a:ea typeface="Arial"/>
                <a:cs typeface="Arial"/>
                <a:sym typeface="Arial"/>
              </a:defRPr>
            </a:lvl7pPr>
            <a:lvl8pPr marL="3657600" lvl="7"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8pPr>
            <a:lvl9pPr marL="4114800" lvl="8"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9pPr>
          </a:lstStyle>
          <a:p>
            <a:endParaRPr/>
          </a:p>
        </p:txBody>
      </p:sp>
      <p:sp>
        <p:nvSpPr>
          <p:cNvPr id="1419" name="Google Shape;1419;ga910c9af8b_1_375"/>
          <p:cNvSpPr txBox="1">
            <a:spLocks noGrp="1"/>
          </p:cNvSpPr>
          <p:nvPr>
            <p:ph type="body" idx="2"/>
          </p:nvPr>
        </p:nvSpPr>
        <p:spPr>
          <a:xfrm>
            <a:off x="6012270" y="1430264"/>
            <a:ext cx="92929" cy="5029200"/>
          </a:xfrm>
          <a:prstGeom prst="rect">
            <a:avLst/>
          </a:prstGeom>
          <a:blipFill rotWithShape="1">
            <a:blip r:embed="rId2"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00"/>
              <a:buNone/>
              <a:defRPr sz="400">
                <a:solidFill>
                  <a:schemeClr val="lt1"/>
                </a:solidFill>
                <a:latin typeface="Arial"/>
                <a:ea typeface="Arial"/>
                <a:cs typeface="Arial"/>
                <a:sym typeface="Arial"/>
              </a:defRPr>
            </a:lvl1pPr>
            <a:lvl2pPr marL="914400" lvl="1" indent="-228600" algn="l">
              <a:lnSpc>
                <a:spcPct val="100000"/>
              </a:lnSpc>
              <a:spcBef>
                <a:spcPts val="0"/>
              </a:spcBef>
              <a:spcAft>
                <a:spcPts val="0"/>
              </a:spcAft>
              <a:buSzPts val="400"/>
              <a:buNone/>
              <a:defRPr sz="400">
                <a:solidFill>
                  <a:schemeClr val="lt1"/>
                </a:solidFill>
                <a:latin typeface="Arial"/>
                <a:ea typeface="Arial"/>
                <a:cs typeface="Arial"/>
                <a:sym typeface="Arial"/>
              </a:defRPr>
            </a:lvl2pPr>
            <a:lvl3pPr marL="1371600" lvl="2" indent="-228600" algn="l">
              <a:lnSpc>
                <a:spcPct val="100000"/>
              </a:lnSpc>
              <a:spcBef>
                <a:spcPts val="0"/>
              </a:spcBef>
              <a:spcAft>
                <a:spcPts val="0"/>
              </a:spcAft>
              <a:buSzPts val="360"/>
              <a:buNone/>
              <a:defRPr sz="400">
                <a:solidFill>
                  <a:schemeClr val="lt1"/>
                </a:solidFill>
                <a:latin typeface="Arial"/>
                <a:ea typeface="Arial"/>
                <a:cs typeface="Arial"/>
                <a:sym typeface="Arial"/>
              </a:defRPr>
            </a:lvl3pPr>
            <a:lvl4pPr marL="1828800" lvl="3"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4pPr>
            <a:lvl5pPr marL="2286000" lvl="4" indent="-228600" algn="l">
              <a:lnSpc>
                <a:spcPct val="100000"/>
              </a:lnSpc>
              <a:spcBef>
                <a:spcPts val="0"/>
              </a:spcBef>
              <a:spcAft>
                <a:spcPts val="0"/>
              </a:spcAft>
              <a:buSzPts val="400"/>
              <a:buNone/>
              <a:defRPr sz="400">
                <a:solidFill>
                  <a:schemeClr val="lt1"/>
                </a:solidFill>
                <a:latin typeface="Arial"/>
                <a:ea typeface="Arial"/>
                <a:cs typeface="Arial"/>
                <a:sym typeface="Arial"/>
              </a:defRPr>
            </a:lvl5pPr>
            <a:lvl6pPr marL="2743200" lvl="5"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6pPr>
            <a:lvl7pPr marL="3200400" lvl="6" indent="-228600" algn="l">
              <a:lnSpc>
                <a:spcPct val="100000"/>
              </a:lnSpc>
              <a:spcBef>
                <a:spcPts val="0"/>
              </a:spcBef>
              <a:spcAft>
                <a:spcPts val="0"/>
              </a:spcAft>
              <a:buClr>
                <a:schemeClr val="lt1"/>
              </a:buClr>
              <a:buSzPts val="400"/>
              <a:buNone/>
              <a:defRPr sz="400">
                <a:solidFill>
                  <a:schemeClr val="lt1"/>
                </a:solidFill>
                <a:latin typeface="Arial"/>
                <a:ea typeface="Arial"/>
                <a:cs typeface="Arial"/>
                <a:sym typeface="Arial"/>
              </a:defRPr>
            </a:lvl7pPr>
            <a:lvl8pPr marL="3657600" lvl="7"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8pPr>
            <a:lvl9pPr marL="4114800" lvl="8"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9pPr>
          </a:lstStyle>
          <a:p>
            <a:endParaRPr/>
          </a:p>
        </p:txBody>
      </p:sp>
      <p:sp>
        <p:nvSpPr>
          <p:cNvPr id="1420" name="Google Shape;1420;ga910c9af8b_1_375"/>
          <p:cNvSpPr txBox="1">
            <a:spLocks noGrp="1"/>
          </p:cNvSpPr>
          <p:nvPr>
            <p:ph type="body" idx="3"/>
          </p:nvPr>
        </p:nvSpPr>
        <p:spPr>
          <a:xfrm>
            <a:off x="8848815" y="1430264"/>
            <a:ext cx="92929" cy="5029200"/>
          </a:xfrm>
          <a:prstGeom prst="rect">
            <a:avLst/>
          </a:prstGeom>
          <a:blipFill rotWithShape="1">
            <a:blip r:embed="rId2"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00"/>
              <a:buNone/>
              <a:defRPr sz="400">
                <a:solidFill>
                  <a:schemeClr val="lt1"/>
                </a:solidFill>
                <a:latin typeface="Arial"/>
                <a:ea typeface="Arial"/>
                <a:cs typeface="Arial"/>
                <a:sym typeface="Arial"/>
              </a:defRPr>
            </a:lvl1pPr>
            <a:lvl2pPr marL="914400" lvl="1" indent="-228600" algn="l">
              <a:lnSpc>
                <a:spcPct val="100000"/>
              </a:lnSpc>
              <a:spcBef>
                <a:spcPts val="0"/>
              </a:spcBef>
              <a:spcAft>
                <a:spcPts val="0"/>
              </a:spcAft>
              <a:buSzPts val="400"/>
              <a:buNone/>
              <a:defRPr sz="400">
                <a:solidFill>
                  <a:schemeClr val="lt1"/>
                </a:solidFill>
                <a:latin typeface="Arial"/>
                <a:ea typeface="Arial"/>
                <a:cs typeface="Arial"/>
                <a:sym typeface="Arial"/>
              </a:defRPr>
            </a:lvl2pPr>
            <a:lvl3pPr marL="1371600" lvl="2" indent="-228600" algn="l">
              <a:lnSpc>
                <a:spcPct val="100000"/>
              </a:lnSpc>
              <a:spcBef>
                <a:spcPts val="0"/>
              </a:spcBef>
              <a:spcAft>
                <a:spcPts val="0"/>
              </a:spcAft>
              <a:buSzPts val="360"/>
              <a:buNone/>
              <a:defRPr sz="400">
                <a:solidFill>
                  <a:schemeClr val="lt1"/>
                </a:solidFill>
                <a:latin typeface="Arial"/>
                <a:ea typeface="Arial"/>
                <a:cs typeface="Arial"/>
                <a:sym typeface="Arial"/>
              </a:defRPr>
            </a:lvl3pPr>
            <a:lvl4pPr marL="1828800" lvl="3"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4pPr>
            <a:lvl5pPr marL="2286000" lvl="4" indent="-228600" algn="l">
              <a:lnSpc>
                <a:spcPct val="100000"/>
              </a:lnSpc>
              <a:spcBef>
                <a:spcPts val="0"/>
              </a:spcBef>
              <a:spcAft>
                <a:spcPts val="0"/>
              </a:spcAft>
              <a:buSzPts val="400"/>
              <a:buNone/>
              <a:defRPr sz="400">
                <a:solidFill>
                  <a:schemeClr val="lt1"/>
                </a:solidFill>
                <a:latin typeface="Arial"/>
                <a:ea typeface="Arial"/>
                <a:cs typeface="Arial"/>
                <a:sym typeface="Arial"/>
              </a:defRPr>
            </a:lvl5pPr>
            <a:lvl6pPr marL="2743200" lvl="5"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6pPr>
            <a:lvl7pPr marL="3200400" lvl="6" indent="-228600" algn="l">
              <a:lnSpc>
                <a:spcPct val="100000"/>
              </a:lnSpc>
              <a:spcBef>
                <a:spcPts val="0"/>
              </a:spcBef>
              <a:spcAft>
                <a:spcPts val="0"/>
              </a:spcAft>
              <a:buClr>
                <a:schemeClr val="lt1"/>
              </a:buClr>
              <a:buSzPts val="400"/>
              <a:buNone/>
              <a:defRPr sz="400">
                <a:solidFill>
                  <a:schemeClr val="lt1"/>
                </a:solidFill>
                <a:latin typeface="Arial"/>
                <a:ea typeface="Arial"/>
                <a:cs typeface="Arial"/>
                <a:sym typeface="Arial"/>
              </a:defRPr>
            </a:lvl7pPr>
            <a:lvl8pPr marL="3657600" lvl="7"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8pPr>
            <a:lvl9pPr marL="4114800" lvl="8"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9pPr>
          </a:lstStyle>
          <a:p>
            <a:endParaRPr/>
          </a:p>
        </p:txBody>
      </p:sp>
      <p:sp>
        <p:nvSpPr>
          <p:cNvPr id="1421" name="Google Shape;1421;ga910c9af8b_1_375"/>
          <p:cNvSpPr txBox="1">
            <a:spLocks noGrp="1"/>
          </p:cNvSpPr>
          <p:nvPr>
            <p:ph type="body" idx="4"/>
          </p:nvPr>
        </p:nvSpPr>
        <p:spPr>
          <a:xfrm>
            <a:off x="489179" y="1104618"/>
            <a:ext cx="11143143" cy="246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None/>
              <a:defRPr sz="1600" b="0" i="0" u="none" strike="noStrike" cap="none">
                <a:solidFill>
                  <a:srgbClr val="61708C"/>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22" name="Google Shape;1422;ga910c9af8b_1_375"/>
          <p:cNvSpPr txBox="1">
            <a:spLocks noGrp="1"/>
          </p:cNvSpPr>
          <p:nvPr>
            <p:ph type="title"/>
          </p:nvPr>
        </p:nvSpPr>
        <p:spPr>
          <a:xfrm>
            <a:off x="489179" y="611010"/>
            <a:ext cx="11143143" cy="443198"/>
          </a:xfrm>
          <a:prstGeom prst="rect">
            <a:avLst/>
          </a:prstGeom>
          <a:noFill/>
          <a:ln>
            <a:noFill/>
          </a:ln>
        </p:spPr>
        <p:txBody>
          <a:bodyPr spcFirstLastPara="1" wrap="square" lIns="0" tIns="0" rIns="91425" bIns="0" anchor="b" anchorCtr="0">
            <a:noAutofit/>
          </a:bodyPr>
          <a:lstStyle>
            <a:lvl1pPr lvl="0" algn="l">
              <a:lnSpc>
                <a:spcPct val="90000"/>
              </a:lnSpc>
              <a:spcBef>
                <a:spcPts val="0"/>
              </a:spcBef>
              <a:spcAft>
                <a:spcPts val="0"/>
              </a:spcAft>
              <a:buClr>
                <a:schemeClr val="dk1"/>
              </a:buClr>
              <a:buSzPts val="32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3" name="Google Shape;1423;ga910c9af8b_1_375"/>
          <p:cNvSpPr txBox="1">
            <a:spLocks noGrp="1"/>
          </p:cNvSpPr>
          <p:nvPr>
            <p:ph type="body" idx="5"/>
          </p:nvPr>
        </p:nvSpPr>
        <p:spPr>
          <a:xfrm>
            <a:off x="489178" y="1534438"/>
            <a:ext cx="2617988" cy="4809996"/>
          </a:xfrm>
          <a:prstGeom prst="rect">
            <a:avLst/>
          </a:prstGeom>
          <a:noFill/>
          <a:ln>
            <a:noFill/>
          </a:ln>
        </p:spPr>
        <p:txBody>
          <a:bodyPr spcFirstLastPara="1" wrap="square" lIns="0" tIns="0" rIns="0" bIns="0" anchor="t" anchorCtr="0">
            <a:noAutofit/>
          </a:bodyPr>
          <a:lstStyle>
            <a:lvl1pPr marL="457200" lvl="0" indent="-285750" algn="l">
              <a:lnSpc>
                <a:spcPct val="110000"/>
              </a:lnSpc>
              <a:spcBef>
                <a:spcPts val="600"/>
              </a:spcBef>
              <a:spcAft>
                <a:spcPts val="0"/>
              </a:spcAft>
              <a:buSzPts val="900"/>
              <a:buChar char="​"/>
              <a:defRPr sz="1200"/>
            </a:lvl1pPr>
            <a:lvl2pPr marL="914400" lvl="1" indent="-298450" algn="l">
              <a:lnSpc>
                <a:spcPct val="100000"/>
              </a:lnSpc>
              <a:spcBef>
                <a:spcPts val="600"/>
              </a:spcBef>
              <a:spcAft>
                <a:spcPts val="0"/>
              </a:spcAft>
              <a:buSzPts val="1100"/>
              <a:buChar char="•"/>
              <a:defRPr sz="1100"/>
            </a:lvl2pPr>
            <a:lvl3pPr marL="1371600" lvl="2" indent="-288607" algn="l">
              <a:lnSpc>
                <a:spcPct val="100000"/>
              </a:lnSpc>
              <a:spcBef>
                <a:spcPts val="600"/>
              </a:spcBef>
              <a:spcAft>
                <a:spcPts val="0"/>
              </a:spcAft>
              <a:buSzPts val="945"/>
              <a:buChar char="–"/>
              <a:defRPr sz="1050"/>
            </a:lvl3pPr>
            <a:lvl4pPr marL="1828800" lvl="3" indent="-257175" algn="l">
              <a:lnSpc>
                <a:spcPct val="100000"/>
              </a:lnSpc>
              <a:spcBef>
                <a:spcPts val="1000"/>
              </a:spcBef>
              <a:spcAft>
                <a:spcPts val="0"/>
              </a:spcAft>
              <a:buClr>
                <a:schemeClr val="accent1"/>
              </a:buClr>
              <a:buSzPts val="450"/>
              <a:buFont typeface="Arial"/>
              <a:buChar char="​"/>
              <a:defRPr sz="1800"/>
            </a:lvl4pPr>
            <a:lvl5pPr marL="2286000" lvl="4" indent="-317500" algn="l">
              <a:lnSpc>
                <a:spcPct val="110000"/>
              </a:lnSpc>
              <a:spcBef>
                <a:spcPts val="600"/>
              </a:spcBef>
              <a:spcAft>
                <a:spcPts val="0"/>
              </a:spcAft>
              <a:buSzPts val="1400"/>
              <a:buAutoNum type="arabicPeriod"/>
              <a:defRPr sz="14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24" name="Google Shape;1424;ga910c9af8b_1_375"/>
          <p:cNvSpPr txBox="1">
            <a:spLocks noGrp="1"/>
          </p:cNvSpPr>
          <p:nvPr>
            <p:ph type="body" idx="6"/>
          </p:nvPr>
        </p:nvSpPr>
        <p:spPr>
          <a:xfrm>
            <a:off x="3335177" y="1534438"/>
            <a:ext cx="2651252" cy="4809996"/>
          </a:xfrm>
          <a:prstGeom prst="rect">
            <a:avLst/>
          </a:prstGeom>
          <a:noFill/>
          <a:ln>
            <a:noFill/>
          </a:ln>
        </p:spPr>
        <p:txBody>
          <a:bodyPr spcFirstLastPara="1" wrap="square" lIns="0" tIns="0" rIns="0" bIns="0" anchor="t" anchorCtr="0">
            <a:noAutofit/>
          </a:bodyPr>
          <a:lstStyle>
            <a:lvl1pPr marL="457200" lvl="0" indent="-285750" algn="l">
              <a:lnSpc>
                <a:spcPct val="110000"/>
              </a:lnSpc>
              <a:spcBef>
                <a:spcPts val="600"/>
              </a:spcBef>
              <a:spcAft>
                <a:spcPts val="0"/>
              </a:spcAft>
              <a:buSzPts val="900"/>
              <a:buChar char="​"/>
              <a:defRPr sz="1200"/>
            </a:lvl1pPr>
            <a:lvl2pPr marL="914400" lvl="1" indent="-298450" algn="l">
              <a:lnSpc>
                <a:spcPct val="100000"/>
              </a:lnSpc>
              <a:spcBef>
                <a:spcPts val="600"/>
              </a:spcBef>
              <a:spcAft>
                <a:spcPts val="0"/>
              </a:spcAft>
              <a:buSzPts val="1100"/>
              <a:buChar char="•"/>
              <a:defRPr sz="1100"/>
            </a:lvl2pPr>
            <a:lvl3pPr marL="1371600" lvl="2" indent="-288607" algn="l">
              <a:lnSpc>
                <a:spcPct val="100000"/>
              </a:lnSpc>
              <a:spcBef>
                <a:spcPts val="600"/>
              </a:spcBef>
              <a:spcAft>
                <a:spcPts val="0"/>
              </a:spcAft>
              <a:buSzPts val="945"/>
              <a:buChar char="–"/>
              <a:defRPr sz="1050"/>
            </a:lvl3pPr>
            <a:lvl4pPr marL="1828800" lvl="3" indent="-257175" algn="l">
              <a:lnSpc>
                <a:spcPct val="100000"/>
              </a:lnSpc>
              <a:spcBef>
                <a:spcPts val="1000"/>
              </a:spcBef>
              <a:spcAft>
                <a:spcPts val="0"/>
              </a:spcAft>
              <a:buClr>
                <a:schemeClr val="accent1"/>
              </a:buClr>
              <a:buSzPts val="450"/>
              <a:buFont typeface="Arial"/>
              <a:buChar char="​"/>
              <a:defRPr sz="1800"/>
            </a:lvl4pPr>
            <a:lvl5pPr marL="2286000" lvl="4" indent="-317500" algn="l">
              <a:lnSpc>
                <a:spcPct val="110000"/>
              </a:lnSpc>
              <a:spcBef>
                <a:spcPts val="600"/>
              </a:spcBef>
              <a:spcAft>
                <a:spcPts val="0"/>
              </a:spcAft>
              <a:buSzPts val="1400"/>
              <a:buAutoNum type="arabicPeriod"/>
              <a:defRPr sz="14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25" name="Google Shape;1425;ga910c9af8b_1_375"/>
          <p:cNvSpPr txBox="1">
            <a:spLocks noGrp="1"/>
          </p:cNvSpPr>
          <p:nvPr>
            <p:ph type="body" idx="7"/>
          </p:nvPr>
        </p:nvSpPr>
        <p:spPr>
          <a:xfrm>
            <a:off x="9023508" y="1534438"/>
            <a:ext cx="2640834" cy="4809996"/>
          </a:xfrm>
          <a:prstGeom prst="rect">
            <a:avLst/>
          </a:prstGeom>
          <a:noFill/>
          <a:ln>
            <a:noFill/>
          </a:ln>
        </p:spPr>
        <p:txBody>
          <a:bodyPr spcFirstLastPara="1" wrap="square" lIns="0" tIns="0" rIns="0" bIns="0" anchor="t" anchorCtr="0">
            <a:noAutofit/>
          </a:bodyPr>
          <a:lstStyle>
            <a:lvl1pPr marL="457200" lvl="0" indent="-285750" algn="l">
              <a:lnSpc>
                <a:spcPct val="110000"/>
              </a:lnSpc>
              <a:spcBef>
                <a:spcPts val="600"/>
              </a:spcBef>
              <a:spcAft>
                <a:spcPts val="0"/>
              </a:spcAft>
              <a:buSzPts val="900"/>
              <a:buChar char="​"/>
              <a:defRPr sz="1200"/>
            </a:lvl1pPr>
            <a:lvl2pPr marL="914400" lvl="1" indent="-298450" algn="l">
              <a:lnSpc>
                <a:spcPct val="100000"/>
              </a:lnSpc>
              <a:spcBef>
                <a:spcPts val="600"/>
              </a:spcBef>
              <a:spcAft>
                <a:spcPts val="0"/>
              </a:spcAft>
              <a:buSzPts val="1100"/>
              <a:buChar char="•"/>
              <a:defRPr sz="1100"/>
            </a:lvl2pPr>
            <a:lvl3pPr marL="1371600" lvl="2" indent="-288607" algn="l">
              <a:lnSpc>
                <a:spcPct val="100000"/>
              </a:lnSpc>
              <a:spcBef>
                <a:spcPts val="600"/>
              </a:spcBef>
              <a:spcAft>
                <a:spcPts val="0"/>
              </a:spcAft>
              <a:buSzPts val="945"/>
              <a:buChar char="–"/>
              <a:defRPr sz="1050"/>
            </a:lvl3pPr>
            <a:lvl4pPr marL="1828800" lvl="3" indent="-257175" algn="l">
              <a:lnSpc>
                <a:spcPct val="100000"/>
              </a:lnSpc>
              <a:spcBef>
                <a:spcPts val="1000"/>
              </a:spcBef>
              <a:spcAft>
                <a:spcPts val="0"/>
              </a:spcAft>
              <a:buClr>
                <a:schemeClr val="accent1"/>
              </a:buClr>
              <a:buSzPts val="450"/>
              <a:buFont typeface="Arial"/>
              <a:buChar char="​"/>
              <a:defRPr sz="1800"/>
            </a:lvl4pPr>
            <a:lvl5pPr marL="2286000" lvl="4" indent="-317500" algn="l">
              <a:lnSpc>
                <a:spcPct val="110000"/>
              </a:lnSpc>
              <a:spcBef>
                <a:spcPts val="600"/>
              </a:spcBef>
              <a:spcAft>
                <a:spcPts val="0"/>
              </a:spcAft>
              <a:buSzPts val="1400"/>
              <a:buAutoNum type="arabicPeriod"/>
              <a:defRPr sz="14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26" name="Google Shape;1426;ga910c9af8b_1_375"/>
          <p:cNvSpPr txBox="1">
            <a:spLocks noGrp="1"/>
          </p:cNvSpPr>
          <p:nvPr>
            <p:ph type="body" idx="8"/>
          </p:nvPr>
        </p:nvSpPr>
        <p:spPr>
          <a:xfrm>
            <a:off x="6184551" y="1534438"/>
            <a:ext cx="2640834" cy="4809996"/>
          </a:xfrm>
          <a:prstGeom prst="rect">
            <a:avLst/>
          </a:prstGeom>
          <a:noFill/>
          <a:ln>
            <a:noFill/>
          </a:ln>
        </p:spPr>
        <p:txBody>
          <a:bodyPr spcFirstLastPara="1" wrap="square" lIns="0" tIns="0" rIns="0" bIns="0" anchor="t" anchorCtr="0">
            <a:noAutofit/>
          </a:bodyPr>
          <a:lstStyle>
            <a:lvl1pPr marL="457200" lvl="0" indent="-285750" algn="l">
              <a:lnSpc>
                <a:spcPct val="110000"/>
              </a:lnSpc>
              <a:spcBef>
                <a:spcPts val="600"/>
              </a:spcBef>
              <a:spcAft>
                <a:spcPts val="0"/>
              </a:spcAft>
              <a:buSzPts val="900"/>
              <a:buChar char="​"/>
              <a:defRPr sz="1200"/>
            </a:lvl1pPr>
            <a:lvl2pPr marL="914400" lvl="1" indent="-298450" algn="l">
              <a:lnSpc>
                <a:spcPct val="100000"/>
              </a:lnSpc>
              <a:spcBef>
                <a:spcPts val="600"/>
              </a:spcBef>
              <a:spcAft>
                <a:spcPts val="0"/>
              </a:spcAft>
              <a:buSzPts val="1100"/>
              <a:buChar char="•"/>
              <a:defRPr sz="1100"/>
            </a:lvl2pPr>
            <a:lvl3pPr marL="1371600" lvl="2" indent="-288607" algn="l">
              <a:lnSpc>
                <a:spcPct val="100000"/>
              </a:lnSpc>
              <a:spcBef>
                <a:spcPts val="600"/>
              </a:spcBef>
              <a:spcAft>
                <a:spcPts val="0"/>
              </a:spcAft>
              <a:buSzPts val="945"/>
              <a:buChar char="–"/>
              <a:defRPr sz="1050"/>
            </a:lvl3pPr>
            <a:lvl4pPr marL="1828800" lvl="3" indent="-257175" algn="l">
              <a:lnSpc>
                <a:spcPct val="100000"/>
              </a:lnSpc>
              <a:spcBef>
                <a:spcPts val="1000"/>
              </a:spcBef>
              <a:spcAft>
                <a:spcPts val="0"/>
              </a:spcAft>
              <a:buClr>
                <a:schemeClr val="accent1"/>
              </a:buClr>
              <a:buSzPts val="450"/>
              <a:buFont typeface="Arial"/>
              <a:buChar char="​"/>
              <a:defRPr sz="1800"/>
            </a:lvl4pPr>
            <a:lvl5pPr marL="2286000" lvl="4" indent="-317500" algn="l">
              <a:lnSpc>
                <a:spcPct val="110000"/>
              </a:lnSpc>
              <a:spcBef>
                <a:spcPts val="600"/>
              </a:spcBef>
              <a:spcAft>
                <a:spcPts val="0"/>
              </a:spcAft>
              <a:buSzPts val="1400"/>
              <a:buAutoNum type="arabicPeriod"/>
              <a:defRPr sz="14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Tree>
    <p:extLst>
      <p:ext uri="{BB962C8B-B14F-4D97-AF65-F5344CB8AC3E}">
        <p14:creationId xmlns:p14="http://schemas.microsoft.com/office/powerpoint/2010/main" val="110624948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matchingName="2/3_Left">
  <p:cSld name="2/3_Left">
    <p:bg>
      <p:bgPr>
        <a:solidFill>
          <a:srgbClr val="FFFFFF"/>
        </a:solidFill>
        <a:effectLst/>
      </p:bgPr>
    </p:bg>
    <p:spTree>
      <p:nvGrpSpPr>
        <p:cNvPr id="1" name="Shape 1427"/>
        <p:cNvGrpSpPr/>
        <p:nvPr/>
      </p:nvGrpSpPr>
      <p:grpSpPr>
        <a:xfrm>
          <a:off x="0" y="0"/>
          <a:ext cx="0" cy="0"/>
          <a:chOff x="0" y="0"/>
          <a:chExt cx="0" cy="0"/>
        </a:xfrm>
      </p:grpSpPr>
      <p:sp>
        <p:nvSpPr>
          <p:cNvPr id="1428" name="Google Shape;1428;ga910c9af8b_1_385"/>
          <p:cNvSpPr txBox="1">
            <a:spLocks noGrp="1"/>
          </p:cNvSpPr>
          <p:nvPr>
            <p:ph type="body" idx="1"/>
          </p:nvPr>
        </p:nvSpPr>
        <p:spPr>
          <a:xfrm>
            <a:off x="489179" y="1104618"/>
            <a:ext cx="11143143" cy="246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None/>
              <a:defRPr sz="1600" b="0" i="0" u="none" strike="noStrike" cap="none">
                <a:solidFill>
                  <a:srgbClr val="61708C"/>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29" name="Google Shape;1429;ga910c9af8b_1_385"/>
          <p:cNvSpPr txBox="1">
            <a:spLocks noGrp="1"/>
          </p:cNvSpPr>
          <p:nvPr>
            <p:ph type="title"/>
          </p:nvPr>
        </p:nvSpPr>
        <p:spPr>
          <a:xfrm>
            <a:off x="489179" y="611010"/>
            <a:ext cx="11143143" cy="443198"/>
          </a:xfrm>
          <a:prstGeom prst="rect">
            <a:avLst/>
          </a:prstGeom>
          <a:noFill/>
          <a:ln>
            <a:noFill/>
          </a:ln>
        </p:spPr>
        <p:txBody>
          <a:bodyPr spcFirstLastPara="1" wrap="square" lIns="0" tIns="0" rIns="91425" bIns="0" anchor="b" anchorCtr="0">
            <a:noAutofit/>
          </a:bodyPr>
          <a:lstStyle>
            <a:lvl1pPr lvl="0" algn="l">
              <a:lnSpc>
                <a:spcPct val="90000"/>
              </a:lnSpc>
              <a:spcBef>
                <a:spcPts val="0"/>
              </a:spcBef>
              <a:spcAft>
                <a:spcPts val="0"/>
              </a:spcAft>
              <a:buClr>
                <a:schemeClr val="dk1"/>
              </a:buClr>
              <a:buSzPts val="32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0" name="Google Shape;1430;ga910c9af8b_1_385"/>
          <p:cNvSpPr txBox="1">
            <a:spLocks noGrp="1"/>
          </p:cNvSpPr>
          <p:nvPr>
            <p:ph type="body" idx="2"/>
          </p:nvPr>
        </p:nvSpPr>
        <p:spPr>
          <a:xfrm>
            <a:off x="8058492" y="1534438"/>
            <a:ext cx="3563605" cy="4809996"/>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a:lvl1pPr>
            <a:lvl2pPr marL="914400" lvl="1" indent="-304800" algn="l">
              <a:lnSpc>
                <a:spcPct val="100000"/>
              </a:lnSpc>
              <a:spcBef>
                <a:spcPts val="600"/>
              </a:spcBef>
              <a:spcAft>
                <a:spcPts val="0"/>
              </a:spcAft>
              <a:buSzPts val="1200"/>
              <a:buChar char="•"/>
              <a:defRPr/>
            </a:lvl2pPr>
            <a:lvl3pPr marL="1371600" lvl="2" indent="-285750" algn="l">
              <a:lnSpc>
                <a:spcPct val="100000"/>
              </a:lnSpc>
              <a:spcBef>
                <a:spcPts val="600"/>
              </a:spcBef>
              <a:spcAft>
                <a:spcPts val="0"/>
              </a:spcAft>
              <a:buSzPts val="900"/>
              <a:buChar char="–"/>
              <a:defRPr/>
            </a:lvl3pPr>
            <a:lvl4pPr marL="1828800" lvl="3" indent="-266700" algn="l">
              <a:lnSpc>
                <a:spcPct val="100000"/>
              </a:lnSpc>
              <a:spcBef>
                <a:spcPts val="1000"/>
              </a:spcBef>
              <a:spcAft>
                <a:spcPts val="0"/>
              </a:spcAft>
              <a:buClr>
                <a:schemeClr val="accent1"/>
              </a:buClr>
              <a:buSzPts val="600"/>
              <a:buFont typeface="Arial"/>
              <a:buChar char="​"/>
              <a:defRPr/>
            </a:lvl4pPr>
            <a:lvl5pPr marL="2286000" lvl="4" indent="-317500" algn="l">
              <a:lnSpc>
                <a:spcPct val="110000"/>
              </a:lnSpc>
              <a:spcBef>
                <a:spcPts val="600"/>
              </a:spcBef>
              <a:spcAft>
                <a:spcPts val="0"/>
              </a:spcAft>
              <a:buSzPts val="14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31" name="Google Shape;1431;ga910c9af8b_1_385"/>
          <p:cNvSpPr txBox="1">
            <a:spLocks noGrp="1"/>
          </p:cNvSpPr>
          <p:nvPr>
            <p:ph type="body" idx="3"/>
          </p:nvPr>
        </p:nvSpPr>
        <p:spPr>
          <a:xfrm>
            <a:off x="489179" y="1534438"/>
            <a:ext cx="7128881" cy="4809996"/>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a:lvl1pPr>
            <a:lvl2pPr marL="914400" lvl="1" indent="-304800" algn="l">
              <a:lnSpc>
                <a:spcPct val="100000"/>
              </a:lnSpc>
              <a:spcBef>
                <a:spcPts val="600"/>
              </a:spcBef>
              <a:spcAft>
                <a:spcPts val="0"/>
              </a:spcAft>
              <a:buSzPts val="1200"/>
              <a:buChar char="•"/>
              <a:defRPr/>
            </a:lvl2pPr>
            <a:lvl3pPr marL="1371600" lvl="2" indent="-285750" algn="l">
              <a:lnSpc>
                <a:spcPct val="100000"/>
              </a:lnSpc>
              <a:spcBef>
                <a:spcPts val="600"/>
              </a:spcBef>
              <a:spcAft>
                <a:spcPts val="0"/>
              </a:spcAft>
              <a:buSzPts val="900"/>
              <a:buChar char="–"/>
              <a:defRPr/>
            </a:lvl3pPr>
            <a:lvl4pPr marL="1828800" lvl="3" indent="-266700" algn="l">
              <a:lnSpc>
                <a:spcPct val="100000"/>
              </a:lnSpc>
              <a:spcBef>
                <a:spcPts val="1000"/>
              </a:spcBef>
              <a:spcAft>
                <a:spcPts val="0"/>
              </a:spcAft>
              <a:buClr>
                <a:schemeClr val="accent1"/>
              </a:buClr>
              <a:buSzPts val="600"/>
              <a:buFont typeface="Arial"/>
              <a:buChar char="​"/>
              <a:defRPr/>
            </a:lvl4pPr>
            <a:lvl5pPr marL="2286000" lvl="4" indent="-317500" algn="l">
              <a:lnSpc>
                <a:spcPct val="110000"/>
              </a:lnSpc>
              <a:spcBef>
                <a:spcPts val="600"/>
              </a:spcBef>
              <a:spcAft>
                <a:spcPts val="0"/>
              </a:spcAft>
              <a:buSzPts val="14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32" name="Google Shape;1432;ga910c9af8b_1_385"/>
          <p:cNvSpPr txBox="1">
            <a:spLocks noGrp="1"/>
          </p:cNvSpPr>
          <p:nvPr>
            <p:ph type="body" idx="4"/>
          </p:nvPr>
        </p:nvSpPr>
        <p:spPr>
          <a:xfrm>
            <a:off x="7791812" y="1430264"/>
            <a:ext cx="92929" cy="5029200"/>
          </a:xfrm>
          <a:prstGeom prst="rect">
            <a:avLst/>
          </a:prstGeom>
          <a:blipFill rotWithShape="1">
            <a:blip r:embed="rId2"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00"/>
              <a:buNone/>
              <a:defRPr sz="400">
                <a:solidFill>
                  <a:schemeClr val="lt1"/>
                </a:solidFill>
                <a:latin typeface="Arial"/>
                <a:ea typeface="Arial"/>
                <a:cs typeface="Arial"/>
                <a:sym typeface="Arial"/>
              </a:defRPr>
            </a:lvl1pPr>
            <a:lvl2pPr marL="914400" lvl="1" indent="-228600" algn="l">
              <a:lnSpc>
                <a:spcPct val="100000"/>
              </a:lnSpc>
              <a:spcBef>
                <a:spcPts val="0"/>
              </a:spcBef>
              <a:spcAft>
                <a:spcPts val="0"/>
              </a:spcAft>
              <a:buSzPts val="400"/>
              <a:buNone/>
              <a:defRPr sz="400">
                <a:solidFill>
                  <a:schemeClr val="lt1"/>
                </a:solidFill>
                <a:latin typeface="Arial"/>
                <a:ea typeface="Arial"/>
                <a:cs typeface="Arial"/>
                <a:sym typeface="Arial"/>
              </a:defRPr>
            </a:lvl2pPr>
            <a:lvl3pPr marL="1371600" lvl="2" indent="-228600" algn="l">
              <a:lnSpc>
                <a:spcPct val="100000"/>
              </a:lnSpc>
              <a:spcBef>
                <a:spcPts val="0"/>
              </a:spcBef>
              <a:spcAft>
                <a:spcPts val="0"/>
              </a:spcAft>
              <a:buSzPts val="360"/>
              <a:buNone/>
              <a:defRPr sz="400">
                <a:solidFill>
                  <a:schemeClr val="lt1"/>
                </a:solidFill>
                <a:latin typeface="Arial"/>
                <a:ea typeface="Arial"/>
                <a:cs typeface="Arial"/>
                <a:sym typeface="Arial"/>
              </a:defRPr>
            </a:lvl3pPr>
            <a:lvl4pPr marL="1828800" lvl="3"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4pPr>
            <a:lvl5pPr marL="2286000" lvl="4" indent="-228600" algn="l">
              <a:lnSpc>
                <a:spcPct val="100000"/>
              </a:lnSpc>
              <a:spcBef>
                <a:spcPts val="0"/>
              </a:spcBef>
              <a:spcAft>
                <a:spcPts val="0"/>
              </a:spcAft>
              <a:buSzPts val="400"/>
              <a:buNone/>
              <a:defRPr sz="400">
                <a:solidFill>
                  <a:schemeClr val="lt1"/>
                </a:solidFill>
                <a:latin typeface="Arial"/>
                <a:ea typeface="Arial"/>
                <a:cs typeface="Arial"/>
                <a:sym typeface="Arial"/>
              </a:defRPr>
            </a:lvl5pPr>
            <a:lvl6pPr marL="2743200" lvl="5"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6pPr>
            <a:lvl7pPr marL="3200400" lvl="6" indent="-228600" algn="l">
              <a:lnSpc>
                <a:spcPct val="100000"/>
              </a:lnSpc>
              <a:spcBef>
                <a:spcPts val="0"/>
              </a:spcBef>
              <a:spcAft>
                <a:spcPts val="0"/>
              </a:spcAft>
              <a:buClr>
                <a:schemeClr val="lt1"/>
              </a:buClr>
              <a:buSzPts val="400"/>
              <a:buNone/>
              <a:defRPr sz="400">
                <a:solidFill>
                  <a:schemeClr val="lt1"/>
                </a:solidFill>
                <a:latin typeface="Arial"/>
                <a:ea typeface="Arial"/>
                <a:cs typeface="Arial"/>
                <a:sym typeface="Arial"/>
              </a:defRPr>
            </a:lvl7pPr>
            <a:lvl8pPr marL="3657600" lvl="7"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8pPr>
            <a:lvl9pPr marL="4114800" lvl="8"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1745115039"/>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2/3_Right">
  <p:cSld name="2/3_Right">
    <p:bg>
      <p:bgPr>
        <a:solidFill>
          <a:srgbClr val="FFFFFF"/>
        </a:solidFill>
        <a:effectLst/>
      </p:bgPr>
    </p:bg>
    <p:spTree>
      <p:nvGrpSpPr>
        <p:cNvPr id="1" name="Shape 1433"/>
        <p:cNvGrpSpPr/>
        <p:nvPr/>
      </p:nvGrpSpPr>
      <p:grpSpPr>
        <a:xfrm>
          <a:off x="0" y="0"/>
          <a:ext cx="0" cy="0"/>
          <a:chOff x="0" y="0"/>
          <a:chExt cx="0" cy="0"/>
        </a:xfrm>
      </p:grpSpPr>
      <p:sp>
        <p:nvSpPr>
          <p:cNvPr id="1434" name="Google Shape;1434;ga910c9af8b_1_391"/>
          <p:cNvSpPr txBox="1">
            <a:spLocks noGrp="1"/>
          </p:cNvSpPr>
          <p:nvPr>
            <p:ph type="body" idx="1"/>
          </p:nvPr>
        </p:nvSpPr>
        <p:spPr>
          <a:xfrm>
            <a:off x="489179" y="1104618"/>
            <a:ext cx="11143143" cy="246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None/>
              <a:defRPr sz="1600" b="0" i="0" u="none" strike="noStrike" cap="none">
                <a:solidFill>
                  <a:srgbClr val="61708C"/>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35" name="Google Shape;1435;ga910c9af8b_1_391"/>
          <p:cNvSpPr txBox="1">
            <a:spLocks noGrp="1"/>
          </p:cNvSpPr>
          <p:nvPr>
            <p:ph type="title"/>
          </p:nvPr>
        </p:nvSpPr>
        <p:spPr>
          <a:xfrm>
            <a:off x="489179" y="611010"/>
            <a:ext cx="11143143" cy="443198"/>
          </a:xfrm>
          <a:prstGeom prst="rect">
            <a:avLst/>
          </a:prstGeom>
          <a:noFill/>
          <a:ln>
            <a:noFill/>
          </a:ln>
        </p:spPr>
        <p:txBody>
          <a:bodyPr spcFirstLastPara="1" wrap="square" lIns="0" tIns="0" rIns="91425" bIns="0" anchor="b" anchorCtr="0">
            <a:noAutofit/>
          </a:bodyPr>
          <a:lstStyle>
            <a:lvl1pPr lvl="0" algn="l">
              <a:lnSpc>
                <a:spcPct val="90000"/>
              </a:lnSpc>
              <a:spcBef>
                <a:spcPts val="0"/>
              </a:spcBef>
              <a:spcAft>
                <a:spcPts val="0"/>
              </a:spcAft>
              <a:buClr>
                <a:schemeClr val="dk1"/>
              </a:buClr>
              <a:buSzPts val="32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6" name="Google Shape;1436;ga910c9af8b_1_391"/>
          <p:cNvSpPr txBox="1">
            <a:spLocks noGrp="1"/>
          </p:cNvSpPr>
          <p:nvPr>
            <p:ph type="body" idx="2"/>
          </p:nvPr>
        </p:nvSpPr>
        <p:spPr>
          <a:xfrm>
            <a:off x="489179" y="1534438"/>
            <a:ext cx="3604917" cy="4809996"/>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a:lvl1pPr>
            <a:lvl2pPr marL="914400" lvl="1" indent="-304800" algn="l">
              <a:lnSpc>
                <a:spcPct val="100000"/>
              </a:lnSpc>
              <a:spcBef>
                <a:spcPts val="600"/>
              </a:spcBef>
              <a:spcAft>
                <a:spcPts val="0"/>
              </a:spcAft>
              <a:buSzPts val="1200"/>
              <a:buChar char="•"/>
              <a:defRPr/>
            </a:lvl2pPr>
            <a:lvl3pPr marL="1371600" lvl="2" indent="-285750" algn="l">
              <a:lnSpc>
                <a:spcPct val="100000"/>
              </a:lnSpc>
              <a:spcBef>
                <a:spcPts val="600"/>
              </a:spcBef>
              <a:spcAft>
                <a:spcPts val="0"/>
              </a:spcAft>
              <a:buSzPts val="900"/>
              <a:buChar char="–"/>
              <a:defRPr/>
            </a:lvl3pPr>
            <a:lvl4pPr marL="1828800" lvl="3" indent="-266700" algn="l">
              <a:lnSpc>
                <a:spcPct val="100000"/>
              </a:lnSpc>
              <a:spcBef>
                <a:spcPts val="1000"/>
              </a:spcBef>
              <a:spcAft>
                <a:spcPts val="0"/>
              </a:spcAft>
              <a:buClr>
                <a:schemeClr val="accent1"/>
              </a:buClr>
              <a:buSzPts val="600"/>
              <a:buFont typeface="Arial"/>
              <a:buChar char="​"/>
              <a:defRPr/>
            </a:lvl4pPr>
            <a:lvl5pPr marL="2286000" lvl="4" indent="-317500" algn="l">
              <a:lnSpc>
                <a:spcPct val="110000"/>
              </a:lnSpc>
              <a:spcBef>
                <a:spcPts val="600"/>
              </a:spcBef>
              <a:spcAft>
                <a:spcPts val="0"/>
              </a:spcAft>
              <a:buSzPts val="14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37" name="Google Shape;1437;ga910c9af8b_1_391"/>
          <p:cNvSpPr txBox="1">
            <a:spLocks noGrp="1"/>
          </p:cNvSpPr>
          <p:nvPr>
            <p:ph type="body" idx="3"/>
          </p:nvPr>
        </p:nvSpPr>
        <p:spPr>
          <a:xfrm>
            <a:off x="4385418" y="1534438"/>
            <a:ext cx="7246904" cy="4809996"/>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a:lvl1pPr>
            <a:lvl2pPr marL="914400" lvl="1" indent="-304800" algn="l">
              <a:lnSpc>
                <a:spcPct val="100000"/>
              </a:lnSpc>
              <a:spcBef>
                <a:spcPts val="600"/>
              </a:spcBef>
              <a:spcAft>
                <a:spcPts val="0"/>
              </a:spcAft>
              <a:buSzPts val="1200"/>
              <a:buChar char="•"/>
              <a:defRPr/>
            </a:lvl2pPr>
            <a:lvl3pPr marL="1371600" lvl="2" indent="-285750" algn="l">
              <a:lnSpc>
                <a:spcPct val="100000"/>
              </a:lnSpc>
              <a:spcBef>
                <a:spcPts val="600"/>
              </a:spcBef>
              <a:spcAft>
                <a:spcPts val="0"/>
              </a:spcAft>
              <a:buSzPts val="900"/>
              <a:buChar char="–"/>
              <a:defRPr/>
            </a:lvl3pPr>
            <a:lvl4pPr marL="1828800" lvl="3" indent="-266700" algn="l">
              <a:lnSpc>
                <a:spcPct val="100000"/>
              </a:lnSpc>
              <a:spcBef>
                <a:spcPts val="1000"/>
              </a:spcBef>
              <a:spcAft>
                <a:spcPts val="0"/>
              </a:spcAft>
              <a:buClr>
                <a:schemeClr val="accent1"/>
              </a:buClr>
              <a:buSzPts val="600"/>
              <a:buFont typeface="Arial"/>
              <a:buChar char="​"/>
              <a:defRPr/>
            </a:lvl4pPr>
            <a:lvl5pPr marL="2286000" lvl="4" indent="-317500" algn="l">
              <a:lnSpc>
                <a:spcPct val="110000"/>
              </a:lnSpc>
              <a:spcBef>
                <a:spcPts val="600"/>
              </a:spcBef>
              <a:spcAft>
                <a:spcPts val="0"/>
              </a:spcAft>
              <a:buSzPts val="14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38" name="Google Shape;1438;ga910c9af8b_1_391"/>
          <p:cNvSpPr txBox="1">
            <a:spLocks noGrp="1"/>
          </p:cNvSpPr>
          <p:nvPr>
            <p:ph type="body" idx="4"/>
          </p:nvPr>
        </p:nvSpPr>
        <p:spPr>
          <a:xfrm>
            <a:off x="4151273" y="1430264"/>
            <a:ext cx="92929" cy="5029200"/>
          </a:xfrm>
          <a:prstGeom prst="rect">
            <a:avLst/>
          </a:prstGeom>
          <a:blipFill rotWithShape="1">
            <a:blip r:embed="rId2"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00"/>
              <a:buNone/>
              <a:defRPr sz="400">
                <a:solidFill>
                  <a:schemeClr val="lt1"/>
                </a:solidFill>
                <a:latin typeface="Arial"/>
                <a:ea typeface="Arial"/>
                <a:cs typeface="Arial"/>
                <a:sym typeface="Arial"/>
              </a:defRPr>
            </a:lvl1pPr>
            <a:lvl2pPr marL="914400" lvl="1" indent="-228600" algn="l">
              <a:lnSpc>
                <a:spcPct val="100000"/>
              </a:lnSpc>
              <a:spcBef>
                <a:spcPts val="0"/>
              </a:spcBef>
              <a:spcAft>
                <a:spcPts val="0"/>
              </a:spcAft>
              <a:buSzPts val="400"/>
              <a:buNone/>
              <a:defRPr sz="400">
                <a:solidFill>
                  <a:schemeClr val="lt1"/>
                </a:solidFill>
                <a:latin typeface="Arial"/>
                <a:ea typeface="Arial"/>
                <a:cs typeface="Arial"/>
                <a:sym typeface="Arial"/>
              </a:defRPr>
            </a:lvl2pPr>
            <a:lvl3pPr marL="1371600" lvl="2" indent="-228600" algn="l">
              <a:lnSpc>
                <a:spcPct val="100000"/>
              </a:lnSpc>
              <a:spcBef>
                <a:spcPts val="0"/>
              </a:spcBef>
              <a:spcAft>
                <a:spcPts val="0"/>
              </a:spcAft>
              <a:buSzPts val="360"/>
              <a:buNone/>
              <a:defRPr sz="400">
                <a:solidFill>
                  <a:schemeClr val="lt1"/>
                </a:solidFill>
                <a:latin typeface="Arial"/>
                <a:ea typeface="Arial"/>
                <a:cs typeface="Arial"/>
                <a:sym typeface="Arial"/>
              </a:defRPr>
            </a:lvl3pPr>
            <a:lvl4pPr marL="1828800" lvl="3"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4pPr>
            <a:lvl5pPr marL="2286000" lvl="4" indent="-228600" algn="l">
              <a:lnSpc>
                <a:spcPct val="100000"/>
              </a:lnSpc>
              <a:spcBef>
                <a:spcPts val="0"/>
              </a:spcBef>
              <a:spcAft>
                <a:spcPts val="0"/>
              </a:spcAft>
              <a:buSzPts val="400"/>
              <a:buNone/>
              <a:defRPr sz="400">
                <a:solidFill>
                  <a:schemeClr val="lt1"/>
                </a:solidFill>
                <a:latin typeface="Arial"/>
                <a:ea typeface="Arial"/>
                <a:cs typeface="Arial"/>
                <a:sym typeface="Arial"/>
              </a:defRPr>
            </a:lvl5pPr>
            <a:lvl6pPr marL="2743200" lvl="5"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6pPr>
            <a:lvl7pPr marL="3200400" lvl="6" indent="-228600" algn="l">
              <a:lnSpc>
                <a:spcPct val="100000"/>
              </a:lnSpc>
              <a:spcBef>
                <a:spcPts val="0"/>
              </a:spcBef>
              <a:spcAft>
                <a:spcPts val="0"/>
              </a:spcAft>
              <a:buClr>
                <a:schemeClr val="lt1"/>
              </a:buClr>
              <a:buSzPts val="400"/>
              <a:buNone/>
              <a:defRPr sz="400">
                <a:solidFill>
                  <a:schemeClr val="lt1"/>
                </a:solidFill>
                <a:latin typeface="Arial"/>
                <a:ea typeface="Arial"/>
                <a:cs typeface="Arial"/>
                <a:sym typeface="Arial"/>
              </a:defRPr>
            </a:lvl7pPr>
            <a:lvl8pPr marL="3657600" lvl="7"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8pPr>
            <a:lvl9pPr marL="4114800" lvl="8" indent="-228600" algn="l">
              <a:lnSpc>
                <a:spcPct val="100000"/>
              </a:lnSpc>
              <a:spcBef>
                <a:spcPts val="0"/>
              </a:spcBef>
              <a:spcAft>
                <a:spcPts val="0"/>
              </a:spcAft>
              <a:buClr>
                <a:schemeClr val="lt1"/>
              </a:buClr>
              <a:buSzPts val="100"/>
              <a:buFont typeface="Arial"/>
              <a:buNone/>
              <a:defRPr sz="400">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652026046"/>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matchingName="2/3_Callout_Left">
  <p:cSld name="2/3_Callout_Left">
    <p:bg>
      <p:bgPr>
        <a:solidFill>
          <a:srgbClr val="FFFFFF"/>
        </a:solidFill>
        <a:effectLst/>
      </p:bgPr>
    </p:bg>
    <p:spTree>
      <p:nvGrpSpPr>
        <p:cNvPr id="1" name="Shape 1439"/>
        <p:cNvGrpSpPr/>
        <p:nvPr/>
      </p:nvGrpSpPr>
      <p:grpSpPr>
        <a:xfrm>
          <a:off x="0" y="0"/>
          <a:ext cx="0" cy="0"/>
          <a:chOff x="0" y="0"/>
          <a:chExt cx="0" cy="0"/>
        </a:xfrm>
      </p:grpSpPr>
      <p:sp>
        <p:nvSpPr>
          <p:cNvPr id="1440" name="Google Shape;1440;ga910c9af8b_1_397"/>
          <p:cNvSpPr/>
          <p:nvPr/>
        </p:nvSpPr>
        <p:spPr>
          <a:xfrm>
            <a:off x="8131006" y="0"/>
            <a:ext cx="4060994"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41" name="Google Shape;1441;ga910c9af8b_1_397"/>
          <p:cNvSpPr/>
          <p:nvPr/>
        </p:nvSpPr>
        <p:spPr>
          <a:xfrm flipH="1">
            <a:off x="9609021" y="4275694"/>
            <a:ext cx="2582980" cy="2582307"/>
          </a:xfrm>
          <a:custGeom>
            <a:avLst/>
            <a:gdLst/>
            <a:ahLst/>
            <a:cxnLst/>
            <a:rect l="l" t="t" r="r" b="b"/>
            <a:pathLst>
              <a:path w="795" h="795" extrusionOk="0">
                <a:moveTo>
                  <a:pt x="561" y="234"/>
                </a:moveTo>
                <a:lnTo>
                  <a:pt x="561" y="234"/>
                </a:lnTo>
                <a:cubicBezTo>
                  <a:pt x="397" y="93"/>
                  <a:pt x="210" y="0"/>
                  <a:pt x="0" y="0"/>
                </a:cubicBezTo>
                <a:cubicBezTo>
                  <a:pt x="0" y="397"/>
                  <a:pt x="0" y="397"/>
                  <a:pt x="0" y="397"/>
                </a:cubicBezTo>
                <a:cubicBezTo>
                  <a:pt x="210" y="397"/>
                  <a:pt x="397" y="583"/>
                  <a:pt x="397" y="794"/>
                </a:cubicBezTo>
                <a:cubicBezTo>
                  <a:pt x="794" y="794"/>
                  <a:pt x="794" y="794"/>
                  <a:pt x="794" y="794"/>
                </a:cubicBezTo>
                <a:cubicBezTo>
                  <a:pt x="794" y="583"/>
                  <a:pt x="701" y="397"/>
                  <a:pt x="561" y="234"/>
                </a:cubicBezTo>
              </a:path>
            </a:pathLst>
          </a:custGeom>
          <a:solidFill>
            <a:schemeClr val="lt1">
              <a:alpha val="3529"/>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42" name="Google Shape;1442;ga910c9af8b_1_397"/>
          <p:cNvSpPr txBox="1">
            <a:spLocks noGrp="1"/>
          </p:cNvSpPr>
          <p:nvPr>
            <p:ph type="body" idx="1"/>
          </p:nvPr>
        </p:nvSpPr>
        <p:spPr>
          <a:xfrm>
            <a:off x="489179" y="1104618"/>
            <a:ext cx="7128881" cy="246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None/>
              <a:defRPr sz="1600" b="0" i="0" u="none" strike="noStrike" cap="none">
                <a:solidFill>
                  <a:srgbClr val="61708C"/>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43" name="Google Shape;1443;ga910c9af8b_1_397"/>
          <p:cNvSpPr txBox="1">
            <a:spLocks noGrp="1"/>
          </p:cNvSpPr>
          <p:nvPr>
            <p:ph type="title"/>
          </p:nvPr>
        </p:nvSpPr>
        <p:spPr>
          <a:xfrm>
            <a:off x="489179" y="611010"/>
            <a:ext cx="7128881" cy="443198"/>
          </a:xfrm>
          <a:prstGeom prst="rect">
            <a:avLst/>
          </a:prstGeom>
          <a:noFill/>
          <a:ln>
            <a:noFill/>
          </a:ln>
        </p:spPr>
        <p:txBody>
          <a:bodyPr spcFirstLastPara="1" wrap="square" lIns="0" tIns="0" rIns="91425" bIns="0" anchor="b" anchorCtr="0">
            <a:noAutofit/>
          </a:bodyPr>
          <a:lstStyle>
            <a:lvl1pPr lvl="0" algn="l">
              <a:lnSpc>
                <a:spcPct val="90000"/>
              </a:lnSpc>
              <a:spcBef>
                <a:spcPts val="0"/>
              </a:spcBef>
              <a:spcAft>
                <a:spcPts val="0"/>
              </a:spcAft>
              <a:buClr>
                <a:schemeClr val="dk1"/>
              </a:buClr>
              <a:buSzPts val="32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4" name="Google Shape;1444;ga910c9af8b_1_397"/>
          <p:cNvSpPr txBox="1">
            <a:spLocks noGrp="1"/>
          </p:cNvSpPr>
          <p:nvPr>
            <p:ph type="body" idx="2"/>
          </p:nvPr>
        </p:nvSpPr>
        <p:spPr>
          <a:xfrm>
            <a:off x="8474120" y="1104617"/>
            <a:ext cx="3410859" cy="5239817"/>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a:solidFill>
                  <a:schemeClr val="lt1"/>
                </a:solidFill>
                <a:latin typeface="Arial"/>
                <a:ea typeface="Arial"/>
                <a:cs typeface="Arial"/>
                <a:sym typeface="Arial"/>
              </a:defRPr>
            </a:lvl1pPr>
            <a:lvl2pPr marL="914400" lvl="1" indent="-304800" algn="l">
              <a:lnSpc>
                <a:spcPct val="100000"/>
              </a:lnSpc>
              <a:spcBef>
                <a:spcPts val="600"/>
              </a:spcBef>
              <a:spcAft>
                <a:spcPts val="0"/>
              </a:spcAft>
              <a:buClr>
                <a:schemeClr val="lt1"/>
              </a:buClr>
              <a:buSzPts val="1200"/>
              <a:buChar char="•"/>
              <a:defRPr>
                <a:solidFill>
                  <a:schemeClr val="lt1"/>
                </a:solidFill>
              </a:defRPr>
            </a:lvl2pPr>
            <a:lvl3pPr marL="1371600" lvl="2" indent="-285750" algn="l">
              <a:lnSpc>
                <a:spcPct val="100000"/>
              </a:lnSpc>
              <a:spcBef>
                <a:spcPts val="600"/>
              </a:spcBef>
              <a:spcAft>
                <a:spcPts val="0"/>
              </a:spcAft>
              <a:buClr>
                <a:schemeClr val="lt1"/>
              </a:buClr>
              <a:buSzPts val="900"/>
              <a:buChar char="–"/>
              <a:defRPr>
                <a:solidFill>
                  <a:schemeClr val="lt1"/>
                </a:solidFill>
              </a:defRPr>
            </a:lvl3pPr>
            <a:lvl4pPr marL="1828800" lvl="3" indent="-266700" algn="l">
              <a:lnSpc>
                <a:spcPct val="100000"/>
              </a:lnSpc>
              <a:spcBef>
                <a:spcPts val="1000"/>
              </a:spcBef>
              <a:spcAft>
                <a:spcPts val="0"/>
              </a:spcAft>
              <a:buClr>
                <a:schemeClr val="lt1"/>
              </a:buClr>
              <a:buSzPts val="600"/>
              <a:buFont typeface="Arial"/>
              <a:buChar char="​"/>
              <a:defRPr>
                <a:solidFill>
                  <a:schemeClr val="lt1"/>
                </a:solidFill>
              </a:defRPr>
            </a:lvl4pPr>
            <a:lvl5pPr marL="2286000" lvl="4" indent="-317500" algn="l">
              <a:lnSpc>
                <a:spcPct val="110000"/>
              </a:lnSpc>
              <a:spcBef>
                <a:spcPts val="600"/>
              </a:spcBef>
              <a:spcAft>
                <a:spcPts val="0"/>
              </a:spcAft>
              <a:buClr>
                <a:srgbClr val="D9D6F0"/>
              </a:buClr>
              <a:buSzPts val="1400"/>
              <a:buAutoNum type="arabicPeriod"/>
              <a:defRPr>
                <a:solidFill>
                  <a:schemeClr val="lt1"/>
                </a:solidFill>
              </a:defRPr>
            </a:lvl5pPr>
            <a:lvl6pPr marL="2743200" lvl="5" indent="-250825" algn="l">
              <a:lnSpc>
                <a:spcPct val="110000"/>
              </a:lnSpc>
              <a:spcBef>
                <a:spcPts val="1200"/>
              </a:spcBef>
              <a:spcAft>
                <a:spcPts val="0"/>
              </a:spcAft>
              <a:buClr>
                <a:schemeClr val="lt1"/>
              </a:buClr>
              <a:buSzPts val="350"/>
              <a:buFont typeface="Arial"/>
              <a:buChar char="​"/>
              <a:defRPr>
                <a:solidFill>
                  <a:schemeClr val="lt1"/>
                </a:solidFill>
              </a:defRPr>
            </a:lvl6pPr>
            <a:lvl7pPr marL="3200400" lvl="6" indent="-317500" algn="l">
              <a:lnSpc>
                <a:spcPct val="110000"/>
              </a:lnSpc>
              <a:spcBef>
                <a:spcPts val="600"/>
              </a:spcBef>
              <a:spcAft>
                <a:spcPts val="0"/>
              </a:spcAft>
              <a:buClr>
                <a:schemeClr val="lt1"/>
              </a:buClr>
              <a:buSzPts val="1400"/>
              <a:buChar char="❑"/>
              <a:defRPr>
                <a:solidFill>
                  <a:schemeClr val="lt1"/>
                </a:solidFill>
              </a:defRPr>
            </a:lvl7pPr>
            <a:lvl8pPr marL="3657600" lvl="7" indent="-244475" algn="l">
              <a:lnSpc>
                <a:spcPct val="110000"/>
              </a:lnSpc>
              <a:spcBef>
                <a:spcPts val="1200"/>
              </a:spcBef>
              <a:spcAft>
                <a:spcPts val="0"/>
              </a:spcAft>
              <a:buClr>
                <a:schemeClr val="lt1"/>
              </a:buClr>
              <a:buSzPts val="250"/>
              <a:buFont typeface="Arial"/>
              <a:buChar char="​"/>
              <a:defRPr>
                <a:solidFill>
                  <a:schemeClr val="lt1"/>
                </a:solidFill>
              </a:defRPr>
            </a:lvl8pPr>
            <a:lvl9pPr marL="4114800" lvl="8" indent="-314325" algn="l">
              <a:lnSpc>
                <a:spcPct val="90000"/>
              </a:lnSpc>
              <a:spcBef>
                <a:spcPts val="1200"/>
              </a:spcBef>
              <a:spcAft>
                <a:spcPts val="0"/>
              </a:spcAft>
              <a:buClr>
                <a:schemeClr val="lt1"/>
              </a:buClr>
              <a:buSzPts val="1350"/>
              <a:buFont typeface="Arial"/>
              <a:buChar char="​"/>
              <a:defRPr>
                <a:solidFill>
                  <a:schemeClr val="lt1"/>
                </a:solidFill>
              </a:defRPr>
            </a:lvl9pPr>
          </a:lstStyle>
          <a:p>
            <a:endParaRPr/>
          </a:p>
        </p:txBody>
      </p:sp>
      <p:sp>
        <p:nvSpPr>
          <p:cNvPr id="1445" name="Google Shape;1445;ga910c9af8b_1_397"/>
          <p:cNvSpPr txBox="1">
            <a:spLocks noGrp="1"/>
          </p:cNvSpPr>
          <p:nvPr>
            <p:ph type="body" idx="3"/>
          </p:nvPr>
        </p:nvSpPr>
        <p:spPr>
          <a:xfrm>
            <a:off x="489179" y="1534438"/>
            <a:ext cx="7128881" cy="4809996"/>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a:lvl1pPr>
            <a:lvl2pPr marL="914400" lvl="1" indent="-304800" algn="l">
              <a:lnSpc>
                <a:spcPct val="100000"/>
              </a:lnSpc>
              <a:spcBef>
                <a:spcPts val="600"/>
              </a:spcBef>
              <a:spcAft>
                <a:spcPts val="0"/>
              </a:spcAft>
              <a:buSzPts val="1200"/>
              <a:buChar char="•"/>
              <a:defRPr/>
            </a:lvl2pPr>
            <a:lvl3pPr marL="1371600" lvl="2" indent="-285750" algn="l">
              <a:lnSpc>
                <a:spcPct val="100000"/>
              </a:lnSpc>
              <a:spcBef>
                <a:spcPts val="600"/>
              </a:spcBef>
              <a:spcAft>
                <a:spcPts val="0"/>
              </a:spcAft>
              <a:buSzPts val="900"/>
              <a:buChar char="–"/>
              <a:defRPr/>
            </a:lvl3pPr>
            <a:lvl4pPr marL="1828800" lvl="3" indent="-266700" algn="l">
              <a:lnSpc>
                <a:spcPct val="100000"/>
              </a:lnSpc>
              <a:spcBef>
                <a:spcPts val="1000"/>
              </a:spcBef>
              <a:spcAft>
                <a:spcPts val="0"/>
              </a:spcAft>
              <a:buClr>
                <a:schemeClr val="accent1"/>
              </a:buClr>
              <a:buSzPts val="600"/>
              <a:buFont typeface="Arial"/>
              <a:buChar char="​"/>
              <a:defRPr/>
            </a:lvl4pPr>
            <a:lvl5pPr marL="2286000" lvl="4" indent="-317500" algn="l">
              <a:lnSpc>
                <a:spcPct val="110000"/>
              </a:lnSpc>
              <a:spcBef>
                <a:spcPts val="600"/>
              </a:spcBef>
              <a:spcAft>
                <a:spcPts val="0"/>
              </a:spcAft>
              <a:buSzPts val="14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46" name="Google Shape;1446;ga910c9af8b_1_397"/>
          <p:cNvSpPr/>
          <p:nvPr/>
        </p:nvSpPr>
        <p:spPr>
          <a:xfrm>
            <a:off x="2564248" y="6454170"/>
            <a:ext cx="1482523"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75848E"/>
                </a:solidFill>
                <a:latin typeface="Arial"/>
                <a:ea typeface="Arial"/>
                <a:cs typeface="Arial"/>
                <a:sym typeface="Arial"/>
              </a:rPr>
              <a:t>AppDynamics is part of Cisco.</a:t>
            </a:r>
            <a:endParaRPr sz="1600" b="0" i="0" u="none" strike="noStrike" cap="none">
              <a:solidFill>
                <a:schemeClr val="dk1"/>
              </a:solidFill>
              <a:latin typeface="Arial"/>
              <a:ea typeface="Arial"/>
              <a:cs typeface="Arial"/>
              <a:sym typeface="Arial"/>
            </a:endParaRPr>
          </a:p>
        </p:txBody>
      </p:sp>
      <p:cxnSp>
        <p:nvCxnSpPr>
          <p:cNvPr id="1447" name="Google Shape;1447;ga910c9af8b_1_397"/>
          <p:cNvCxnSpPr/>
          <p:nvPr/>
        </p:nvCxnSpPr>
        <p:spPr>
          <a:xfrm>
            <a:off x="1771509" y="6426009"/>
            <a:ext cx="0" cy="256377"/>
          </a:xfrm>
          <a:prstGeom prst="straightConnector1">
            <a:avLst/>
          </a:prstGeom>
          <a:noFill/>
          <a:ln w="9525" cap="flat" cmpd="sng">
            <a:solidFill>
              <a:srgbClr val="CFD3DD"/>
            </a:solidFill>
            <a:prstDash val="solid"/>
            <a:miter lim="800000"/>
            <a:headEnd type="none" w="sm" len="sm"/>
            <a:tailEnd type="none" w="sm" len="sm"/>
          </a:ln>
        </p:spPr>
      </p:cxnSp>
      <p:grpSp>
        <p:nvGrpSpPr>
          <p:cNvPr id="1448" name="Google Shape;1448;ga910c9af8b_1_397"/>
          <p:cNvGrpSpPr/>
          <p:nvPr/>
        </p:nvGrpSpPr>
        <p:grpSpPr>
          <a:xfrm>
            <a:off x="456883" y="6487048"/>
            <a:ext cx="1023141" cy="133760"/>
            <a:chOff x="1190923" y="-1184359"/>
            <a:chExt cx="8585462" cy="1122711"/>
          </a:xfrm>
        </p:grpSpPr>
        <p:sp>
          <p:nvSpPr>
            <p:cNvPr id="1449" name="Google Shape;1449;ga910c9af8b_1_397"/>
            <p:cNvSpPr/>
            <p:nvPr/>
          </p:nvSpPr>
          <p:spPr>
            <a:xfrm>
              <a:off x="1190923" y="-1184359"/>
              <a:ext cx="1022032" cy="1122711"/>
            </a:xfrm>
            <a:custGeom>
              <a:avLst/>
              <a:gdLst/>
              <a:ahLst/>
              <a:cxnLst/>
              <a:rect l="l" t="t" r="r" b="b"/>
              <a:pathLst>
                <a:path w="1022032" h="1122711" extrusionOk="0">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450" name="Google Shape;1450;ga910c9af8b_1_397"/>
            <p:cNvGrpSpPr/>
            <p:nvPr/>
          </p:nvGrpSpPr>
          <p:grpSpPr>
            <a:xfrm>
              <a:off x="2653581" y="-921659"/>
              <a:ext cx="7122804" cy="597330"/>
              <a:chOff x="2653581" y="-921659"/>
              <a:chExt cx="7122804" cy="597330"/>
            </a:xfrm>
          </p:grpSpPr>
          <p:sp>
            <p:nvSpPr>
              <p:cNvPr id="1451" name="Google Shape;1451;ga910c9af8b_1_397"/>
              <p:cNvSpPr/>
              <p:nvPr/>
            </p:nvSpPr>
            <p:spPr>
              <a:xfrm>
                <a:off x="2653581"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52" name="Google Shape;1452;ga910c9af8b_1_397"/>
              <p:cNvSpPr/>
              <p:nvPr/>
            </p:nvSpPr>
            <p:spPr>
              <a:xfrm>
                <a:off x="3442347" y="-903085"/>
                <a:ext cx="473642" cy="564260"/>
              </a:xfrm>
              <a:custGeom>
                <a:avLst/>
                <a:gdLst/>
                <a:ahLst/>
                <a:cxnLst/>
                <a:rect l="l" t="t" r="r" b="b"/>
                <a:pathLst>
                  <a:path w="473642" h="564260" extrusionOk="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53" name="Google Shape;1453;ga910c9af8b_1_397"/>
              <p:cNvSpPr/>
              <p:nvPr/>
            </p:nvSpPr>
            <p:spPr>
              <a:xfrm>
                <a:off x="4100810" y="-903085"/>
                <a:ext cx="473642" cy="564260"/>
              </a:xfrm>
              <a:custGeom>
                <a:avLst/>
                <a:gdLst/>
                <a:ahLst/>
                <a:cxnLst/>
                <a:rect l="l" t="t" r="r" b="b"/>
                <a:pathLst>
                  <a:path w="473642" h="564260" extrusionOk="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54" name="Google Shape;1454;ga910c9af8b_1_397"/>
              <p:cNvSpPr/>
              <p:nvPr/>
            </p:nvSpPr>
            <p:spPr>
              <a:xfrm>
                <a:off x="4759369" y="-902323"/>
                <a:ext cx="503157" cy="563498"/>
              </a:xfrm>
              <a:custGeom>
                <a:avLst/>
                <a:gdLst/>
                <a:ahLst/>
                <a:cxnLst/>
                <a:rect l="l" t="t" r="r" b="b"/>
                <a:pathLst>
                  <a:path w="503157" h="563498" extrusionOk="0">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55" name="Google Shape;1455;ga910c9af8b_1_397"/>
              <p:cNvSpPr/>
              <p:nvPr/>
            </p:nvSpPr>
            <p:spPr>
              <a:xfrm>
                <a:off x="5362206" y="-902323"/>
                <a:ext cx="547497" cy="563594"/>
              </a:xfrm>
              <a:custGeom>
                <a:avLst/>
                <a:gdLst/>
                <a:ahLst/>
                <a:cxnLst/>
                <a:rect l="l" t="t" r="r" b="b"/>
                <a:pathLst>
                  <a:path w="547497" h="563594" extrusionOk="0">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56" name="Google Shape;1456;ga910c9af8b_1_397"/>
              <p:cNvSpPr/>
              <p:nvPr/>
            </p:nvSpPr>
            <p:spPr>
              <a:xfrm>
                <a:off x="6066865" y="-902323"/>
                <a:ext cx="491966" cy="563498"/>
              </a:xfrm>
              <a:custGeom>
                <a:avLst/>
                <a:gdLst/>
                <a:ahLst/>
                <a:cxnLst/>
                <a:rect l="l" t="t" r="r" b="b"/>
                <a:pathLst>
                  <a:path w="491966" h="563498" extrusionOk="0">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57" name="Google Shape;1457;ga910c9af8b_1_397"/>
              <p:cNvSpPr/>
              <p:nvPr/>
            </p:nvSpPr>
            <p:spPr>
              <a:xfrm>
                <a:off x="6726186"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58" name="Google Shape;1458;ga910c9af8b_1_397"/>
              <p:cNvSpPr/>
              <p:nvPr/>
            </p:nvSpPr>
            <p:spPr>
              <a:xfrm>
                <a:off x="7514951" y="-901466"/>
                <a:ext cx="596550" cy="563594"/>
              </a:xfrm>
              <a:custGeom>
                <a:avLst/>
                <a:gdLst/>
                <a:ahLst/>
                <a:cxnLst/>
                <a:rect l="l" t="t" r="r" b="b"/>
                <a:pathLst>
                  <a:path w="596550" h="563594" extrusionOk="0">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59" name="Google Shape;1459;ga910c9af8b_1_397"/>
              <p:cNvSpPr/>
              <p:nvPr/>
            </p:nvSpPr>
            <p:spPr>
              <a:xfrm>
                <a:off x="8349912" y="-902323"/>
                <a:ext cx="105537" cy="563594"/>
              </a:xfrm>
              <a:custGeom>
                <a:avLst/>
                <a:gdLst/>
                <a:ahLst/>
                <a:cxnLst/>
                <a:rect l="l" t="t" r="r" b="b"/>
                <a:pathLst>
                  <a:path w="105537" h="563594" extrusionOk="0">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60" name="Google Shape;1460;ga910c9af8b_1_397"/>
              <p:cNvSpPr/>
              <p:nvPr/>
            </p:nvSpPr>
            <p:spPr>
              <a:xfrm>
                <a:off x="8648326" y="-913563"/>
                <a:ext cx="512830" cy="587692"/>
              </a:xfrm>
              <a:custGeom>
                <a:avLst/>
                <a:gdLst/>
                <a:ahLst/>
                <a:cxnLst/>
                <a:rect l="l" t="t" r="r" b="b"/>
                <a:pathLst>
                  <a:path w="512830" h="587692" extrusionOk="0">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61" name="Google Shape;1461;ga910c9af8b_1_397"/>
              <p:cNvSpPr/>
              <p:nvPr/>
            </p:nvSpPr>
            <p:spPr>
              <a:xfrm>
                <a:off x="9293840" y="-921659"/>
                <a:ext cx="482545" cy="597330"/>
              </a:xfrm>
              <a:custGeom>
                <a:avLst/>
                <a:gdLst/>
                <a:ahLst/>
                <a:cxnLst/>
                <a:rect l="l" t="t" r="r" b="b"/>
                <a:pathLst>
                  <a:path w="482545" h="597330" extrusionOk="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1462" name="Google Shape;1462;ga910c9af8b_1_397"/>
          <p:cNvGrpSpPr/>
          <p:nvPr/>
        </p:nvGrpSpPr>
        <p:grpSpPr>
          <a:xfrm>
            <a:off x="2088170" y="6466230"/>
            <a:ext cx="333197" cy="175568"/>
            <a:chOff x="3189287" y="1895475"/>
            <a:chExt cx="5809963" cy="3062191"/>
          </a:xfrm>
        </p:grpSpPr>
        <p:sp>
          <p:nvSpPr>
            <p:cNvPr id="1463" name="Google Shape;1463;ga910c9af8b_1_397"/>
            <p:cNvSpPr/>
            <p:nvPr/>
          </p:nvSpPr>
          <p:spPr>
            <a:xfrm>
              <a:off x="4832254" y="3930110"/>
              <a:ext cx="254888" cy="1009554"/>
            </a:xfrm>
            <a:custGeom>
              <a:avLst/>
              <a:gdLst/>
              <a:ahLst/>
              <a:cxnLst/>
              <a:rect l="l" t="t" r="r" b="b"/>
              <a:pathLst>
                <a:path w="254888" h="1009554" extrusionOk="0">
                  <a:moveTo>
                    <a:pt x="0" y="0"/>
                  </a:moveTo>
                  <a:lnTo>
                    <a:pt x="254889" y="0"/>
                  </a:lnTo>
                  <a:lnTo>
                    <a:pt x="254889" y="1009555"/>
                  </a:lnTo>
                  <a:lnTo>
                    <a:pt x="0" y="100955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64" name="Google Shape;1464;ga910c9af8b_1_397"/>
            <p:cNvSpPr/>
            <p:nvPr/>
          </p:nvSpPr>
          <p:spPr>
            <a:xfrm>
              <a:off x="6371208" y="3912298"/>
              <a:ext cx="770191" cy="1045368"/>
            </a:xfrm>
            <a:custGeom>
              <a:avLst/>
              <a:gdLst/>
              <a:ahLst/>
              <a:cxnLst/>
              <a:rect l="l" t="t" r="r" b="b"/>
              <a:pathLst>
                <a:path w="770191" h="1045368" extrusionOk="0">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65" name="Google Shape;1465;ga910c9af8b_1_397"/>
            <p:cNvSpPr/>
            <p:nvPr/>
          </p:nvSpPr>
          <p:spPr>
            <a:xfrm>
              <a:off x="3712304" y="3912298"/>
              <a:ext cx="770381" cy="1045368"/>
            </a:xfrm>
            <a:custGeom>
              <a:avLst/>
              <a:gdLst/>
              <a:ahLst/>
              <a:cxnLst/>
              <a:rect l="l" t="t" r="r" b="b"/>
              <a:pathLst>
                <a:path w="770381" h="1045368" extrusionOk="0">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66" name="Google Shape;1466;ga910c9af8b_1_397"/>
            <p:cNvSpPr/>
            <p:nvPr/>
          </p:nvSpPr>
          <p:spPr>
            <a:xfrm>
              <a:off x="7409719" y="3912298"/>
              <a:ext cx="1066323" cy="1045368"/>
            </a:xfrm>
            <a:custGeom>
              <a:avLst/>
              <a:gdLst/>
              <a:ahLst/>
              <a:cxnLst/>
              <a:rect l="l" t="t" r="r" b="b"/>
              <a:pathLst>
                <a:path w="1066323" h="1045368" extrusionOk="0">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67" name="Google Shape;1467;ga910c9af8b_1_397"/>
            <p:cNvSpPr/>
            <p:nvPr/>
          </p:nvSpPr>
          <p:spPr>
            <a:xfrm>
              <a:off x="5429090" y="3911822"/>
              <a:ext cx="694943" cy="1045844"/>
            </a:xfrm>
            <a:custGeom>
              <a:avLst/>
              <a:gdLst/>
              <a:ahLst/>
              <a:cxnLst/>
              <a:rect l="l" t="t" r="r" b="b"/>
              <a:pathLst>
                <a:path w="694943" h="1045844" extrusionOk="0">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68" name="Google Shape;1468;ga910c9af8b_1_397"/>
            <p:cNvSpPr/>
            <p:nvPr/>
          </p:nvSpPr>
          <p:spPr>
            <a:xfrm>
              <a:off x="3189287" y="2719292"/>
              <a:ext cx="252698" cy="517302"/>
            </a:xfrm>
            <a:custGeom>
              <a:avLst/>
              <a:gdLst/>
              <a:ahLst/>
              <a:cxnLst/>
              <a:rect l="l" t="t" r="r" b="b"/>
              <a:pathLst>
                <a:path w="252698" h="517302" extrusionOk="0">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69" name="Google Shape;1469;ga910c9af8b_1_397"/>
            <p:cNvSpPr/>
            <p:nvPr/>
          </p:nvSpPr>
          <p:spPr>
            <a:xfrm>
              <a:off x="3883945" y="2371343"/>
              <a:ext cx="252983" cy="865251"/>
            </a:xfrm>
            <a:custGeom>
              <a:avLst/>
              <a:gdLst/>
              <a:ahLst/>
              <a:cxnLst/>
              <a:rect l="l" t="t" r="r" b="b"/>
              <a:pathLst>
                <a:path w="252983" h="865251" extrusionOk="0">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70" name="Google Shape;1470;ga910c9af8b_1_397"/>
            <p:cNvSpPr/>
            <p:nvPr/>
          </p:nvSpPr>
          <p:spPr>
            <a:xfrm>
              <a:off x="4578508" y="1895475"/>
              <a:ext cx="253079" cy="1593056"/>
            </a:xfrm>
            <a:custGeom>
              <a:avLst/>
              <a:gdLst/>
              <a:ahLst/>
              <a:cxnLst/>
              <a:rect l="l" t="t" r="r" b="b"/>
              <a:pathLst>
                <a:path w="253079" h="1593056" extrusionOk="0">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71" name="Google Shape;1471;ga910c9af8b_1_397"/>
            <p:cNvSpPr/>
            <p:nvPr/>
          </p:nvSpPr>
          <p:spPr>
            <a:xfrm>
              <a:off x="5273452" y="2371343"/>
              <a:ext cx="252983" cy="865251"/>
            </a:xfrm>
            <a:custGeom>
              <a:avLst/>
              <a:gdLst/>
              <a:ahLst/>
              <a:cxnLst/>
              <a:rect l="l" t="t" r="r" b="b"/>
              <a:pathLst>
                <a:path w="252983" h="865251" extrusionOk="0">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72" name="Google Shape;1472;ga910c9af8b_1_397"/>
            <p:cNvSpPr/>
            <p:nvPr/>
          </p:nvSpPr>
          <p:spPr>
            <a:xfrm>
              <a:off x="5968110" y="2719292"/>
              <a:ext cx="252412" cy="517302"/>
            </a:xfrm>
            <a:custGeom>
              <a:avLst/>
              <a:gdLst/>
              <a:ahLst/>
              <a:cxnLst/>
              <a:rect l="l" t="t" r="r" b="b"/>
              <a:pathLst>
                <a:path w="252412" h="517302" extrusionOk="0">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73" name="Google Shape;1473;ga910c9af8b_1_397"/>
            <p:cNvSpPr/>
            <p:nvPr/>
          </p:nvSpPr>
          <p:spPr>
            <a:xfrm>
              <a:off x="6663530" y="2371343"/>
              <a:ext cx="251936" cy="865251"/>
            </a:xfrm>
            <a:custGeom>
              <a:avLst/>
              <a:gdLst/>
              <a:ahLst/>
              <a:cxnLst/>
              <a:rect l="l" t="t" r="r" b="b"/>
              <a:pathLst>
                <a:path w="251936" h="865251" extrusionOk="0">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74" name="Google Shape;1474;ga910c9af8b_1_397"/>
            <p:cNvSpPr/>
            <p:nvPr/>
          </p:nvSpPr>
          <p:spPr>
            <a:xfrm>
              <a:off x="7358379" y="1895475"/>
              <a:ext cx="251936" cy="1593056"/>
            </a:xfrm>
            <a:custGeom>
              <a:avLst/>
              <a:gdLst/>
              <a:ahLst/>
              <a:cxnLst/>
              <a:rect l="l" t="t" r="r" b="b"/>
              <a:pathLst>
                <a:path w="251936" h="1593056" extrusionOk="0">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75" name="Google Shape;1475;ga910c9af8b_1_397"/>
            <p:cNvSpPr/>
            <p:nvPr/>
          </p:nvSpPr>
          <p:spPr>
            <a:xfrm>
              <a:off x="8051609" y="2371343"/>
              <a:ext cx="254221" cy="865251"/>
            </a:xfrm>
            <a:custGeom>
              <a:avLst/>
              <a:gdLst/>
              <a:ahLst/>
              <a:cxnLst/>
              <a:rect l="l" t="t" r="r" b="b"/>
              <a:pathLst>
                <a:path w="254221" h="865251" extrusionOk="0">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76" name="Google Shape;1476;ga910c9af8b_1_397"/>
            <p:cNvSpPr/>
            <p:nvPr/>
          </p:nvSpPr>
          <p:spPr>
            <a:xfrm>
              <a:off x="8747029" y="2719292"/>
              <a:ext cx="252221" cy="517302"/>
            </a:xfrm>
            <a:custGeom>
              <a:avLst/>
              <a:gdLst/>
              <a:ahLst/>
              <a:cxnLst/>
              <a:rect l="l" t="t" r="r" b="b"/>
              <a:pathLst>
                <a:path w="252221" h="517302" extrusionOk="0">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77" name="Google Shape;1477;ga910c9af8b_1_397"/>
            <p:cNvSpPr/>
            <p:nvPr/>
          </p:nvSpPr>
          <p:spPr>
            <a:xfrm>
              <a:off x="8744552" y="4806696"/>
              <a:ext cx="109252" cy="132968"/>
            </a:xfrm>
            <a:custGeom>
              <a:avLst/>
              <a:gdLst/>
              <a:ahLst/>
              <a:cxnLst/>
              <a:rect l="l" t="t" r="r" b="b"/>
              <a:pathLst>
                <a:path w="109252" h="132968" extrusionOk="0">
                  <a:moveTo>
                    <a:pt x="109252" y="0"/>
                  </a:moveTo>
                  <a:lnTo>
                    <a:pt x="109252" y="15811"/>
                  </a:lnTo>
                  <a:lnTo>
                    <a:pt x="63627" y="15811"/>
                  </a:lnTo>
                  <a:lnTo>
                    <a:pt x="63627" y="132969"/>
                  </a:lnTo>
                  <a:lnTo>
                    <a:pt x="45244" y="132969"/>
                  </a:lnTo>
                  <a:lnTo>
                    <a:pt x="45244" y="15811"/>
                  </a:lnTo>
                  <a:lnTo>
                    <a:pt x="0" y="15811"/>
                  </a:lnTo>
                  <a:lnTo>
                    <a:pt x="0" y="0"/>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78" name="Google Shape;1478;ga910c9af8b_1_397"/>
            <p:cNvSpPr/>
            <p:nvPr/>
          </p:nvSpPr>
          <p:spPr>
            <a:xfrm>
              <a:off x="8862948" y="4806696"/>
              <a:ext cx="136207" cy="132968"/>
            </a:xfrm>
            <a:custGeom>
              <a:avLst/>
              <a:gdLst/>
              <a:ahLst/>
              <a:cxnLst/>
              <a:rect l="l" t="t" r="r" b="b"/>
              <a:pathLst>
                <a:path w="136207" h="132968" extrusionOk="0">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479" name="Google Shape;1479;ga910c9af8b_1_397"/>
          <p:cNvSpPr txBox="1"/>
          <p:nvPr/>
        </p:nvSpPr>
        <p:spPr>
          <a:xfrm>
            <a:off x="11437792" y="6414737"/>
            <a:ext cx="327344" cy="27891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fld id="{00000000-1234-1234-1234-123412341234}" type="slidenum">
              <a:rPr lang="en-US" sz="700" b="0" i="0" u="none" strike="noStrike" cap="none">
                <a:solidFill>
                  <a:srgbClr val="D9D6F0"/>
                </a:solidFill>
                <a:latin typeface="Arial"/>
                <a:ea typeface="Arial"/>
                <a:cs typeface="Arial"/>
                <a:sym typeface="Arial"/>
              </a:rPr>
              <a:pPr marL="0" marR="0" lvl="0" indent="0" algn="l" rtl="0">
                <a:lnSpc>
                  <a:spcPct val="100000"/>
                </a:lnSpc>
                <a:spcBef>
                  <a:spcPts val="0"/>
                </a:spcBef>
                <a:spcAft>
                  <a:spcPts val="0"/>
                </a:spcAft>
                <a:buClr>
                  <a:srgbClr val="000000"/>
                </a:buClr>
                <a:buSzPts val="700"/>
                <a:buFont typeface="Arial"/>
                <a:buNone/>
              </a:pPr>
              <a:t>‹#›</a:t>
            </a:fld>
            <a:endParaRPr sz="700" b="0" i="0" u="none" strike="noStrike" cap="none">
              <a:solidFill>
                <a:srgbClr val="D9D6F0"/>
              </a:solidFill>
              <a:latin typeface="Arial"/>
              <a:ea typeface="Arial"/>
              <a:cs typeface="Arial"/>
              <a:sym typeface="Arial"/>
            </a:endParaRPr>
          </a:p>
        </p:txBody>
      </p:sp>
    </p:spTree>
    <p:extLst>
      <p:ext uri="{BB962C8B-B14F-4D97-AF65-F5344CB8AC3E}">
        <p14:creationId xmlns:p14="http://schemas.microsoft.com/office/powerpoint/2010/main" val="267514185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matchingName="2/3_Callout_Right">
  <p:cSld name="2/3_Callout_Right">
    <p:bg>
      <p:bgPr>
        <a:solidFill>
          <a:srgbClr val="FFFFFF"/>
        </a:solidFill>
        <a:effectLst/>
      </p:bgPr>
    </p:bg>
    <p:spTree>
      <p:nvGrpSpPr>
        <p:cNvPr id="1" name="Shape 1480"/>
        <p:cNvGrpSpPr/>
        <p:nvPr/>
      </p:nvGrpSpPr>
      <p:grpSpPr>
        <a:xfrm>
          <a:off x="0" y="0"/>
          <a:ext cx="0" cy="0"/>
          <a:chOff x="0" y="0"/>
          <a:chExt cx="0" cy="0"/>
        </a:xfrm>
      </p:grpSpPr>
      <p:sp>
        <p:nvSpPr>
          <p:cNvPr id="1481" name="Google Shape;1481;ga910c9af8b_1_438"/>
          <p:cNvSpPr/>
          <p:nvPr/>
        </p:nvSpPr>
        <p:spPr>
          <a:xfrm>
            <a:off x="0" y="0"/>
            <a:ext cx="4060994"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482" name="Google Shape;1482;ga910c9af8b_1_438"/>
          <p:cNvSpPr/>
          <p:nvPr/>
        </p:nvSpPr>
        <p:spPr>
          <a:xfrm>
            <a:off x="0" y="4275694"/>
            <a:ext cx="2582980" cy="2582307"/>
          </a:xfrm>
          <a:custGeom>
            <a:avLst/>
            <a:gdLst/>
            <a:ahLst/>
            <a:cxnLst/>
            <a:rect l="l" t="t" r="r" b="b"/>
            <a:pathLst>
              <a:path w="795" h="795" extrusionOk="0">
                <a:moveTo>
                  <a:pt x="561" y="234"/>
                </a:moveTo>
                <a:lnTo>
                  <a:pt x="561" y="234"/>
                </a:lnTo>
                <a:cubicBezTo>
                  <a:pt x="397" y="93"/>
                  <a:pt x="210" y="0"/>
                  <a:pt x="0" y="0"/>
                </a:cubicBezTo>
                <a:cubicBezTo>
                  <a:pt x="0" y="397"/>
                  <a:pt x="0" y="397"/>
                  <a:pt x="0" y="397"/>
                </a:cubicBezTo>
                <a:cubicBezTo>
                  <a:pt x="210" y="397"/>
                  <a:pt x="397" y="583"/>
                  <a:pt x="397" y="794"/>
                </a:cubicBezTo>
                <a:cubicBezTo>
                  <a:pt x="794" y="794"/>
                  <a:pt x="794" y="794"/>
                  <a:pt x="794" y="794"/>
                </a:cubicBezTo>
                <a:cubicBezTo>
                  <a:pt x="794" y="583"/>
                  <a:pt x="701" y="397"/>
                  <a:pt x="561" y="234"/>
                </a:cubicBezTo>
              </a:path>
            </a:pathLst>
          </a:custGeom>
          <a:solidFill>
            <a:schemeClr val="lt1">
              <a:alpha val="3529"/>
            </a:scheme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83" name="Google Shape;1483;ga910c9af8b_1_438"/>
          <p:cNvSpPr txBox="1">
            <a:spLocks noGrp="1"/>
          </p:cNvSpPr>
          <p:nvPr>
            <p:ph type="body" idx="1"/>
          </p:nvPr>
        </p:nvSpPr>
        <p:spPr>
          <a:xfrm>
            <a:off x="4450355" y="1104618"/>
            <a:ext cx="7128881" cy="246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None/>
              <a:defRPr sz="1600" b="0" i="0" u="none" strike="noStrike" cap="none">
                <a:solidFill>
                  <a:srgbClr val="61708C"/>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84" name="Google Shape;1484;ga910c9af8b_1_438"/>
          <p:cNvSpPr txBox="1">
            <a:spLocks noGrp="1"/>
          </p:cNvSpPr>
          <p:nvPr>
            <p:ph type="title"/>
          </p:nvPr>
        </p:nvSpPr>
        <p:spPr>
          <a:xfrm>
            <a:off x="4450355" y="611010"/>
            <a:ext cx="7128881" cy="443198"/>
          </a:xfrm>
          <a:prstGeom prst="rect">
            <a:avLst/>
          </a:prstGeom>
          <a:noFill/>
          <a:ln>
            <a:noFill/>
          </a:ln>
        </p:spPr>
        <p:txBody>
          <a:bodyPr spcFirstLastPara="1" wrap="square" lIns="0" tIns="0" rIns="91425" bIns="0" anchor="b" anchorCtr="0">
            <a:noAutofit/>
          </a:bodyPr>
          <a:lstStyle>
            <a:lvl1pPr lvl="0" algn="l">
              <a:lnSpc>
                <a:spcPct val="90000"/>
              </a:lnSpc>
              <a:spcBef>
                <a:spcPts val="0"/>
              </a:spcBef>
              <a:spcAft>
                <a:spcPts val="0"/>
              </a:spcAft>
              <a:buClr>
                <a:schemeClr val="dk1"/>
              </a:buClr>
              <a:buSzPts val="32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5" name="Google Shape;1485;ga910c9af8b_1_438"/>
          <p:cNvSpPr txBox="1">
            <a:spLocks noGrp="1"/>
          </p:cNvSpPr>
          <p:nvPr>
            <p:ph type="body" idx="2"/>
          </p:nvPr>
        </p:nvSpPr>
        <p:spPr>
          <a:xfrm>
            <a:off x="343114" y="1104617"/>
            <a:ext cx="3410859" cy="5239817"/>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a:solidFill>
                  <a:schemeClr val="lt1"/>
                </a:solidFill>
                <a:latin typeface="Arial"/>
                <a:ea typeface="Arial"/>
                <a:cs typeface="Arial"/>
                <a:sym typeface="Arial"/>
              </a:defRPr>
            </a:lvl1pPr>
            <a:lvl2pPr marL="914400" lvl="1" indent="-304800" algn="l">
              <a:lnSpc>
                <a:spcPct val="100000"/>
              </a:lnSpc>
              <a:spcBef>
                <a:spcPts val="600"/>
              </a:spcBef>
              <a:spcAft>
                <a:spcPts val="0"/>
              </a:spcAft>
              <a:buClr>
                <a:schemeClr val="lt1"/>
              </a:buClr>
              <a:buSzPts val="1200"/>
              <a:buChar char="•"/>
              <a:defRPr>
                <a:solidFill>
                  <a:schemeClr val="lt1"/>
                </a:solidFill>
              </a:defRPr>
            </a:lvl2pPr>
            <a:lvl3pPr marL="1371600" lvl="2" indent="-285750" algn="l">
              <a:lnSpc>
                <a:spcPct val="100000"/>
              </a:lnSpc>
              <a:spcBef>
                <a:spcPts val="600"/>
              </a:spcBef>
              <a:spcAft>
                <a:spcPts val="0"/>
              </a:spcAft>
              <a:buClr>
                <a:schemeClr val="lt1"/>
              </a:buClr>
              <a:buSzPts val="900"/>
              <a:buChar char="–"/>
              <a:defRPr>
                <a:solidFill>
                  <a:schemeClr val="lt1"/>
                </a:solidFill>
              </a:defRPr>
            </a:lvl3pPr>
            <a:lvl4pPr marL="1828800" lvl="3" indent="-266700" algn="l">
              <a:lnSpc>
                <a:spcPct val="100000"/>
              </a:lnSpc>
              <a:spcBef>
                <a:spcPts val="1000"/>
              </a:spcBef>
              <a:spcAft>
                <a:spcPts val="0"/>
              </a:spcAft>
              <a:buClr>
                <a:schemeClr val="lt1"/>
              </a:buClr>
              <a:buSzPts val="600"/>
              <a:buFont typeface="Arial"/>
              <a:buChar char="​"/>
              <a:defRPr>
                <a:solidFill>
                  <a:schemeClr val="lt1"/>
                </a:solidFill>
              </a:defRPr>
            </a:lvl4pPr>
            <a:lvl5pPr marL="2286000" lvl="4" indent="-317500" algn="l">
              <a:lnSpc>
                <a:spcPct val="110000"/>
              </a:lnSpc>
              <a:spcBef>
                <a:spcPts val="600"/>
              </a:spcBef>
              <a:spcAft>
                <a:spcPts val="0"/>
              </a:spcAft>
              <a:buClr>
                <a:schemeClr val="lt1"/>
              </a:buClr>
              <a:buSzPts val="1400"/>
              <a:buAutoNum type="arabicPeriod"/>
              <a:defRPr>
                <a:solidFill>
                  <a:schemeClr val="lt1"/>
                </a:solidFill>
              </a:defRPr>
            </a:lvl5pPr>
            <a:lvl6pPr marL="2743200" lvl="5" indent="-250825" algn="l">
              <a:lnSpc>
                <a:spcPct val="110000"/>
              </a:lnSpc>
              <a:spcBef>
                <a:spcPts val="1200"/>
              </a:spcBef>
              <a:spcAft>
                <a:spcPts val="0"/>
              </a:spcAft>
              <a:buClr>
                <a:schemeClr val="lt1"/>
              </a:buClr>
              <a:buSzPts val="350"/>
              <a:buFont typeface="Arial"/>
              <a:buChar char="​"/>
              <a:defRPr>
                <a:solidFill>
                  <a:schemeClr val="lt1"/>
                </a:solidFill>
              </a:defRPr>
            </a:lvl6pPr>
            <a:lvl7pPr marL="3200400" lvl="6" indent="-317500" algn="l">
              <a:lnSpc>
                <a:spcPct val="110000"/>
              </a:lnSpc>
              <a:spcBef>
                <a:spcPts val="600"/>
              </a:spcBef>
              <a:spcAft>
                <a:spcPts val="0"/>
              </a:spcAft>
              <a:buClr>
                <a:schemeClr val="lt1"/>
              </a:buClr>
              <a:buSzPts val="1400"/>
              <a:buChar char="❑"/>
              <a:defRPr>
                <a:solidFill>
                  <a:schemeClr val="lt1"/>
                </a:solidFill>
              </a:defRPr>
            </a:lvl7pPr>
            <a:lvl8pPr marL="3657600" lvl="7" indent="-244475" algn="l">
              <a:lnSpc>
                <a:spcPct val="110000"/>
              </a:lnSpc>
              <a:spcBef>
                <a:spcPts val="1200"/>
              </a:spcBef>
              <a:spcAft>
                <a:spcPts val="0"/>
              </a:spcAft>
              <a:buClr>
                <a:schemeClr val="lt1"/>
              </a:buClr>
              <a:buSzPts val="250"/>
              <a:buFont typeface="Arial"/>
              <a:buChar char="​"/>
              <a:defRPr>
                <a:solidFill>
                  <a:schemeClr val="lt1"/>
                </a:solidFill>
              </a:defRPr>
            </a:lvl8pPr>
            <a:lvl9pPr marL="4114800" lvl="8" indent="-314325" algn="l">
              <a:lnSpc>
                <a:spcPct val="90000"/>
              </a:lnSpc>
              <a:spcBef>
                <a:spcPts val="1200"/>
              </a:spcBef>
              <a:spcAft>
                <a:spcPts val="0"/>
              </a:spcAft>
              <a:buClr>
                <a:schemeClr val="lt1"/>
              </a:buClr>
              <a:buSzPts val="1350"/>
              <a:buFont typeface="Arial"/>
              <a:buChar char="​"/>
              <a:defRPr>
                <a:solidFill>
                  <a:schemeClr val="lt1"/>
                </a:solidFill>
              </a:defRPr>
            </a:lvl9pPr>
          </a:lstStyle>
          <a:p>
            <a:endParaRPr/>
          </a:p>
        </p:txBody>
      </p:sp>
      <p:sp>
        <p:nvSpPr>
          <p:cNvPr id="1486" name="Google Shape;1486;ga910c9af8b_1_438"/>
          <p:cNvSpPr txBox="1">
            <a:spLocks noGrp="1"/>
          </p:cNvSpPr>
          <p:nvPr>
            <p:ph type="body" idx="3"/>
          </p:nvPr>
        </p:nvSpPr>
        <p:spPr>
          <a:xfrm>
            <a:off x="4450355" y="1534438"/>
            <a:ext cx="7128881" cy="4809996"/>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a:lvl1pPr>
            <a:lvl2pPr marL="914400" lvl="1" indent="-304800" algn="l">
              <a:lnSpc>
                <a:spcPct val="100000"/>
              </a:lnSpc>
              <a:spcBef>
                <a:spcPts val="600"/>
              </a:spcBef>
              <a:spcAft>
                <a:spcPts val="0"/>
              </a:spcAft>
              <a:buSzPts val="1200"/>
              <a:buChar char="•"/>
              <a:defRPr/>
            </a:lvl2pPr>
            <a:lvl3pPr marL="1371600" lvl="2" indent="-285750" algn="l">
              <a:lnSpc>
                <a:spcPct val="100000"/>
              </a:lnSpc>
              <a:spcBef>
                <a:spcPts val="600"/>
              </a:spcBef>
              <a:spcAft>
                <a:spcPts val="0"/>
              </a:spcAft>
              <a:buSzPts val="900"/>
              <a:buChar char="–"/>
              <a:defRPr/>
            </a:lvl3pPr>
            <a:lvl4pPr marL="1828800" lvl="3" indent="-266700" algn="l">
              <a:lnSpc>
                <a:spcPct val="100000"/>
              </a:lnSpc>
              <a:spcBef>
                <a:spcPts val="1000"/>
              </a:spcBef>
              <a:spcAft>
                <a:spcPts val="0"/>
              </a:spcAft>
              <a:buClr>
                <a:schemeClr val="accent1"/>
              </a:buClr>
              <a:buSzPts val="600"/>
              <a:buFont typeface="Arial"/>
              <a:buChar char="​"/>
              <a:defRPr/>
            </a:lvl4pPr>
            <a:lvl5pPr marL="2286000" lvl="4" indent="-317500" algn="l">
              <a:lnSpc>
                <a:spcPct val="110000"/>
              </a:lnSpc>
              <a:spcBef>
                <a:spcPts val="600"/>
              </a:spcBef>
              <a:spcAft>
                <a:spcPts val="0"/>
              </a:spcAft>
              <a:buSzPts val="14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487" name="Google Shape;1487;ga910c9af8b_1_438"/>
          <p:cNvSpPr/>
          <p:nvPr/>
        </p:nvSpPr>
        <p:spPr>
          <a:xfrm>
            <a:off x="9810999" y="6454170"/>
            <a:ext cx="1482523"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75848E"/>
                </a:solidFill>
                <a:latin typeface="Arial"/>
                <a:ea typeface="Arial"/>
                <a:cs typeface="Arial"/>
                <a:sym typeface="Arial"/>
              </a:rPr>
              <a:t>AppDynamics is part of Cisco.</a:t>
            </a:r>
            <a:endParaRPr sz="1600" b="0" i="0" u="none" strike="noStrike" cap="none">
              <a:solidFill>
                <a:schemeClr val="dk1"/>
              </a:solidFill>
              <a:latin typeface="Arial"/>
              <a:ea typeface="Arial"/>
              <a:cs typeface="Arial"/>
              <a:sym typeface="Arial"/>
            </a:endParaRPr>
          </a:p>
        </p:txBody>
      </p:sp>
      <p:cxnSp>
        <p:nvCxnSpPr>
          <p:cNvPr id="1488" name="Google Shape;1488;ga910c9af8b_1_438"/>
          <p:cNvCxnSpPr/>
          <p:nvPr/>
        </p:nvCxnSpPr>
        <p:spPr>
          <a:xfrm>
            <a:off x="9018261" y="6426009"/>
            <a:ext cx="0" cy="256377"/>
          </a:xfrm>
          <a:prstGeom prst="straightConnector1">
            <a:avLst/>
          </a:prstGeom>
          <a:noFill/>
          <a:ln w="9525" cap="flat" cmpd="sng">
            <a:solidFill>
              <a:srgbClr val="CFD3DD"/>
            </a:solidFill>
            <a:prstDash val="solid"/>
            <a:miter lim="800000"/>
            <a:headEnd type="none" w="sm" len="sm"/>
            <a:tailEnd type="none" w="sm" len="sm"/>
          </a:ln>
        </p:spPr>
      </p:cxnSp>
      <p:grpSp>
        <p:nvGrpSpPr>
          <p:cNvPr id="1489" name="Google Shape;1489;ga910c9af8b_1_438"/>
          <p:cNvGrpSpPr/>
          <p:nvPr/>
        </p:nvGrpSpPr>
        <p:grpSpPr>
          <a:xfrm>
            <a:off x="7703634" y="6487048"/>
            <a:ext cx="1023141" cy="133760"/>
            <a:chOff x="1190923" y="-1184359"/>
            <a:chExt cx="8585462" cy="1122711"/>
          </a:xfrm>
        </p:grpSpPr>
        <p:sp>
          <p:nvSpPr>
            <p:cNvPr id="1490" name="Google Shape;1490;ga910c9af8b_1_438"/>
            <p:cNvSpPr/>
            <p:nvPr/>
          </p:nvSpPr>
          <p:spPr>
            <a:xfrm>
              <a:off x="1190923" y="-1184359"/>
              <a:ext cx="1022032" cy="1122711"/>
            </a:xfrm>
            <a:custGeom>
              <a:avLst/>
              <a:gdLst/>
              <a:ahLst/>
              <a:cxnLst/>
              <a:rect l="l" t="t" r="r" b="b"/>
              <a:pathLst>
                <a:path w="1022032" h="1122711" extrusionOk="0">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491" name="Google Shape;1491;ga910c9af8b_1_438"/>
            <p:cNvGrpSpPr/>
            <p:nvPr/>
          </p:nvGrpSpPr>
          <p:grpSpPr>
            <a:xfrm>
              <a:off x="2653581" y="-921659"/>
              <a:ext cx="7122804" cy="597330"/>
              <a:chOff x="2653581" y="-921659"/>
              <a:chExt cx="7122804" cy="597330"/>
            </a:xfrm>
          </p:grpSpPr>
          <p:sp>
            <p:nvSpPr>
              <p:cNvPr id="1492" name="Google Shape;1492;ga910c9af8b_1_438"/>
              <p:cNvSpPr/>
              <p:nvPr/>
            </p:nvSpPr>
            <p:spPr>
              <a:xfrm>
                <a:off x="2653581"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93" name="Google Shape;1493;ga910c9af8b_1_438"/>
              <p:cNvSpPr/>
              <p:nvPr/>
            </p:nvSpPr>
            <p:spPr>
              <a:xfrm>
                <a:off x="3442347" y="-903085"/>
                <a:ext cx="473642" cy="564260"/>
              </a:xfrm>
              <a:custGeom>
                <a:avLst/>
                <a:gdLst/>
                <a:ahLst/>
                <a:cxnLst/>
                <a:rect l="l" t="t" r="r" b="b"/>
                <a:pathLst>
                  <a:path w="473642" h="564260" extrusionOk="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94" name="Google Shape;1494;ga910c9af8b_1_438"/>
              <p:cNvSpPr/>
              <p:nvPr/>
            </p:nvSpPr>
            <p:spPr>
              <a:xfrm>
                <a:off x="4100810" y="-903085"/>
                <a:ext cx="473642" cy="564260"/>
              </a:xfrm>
              <a:custGeom>
                <a:avLst/>
                <a:gdLst/>
                <a:ahLst/>
                <a:cxnLst/>
                <a:rect l="l" t="t" r="r" b="b"/>
                <a:pathLst>
                  <a:path w="473642" h="564260" extrusionOk="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95" name="Google Shape;1495;ga910c9af8b_1_438"/>
              <p:cNvSpPr/>
              <p:nvPr/>
            </p:nvSpPr>
            <p:spPr>
              <a:xfrm>
                <a:off x="4759369" y="-902323"/>
                <a:ext cx="503157" cy="563498"/>
              </a:xfrm>
              <a:custGeom>
                <a:avLst/>
                <a:gdLst/>
                <a:ahLst/>
                <a:cxnLst/>
                <a:rect l="l" t="t" r="r" b="b"/>
                <a:pathLst>
                  <a:path w="503157" h="563498" extrusionOk="0">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96" name="Google Shape;1496;ga910c9af8b_1_438"/>
              <p:cNvSpPr/>
              <p:nvPr/>
            </p:nvSpPr>
            <p:spPr>
              <a:xfrm>
                <a:off x="5362206" y="-902323"/>
                <a:ext cx="547497" cy="563594"/>
              </a:xfrm>
              <a:custGeom>
                <a:avLst/>
                <a:gdLst/>
                <a:ahLst/>
                <a:cxnLst/>
                <a:rect l="l" t="t" r="r" b="b"/>
                <a:pathLst>
                  <a:path w="547497" h="563594" extrusionOk="0">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97" name="Google Shape;1497;ga910c9af8b_1_438"/>
              <p:cNvSpPr/>
              <p:nvPr/>
            </p:nvSpPr>
            <p:spPr>
              <a:xfrm>
                <a:off x="6066865" y="-902323"/>
                <a:ext cx="491966" cy="563498"/>
              </a:xfrm>
              <a:custGeom>
                <a:avLst/>
                <a:gdLst/>
                <a:ahLst/>
                <a:cxnLst/>
                <a:rect l="l" t="t" r="r" b="b"/>
                <a:pathLst>
                  <a:path w="491966" h="563498" extrusionOk="0">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98" name="Google Shape;1498;ga910c9af8b_1_438"/>
              <p:cNvSpPr/>
              <p:nvPr/>
            </p:nvSpPr>
            <p:spPr>
              <a:xfrm>
                <a:off x="6726186"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99" name="Google Shape;1499;ga910c9af8b_1_438"/>
              <p:cNvSpPr/>
              <p:nvPr/>
            </p:nvSpPr>
            <p:spPr>
              <a:xfrm>
                <a:off x="7514951" y="-901466"/>
                <a:ext cx="596550" cy="563594"/>
              </a:xfrm>
              <a:custGeom>
                <a:avLst/>
                <a:gdLst/>
                <a:ahLst/>
                <a:cxnLst/>
                <a:rect l="l" t="t" r="r" b="b"/>
                <a:pathLst>
                  <a:path w="596550" h="563594" extrusionOk="0">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00" name="Google Shape;1500;ga910c9af8b_1_438"/>
              <p:cNvSpPr/>
              <p:nvPr/>
            </p:nvSpPr>
            <p:spPr>
              <a:xfrm>
                <a:off x="8349912" y="-902323"/>
                <a:ext cx="105537" cy="563594"/>
              </a:xfrm>
              <a:custGeom>
                <a:avLst/>
                <a:gdLst/>
                <a:ahLst/>
                <a:cxnLst/>
                <a:rect l="l" t="t" r="r" b="b"/>
                <a:pathLst>
                  <a:path w="105537" h="563594" extrusionOk="0">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01" name="Google Shape;1501;ga910c9af8b_1_438"/>
              <p:cNvSpPr/>
              <p:nvPr/>
            </p:nvSpPr>
            <p:spPr>
              <a:xfrm>
                <a:off x="8648326" y="-913563"/>
                <a:ext cx="512830" cy="587692"/>
              </a:xfrm>
              <a:custGeom>
                <a:avLst/>
                <a:gdLst/>
                <a:ahLst/>
                <a:cxnLst/>
                <a:rect l="l" t="t" r="r" b="b"/>
                <a:pathLst>
                  <a:path w="512830" h="587692" extrusionOk="0">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02" name="Google Shape;1502;ga910c9af8b_1_438"/>
              <p:cNvSpPr/>
              <p:nvPr/>
            </p:nvSpPr>
            <p:spPr>
              <a:xfrm>
                <a:off x="9293840" y="-921659"/>
                <a:ext cx="482545" cy="597330"/>
              </a:xfrm>
              <a:custGeom>
                <a:avLst/>
                <a:gdLst/>
                <a:ahLst/>
                <a:cxnLst/>
                <a:rect l="l" t="t" r="r" b="b"/>
                <a:pathLst>
                  <a:path w="482545" h="597330" extrusionOk="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1503" name="Google Shape;1503;ga910c9af8b_1_438"/>
          <p:cNvGrpSpPr/>
          <p:nvPr/>
        </p:nvGrpSpPr>
        <p:grpSpPr>
          <a:xfrm>
            <a:off x="9334921" y="6466230"/>
            <a:ext cx="333197" cy="175568"/>
            <a:chOff x="3189287" y="1895475"/>
            <a:chExt cx="5809963" cy="3062191"/>
          </a:xfrm>
        </p:grpSpPr>
        <p:sp>
          <p:nvSpPr>
            <p:cNvPr id="1504" name="Google Shape;1504;ga910c9af8b_1_438"/>
            <p:cNvSpPr/>
            <p:nvPr/>
          </p:nvSpPr>
          <p:spPr>
            <a:xfrm>
              <a:off x="4832254" y="3930110"/>
              <a:ext cx="254888" cy="1009554"/>
            </a:xfrm>
            <a:custGeom>
              <a:avLst/>
              <a:gdLst/>
              <a:ahLst/>
              <a:cxnLst/>
              <a:rect l="l" t="t" r="r" b="b"/>
              <a:pathLst>
                <a:path w="254888" h="1009554" extrusionOk="0">
                  <a:moveTo>
                    <a:pt x="0" y="0"/>
                  </a:moveTo>
                  <a:lnTo>
                    <a:pt x="254889" y="0"/>
                  </a:lnTo>
                  <a:lnTo>
                    <a:pt x="254889" y="1009555"/>
                  </a:lnTo>
                  <a:lnTo>
                    <a:pt x="0" y="100955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05" name="Google Shape;1505;ga910c9af8b_1_438"/>
            <p:cNvSpPr/>
            <p:nvPr/>
          </p:nvSpPr>
          <p:spPr>
            <a:xfrm>
              <a:off x="6371208" y="3912298"/>
              <a:ext cx="770191" cy="1045368"/>
            </a:xfrm>
            <a:custGeom>
              <a:avLst/>
              <a:gdLst/>
              <a:ahLst/>
              <a:cxnLst/>
              <a:rect l="l" t="t" r="r" b="b"/>
              <a:pathLst>
                <a:path w="770191" h="1045368" extrusionOk="0">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06" name="Google Shape;1506;ga910c9af8b_1_438"/>
            <p:cNvSpPr/>
            <p:nvPr/>
          </p:nvSpPr>
          <p:spPr>
            <a:xfrm>
              <a:off x="3712304" y="3912298"/>
              <a:ext cx="770381" cy="1045368"/>
            </a:xfrm>
            <a:custGeom>
              <a:avLst/>
              <a:gdLst/>
              <a:ahLst/>
              <a:cxnLst/>
              <a:rect l="l" t="t" r="r" b="b"/>
              <a:pathLst>
                <a:path w="770381" h="1045368" extrusionOk="0">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07" name="Google Shape;1507;ga910c9af8b_1_438"/>
            <p:cNvSpPr/>
            <p:nvPr/>
          </p:nvSpPr>
          <p:spPr>
            <a:xfrm>
              <a:off x="7409719" y="3912298"/>
              <a:ext cx="1066323" cy="1045368"/>
            </a:xfrm>
            <a:custGeom>
              <a:avLst/>
              <a:gdLst/>
              <a:ahLst/>
              <a:cxnLst/>
              <a:rect l="l" t="t" r="r" b="b"/>
              <a:pathLst>
                <a:path w="1066323" h="1045368" extrusionOk="0">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08" name="Google Shape;1508;ga910c9af8b_1_438"/>
            <p:cNvSpPr/>
            <p:nvPr/>
          </p:nvSpPr>
          <p:spPr>
            <a:xfrm>
              <a:off x="5429090" y="3911822"/>
              <a:ext cx="694943" cy="1045844"/>
            </a:xfrm>
            <a:custGeom>
              <a:avLst/>
              <a:gdLst/>
              <a:ahLst/>
              <a:cxnLst/>
              <a:rect l="l" t="t" r="r" b="b"/>
              <a:pathLst>
                <a:path w="694943" h="1045844" extrusionOk="0">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09" name="Google Shape;1509;ga910c9af8b_1_438"/>
            <p:cNvSpPr/>
            <p:nvPr/>
          </p:nvSpPr>
          <p:spPr>
            <a:xfrm>
              <a:off x="3189287" y="2719292"/>
              <a:ext cx="252698" cy="517302"/>
            </a:xfrm>
            <a:custGeom>
              <a:avLst/>
              <a:gdLst/>
              <a:ahLst/>
              <a:cxnLst/>
              <a:rect l="l" t="t" r="r" b="b"/>
              <a:pathLst>
                <a:path w="252698" h="517302" extrusionOk="0">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10" name="Google Shape;1510;ga910c9af8b_1_438"/>
            <p:cNvSpPr/>
            <p:nvPr/>
          </p:nvSpPr>
          <p:spPr>
            <a:xfrm>
              <a:off x="3883945" y="2371343"/>
              <a:ext cx="252983" cy="865251"/>
            </a:xfrm>
            <a:custGeom>
              <a:avLst/>
              <a:gdLst/>
              <a:ahLst/>
              <a:cxnLst/>
              <a:rect l="l" t="t" r="r" b="b"/>
              <a:pathLst>
                <a:path w="252983" h="865251" extrusionOk="0">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11" name="Google Shape;1511;ga910c9af8b_1_438"/>
            <p:cNvSpPr/>
            <p:nvPr/>
          </p:nvSpPr>
          <p:spPr>
            <a:xfrm>
              <a:off x="4578508" y="1895475"/>
              <a:ext cx="253079" cy="1593056"/>
            </a:xfrm>
            <a:custGeom>
              <a:avLst/>
              <a:gdLst/>
              <a:ahLst/>
              <a:cxnLst/>
              <a:rect l="l" t="t" r="r" b="b"/>
              <a:pathLst>
                <a:path w="253079" h="1593056" extrusionOk="0">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12" name="Google Shape;1512;ga910c9af8b_1_438"/>
            <p:cNvSpPr/>
            <p:nvPr/>
          </p:nvSpPr>
          <p:spPr>
            <a:xfrm>
              <a:off x="5273452" y="2371343"/>
              <a:ext cx="252983" cy="865251"/>
            </a:xfrm>
            <a:custGeom>
              <a:avLst/>
              <a:gdLst/>
              <a:ahLst/>
              <a:cxnLst/>
              <a:rect l="l" t="t" r="r" b="b"/>
              <a:pathLst>
                <a:path w="252983" h="865251" extrusionOk="0">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13" name="Google Shape;1513;ga910c9af8b_1_438"/>
            <p:cNvSpPr/>
            <p:nvPr/>
          </p:nvSpPr>
          <p:spPr>
            <a:xfrm>
              <a:off x="5968110" y="2719292"/>
              <a:ext cx="252412" cy="517302"/>
            </a:xfrm>
            <a:custGeom>
              <a:avLst/>
              <a:gdLst/>
              <a:ahLst/>
              <a:cxnLst/>
              <a:rect l="l" t="t" r="r" b="b"/>
              <a:pathLst>
                <a:path w="252412" h="517302" extrusionOk="0">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14" name="Google Shape;1514;ga910c9af8b_1_438"/>
            <p:cNvSpPr/>
            <p:nvPr/>
          </p:nvSpPr>
          <p:spPr>
            <a:xfrm>
              <a:off x="6663530" y="2371343"/>
              <a:ext cx="251936" cy="865251"/>
            </a:xfrm>
            <a:custGeom>
              <a:avLst/>
              <a:gdLst/>
              <a:ahLst/>
              <a:cxnLst/>
              <a:rect l="l" t="t" r="r" b="b"/>
              <a:pathLst>
                <a:path w="251936" h="865251" extrusionOk="0">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15" name="Google Shape;1515;ga910c9af8b_1_438"/>
            <p:cNvSpPr/>
            <p:nvPr/>
          </p:nvSpPr>
          <p:spPr>
            <a:xfrm>
              <a:off x="7358379" y="1895475"/>
              <a:ext cx="251936" cy="1593056"/>
            </a:xfrm>
            <a:custGeom>
              <a:avLst/>
              <a:gdLst/>
              <a:ahLst/>
              <a:cxnLst/>
              <a:rect l="l" t="t" r="r" b="b"/>
              <a:pathLst>
                <a:path w="251936" h="1593056" extrusionOk="0">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16" name="Google Shape;1516;ga910c9af8b_1_438"/>
            <p:cNvSpPr/>
            <p:nvPr/>
          </p:nvSpPr>
          <p:spPr>
            <a:xfrm>
              <a:off x="8051609" y="2371343"/>
              <a:ext cx="254221" cy="865251"/>
            </a:xfrm>
            <a:custGeom>
              <a:avLst/>
              <a:gdLst/>
              <a:ahLst/>
              <a:cxnLst/>
              <a:rect l="l" t="t" r="r" b="b"/>
              <a:pathLst>
                <a:path w="254221" h="865251" extrusionOk="0">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17" name="Google Shape;1517;ga910c9af8b_1_438"/>
            <p:cNvSpPr/>
            <p:nvPr/>
          </p:nvSpPr>
          <p:spPr>
            <a:xfrm>
              <a:off x="8747029" y="2719292"/>
              <a:ext cx="252221" cy="517302"/>
            </a:xfrm>
            <a:custGeom>
              <a:avLst/>
              <a:gdLst/>
              <a:ahLst/>
              <a:cxnLst/>
              <a:rect l="l" t="t" r="r" b="b"/>
              <a:pathLst>
                <a:path w="252221" h="517302" extrusionOk="0">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18" name="Google Shape;1518;ga910c9af8b_1_438"/>
            <p:cNvSpPr/>
            <p:nvPr/>
          </p:nvSpPr>
          <p:spPr>
            <a:xfrm>
              <a:off x="8744552" y="4806696"/>
              <a:ext cx="109252" cy="132968"/>
            </a:xfrm>
            <a:custGeom>
              <a:avLst/>
              <a:gdLst/>
              <a:ahLst/>
              <a:cxnLst/>
              <a:rect l="l" t="t" r="r" b="b"/>
              <a:pathLst>
                <a:path w="109252" h="132968" extrusionOk="0">
                  <a:moveTo>
                    <a:pt x="109252" y="0"/>
                  </a:moveTo>
                  <a:lnTo>
                    <a:pt x="109252" y="15811"/>
                  </a:lnTo>
                  <a:lnTo>
                    <a:pt x="63627" y="15811"/>
                  </a:lnTo>
                  <a:lnTo>
                    <a:pt x="63627" y="132969"/>
                  </a:lnTo>
                  <a:lnTo>
                    <a:pt x="45244" y="132969"/>
                  </a:lnTo>
                  <a:lnTo>
                    <a:pt x="45244" y="15811"/>
                  </a:lnTo>
                  <a:lnTo>
                    <a:pt x="0" y="15811"/>
                  </a:lnTo>
                  <a:lnTo>
                    <a:pt x="0" y="0"/>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19" name="Google Shape;1519;ga910c9af8b_1_438"/>
            <p:cNvSpPr/>
            <p:nvPr/>
          </p:nvSpPr>
          <p:spPr>
            <a:xfrm>
              <a:off x="8862948" y="4806696"/>
              <a:ext cx="136207" cy="132968"/>
            </a:xfrm>
            <a:custGeom>
              <a:avLst/>
              <a:gdLst/>
              <a:ahLst/>
              <a:cxnLst/>
              <a:rect l="l" t="t" r="r" b="b"/>
              <a:pathLst>
                <a:path w="136207" h="132968" extrusionOk="0">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520" name="Google Shape;1520;ga910c9af8b_1_438"/>
          <p:cNvSpPr txBox="1"/>
          <p:nvPr/>
        </p:nvSpPr>
        <p:spPr>
          <a:xfrm>
            <a:off x="11437792" y="6414737"/>
            <a:ext cx="327344" cy="27891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fld id="{00000000-1234-1234-1234-123412341234}" type="slidenum">
              <a:rPr lang="en-US" sz="700" b="0" i="0" u="none" strike="noStrike" cap="none">
                <a:solidFill>
                  <a:srgbClr val="75848E"/>
                </a:solidFill>
                <a:latin typeface="Arial"/>
                <a:ea typeface="Arial"/>
                <a:cs typeface="Arial"/>
                <a:sym typeface="Arial"/>
              </a:rPr>
              <a:pPr marL="0" marR="0" lvl="0" indent="0" algn="l" rtl="0">
                <a:lnSpc>
                  <a:spcPct val="100000"/>
                </a:lnSpc>
                <a:spcBef>
                  <a:spcPts val="0"/>
                </a:spcBef>
                <a:spcAft>
                  <a:spcPts val="0"/>
                </a:spcAft>
                <a:buClr>
                  <a:srgbClr val="000000"/>
                </a:buClr>
                <a:buSzPts val="700"/>
                <a:buFont typeface="Arial"/>
                <a:buNone/>
              </a:pPr>
              <a:t>‹#›</a:t>
            </a:fld>
            <a:endParaRPr sz="700" b="0" i="0" u="none" strike="noStrike" cap="none">
              <a:solidFill>
                <a:srgbClr val="75848E"/>
              </a:solidFill>
              <a:latin typeface="Arial"/>
              <a:ea typeface="Arial"/>
              <a:cs typeface="Arial"/>
              <a:sym typeface="Arial"/>
            </a:endParaRPr>
          </a:p>
        </p:txBody>
      </p:sp>
    </p:spTree>
    <p:extLst>
      <p:ext uri="{BB962C8B-B14F-4D97-AF65-F5344CB8AC3E}">
        <p14:creationId xmlns:p14="http://schemas.microsoft.com/office/powerpoint/2010/main" val="2190926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Blank_White">
    <p:bg>
      <p:bgPr>
        <a:solidFill>
          <a:srgbClr val="FFFFFF"/>
        </a:solidFill>
        <a:effectLst/>
      </p:bgPr>
    </p:bg>
    <p:spTree>
      <p:nvGrpSpPr>
        <p:cNvPr id="1" name=""/>
        <p:cNvGrpSpPr/>
        <p:nvPr/>
      </p:nvGrpSpPr>
      <p:grpSpPr>
        <a:xfrm>
          <a:off x="0" y="0"/>
          <a:ext cx="0" cy="0"/>
          <a:chOff x="0" y="0"/>
          <a:chExt cx="0" cy="0"/>
        </a:xfrm>
      </p:grpSpPr>
      <p:pic>
        <p:nvPicPr>
          <p:cNvPr id="2" name="Google Shape;46;p54">
            <a:extLst>
              <a:ext uri="{FF2B5EF4-FFF2-40B4-BE49-F238E27FC236}">
                <a16:creationId xmlns:a16="http://schemas.microsoft.com/office/drawing/2014/main" id="{E81ECB7D-147B-F64C-B832-108478565D17}"/>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3636665" y="-256853"/>
            <a:ext cx="10379511" cy="7286070"/>
          </a:xfrm>
          <a:prstGeom prst="rect">
            <a:avLst/>
          </a:prstGeom>
          <a:noFill/>
          <a:ln>
            <a:noFill/>
          </a:ln>
        </p:spPr>
      </p:pic>
    </p:spTree>
    <p:extLst>
      <p:ext uri="{BB962C8B-B14F-4D97-AF65-F5344CB8AC3E}">
        <p14:creationId xmlns:p14="http://schemas.microsoft.com/office/powerpoint/2010/main" val="37098650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meline_Vertical">
    <p:bg>
      <p:bgPr>
        <a:solidFill>
          <a:srgbClr val="FFFFFF"/>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5DB1C12B-1901-4AB1-AD4A-CCDF3537A6CE}"/>
              </a:ext>
            </a:extLst>
          </p:cNvPr>
          <p:cNvSpPr/>
          <p:nvPr userDrawn="1"/>
        </p:nvSpPr>
        <p:spPr>
          <a:xfrm flipV="1">
            <a:off x="-1" y="0"/>
            <a:ext cx="5026167" cy="6858000"/>
          </a:xfrm>
          <a:custGeom>
            <a:avLst/>
            <a:gdLst>
              <a:gd name="connsiteX0" fmla="*/ 2 w 5024858"/>
              <a:gd name="connsiteY0" fmla="*/ 0 h 6858000"/>
              <a:gd name="connsiteX1" fmla="*/ 5024858 w 5024858"/>
              <a:gd name="connsiteY1" fmla="*/ 0 h 6858000"/>
              <a:gd name="connsiteX2" fmla="*/ 1971064 w 5024858"/>
              <a:gd name="connsiteY2" fmla="*/ 6858000 h 6858000"/>
              <a:gd name="connsiteX3" fmla="*/ 0 w 5024858"/>
              <a:gd name="connsiteY3" fmla="*/ 6858000 h 6858000"/>
              <a:gd name="connsiteX4" fmla="*/ 0 w 5024858"/>
              <a:gd name="connsiteY4" fmla="*/ 2597400 h 6858000"/>
              <a:gd name="connsiteX5" fmla="*/ 2 w 5024858"/>
              <a:gd name="connsiteY5" fmla="*/ 25973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4858" h="6858000">
                <a:moveTo>
                  <a:pt x="2" y="0"/>
                </a:moveTo>
                <a:lnTo>
                  <a:pt x="5024858" y="0"/>
                </a:lnTo>
                <a:lnTo>
                  <a:pt x="1971064" y="6858000"/>
                </a:lnTo>
                <a:lnTo>
                  <a:pt x="0" y="6858000"/>
                </a:lnTo>
                <a:lnTo>
                  <a:pt x="0" y="2597400"/>
                </a:lnTo>
                <a:lnTo>
                  <a:pt x="2" y="2597395"/>
                </a:lnTo>
                <a:close/>
              </a:path>
            </a:pathLst>
          </a:custGeom>
          <a:gradFill>
            <a:gsLst>
              <a:gs pos="0">
                <a:schemeClr val="bg1">
                  <a:alpha val="61000"/>
                  <a:lumMod val="89000"/>
                </a:schemeClr>
              </a:gs>
              <a:gs pos="100000">
                <a:schemeClr val="bg1">
                  <a:alpha val="0"/>
                  <a:lumMod val="97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ppD Sans Light"/>
            </a:endParaRPr>
          </a:p>
        </p:txBody>
      </p:sp>
      <p:sp>
        <p:nvSpPr>
          <p:cNvPr id="6" name="Title 5">
            <a:extLst>
              <a:ext uri="{FF2B5EF4-FFF2-40B4-BE49-F238E27FC236}">
                <a16:creationId xmlns:a16="http://schemas.microsoft.com/office/drawing/2014/main" id="{E344BCB7-9EA2-418F-A5BE-6E9BCAC4D574}"/>
              </a:ext>
            </a:extLst>
          </p:cNvPr>
          <p:cNvSpPr>
            <a:spLocks noGrp="1"/>
          </p:cNvSpPr>
          <p:nvPr>
            <p:ph type="title"/>
          </p:nvPr>
        </p:nvSpPr>
        <p:spPr>
          <a:xfrm>
            <a:off x="830469" y="2455775"/>
            <a:ext cx="3736235" cy="1946450"/>
          </a:xfrm>
        </p:spPr>
        <p:txBody>
          <a:bodyPr wrap="square" anchor="ctr">
            <a:noAutofit/>
          </a:bodyPr>
          <a:lstStyle>
            <a:lvl1pPr algn="l">
              <a:lnSpc>
                <a:spcPct val="100000"/>
              </a:lnSpc>
              <a:defRPr sz="4000">
                <a:latin typeface="+mn-lt"/>
              </a:defRPr>
            </a:lvl1pPr>
          </a:lstStyle>
          <a:p>
            <a:r>
              <a:rPr lang="en-US"/>
              <a:t>Click to edit Master title style</a:t>
            </a:r>
          </a:p>
        </p:txBody>
      </p:sp>
      <p:sp>
        <p:nvSpPr>
          <p:cNvPr id="14" name="Freeform: Shape 13">
            <a:extLst>
              <a:ext uri="{FF2B5EF4-FFF2-40B4-BE49-F238E27FC236}">
                <a16:creationId xmlns:a16="http://schemas.microsoft.com/office/drawing/2014/main" id="{82C38EE8-F89C-4247-979F-1C60A726FC89}"/>
              </a:ext>
            </a:extLst>
          </p:cNvPr>
          <p:cNvSpPr/>
          <p:nvPr userDrawn="1"/>
        </p:nvSpPr>
        <p:spPr>
          <a:xfrm flipV="1">
            <a:off x="7433648" y="6465718"/>
            <a:ext cx="1093487" cy="392282"/>
          </a:xfrm>
          <a:custGeom>
            <a:avLst/>
            <a:gdLst>
              <a:gd name="connsiteX0" fmla="*/ 0 w 1093202"/>
              <a:gd name="connsiteY0" fmla="*/ 0 h 392282"/>
              <a:gd name="connsiteX1" fmla="*/ 1093202 w 1093202"/>
              <a:gd name="connsiteY1" fmla="*/ 0 h 392282"/>
              <a:gd name="connsiteX2" fmla="*/ 1081489 w 1093202"/>
              <a:gd name="connsiteY2" fmla="*/ 37734 h 392282"/>
              <a:gd name="connsiteX3" fmla="*/ 546601 w 1093202"/>
              <a:gd name="connsiteY3" fmla="*/ 392282 h 392282"/>
              <a:gd name="connsiteX4" fmla="*/ 11713 w 1093202"/>
              <a:gd name="connsiteY4" fmla="*/ 37734 h 39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202" h="392282">
                <a:moveTo>
                  <a:pt x="0" y="0"/>
                </a:moveTo>
                <a:lnTo>
                  <a:pt x="1093202" y="0"/>
                </a:lnTo>
                <a:lnTo>
                  <a:pt x="1081489" y="37734"/>
                </a:lnTo>
                <a:cubicBezTo>
                  <a:pt x="993363" y="246087"/>
                  <a:pt x="787055" y="392282"/>
                  <a:pt x="546601" y="392282"/>
                </a:cubicBezTo>
                <a:cubicBezTo>
                  <a:pt x="306148" y="392282"/>
                  <a:pt x="99839" y="246087"/>
                  <a:pt x="11713" y="3773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cxnSp>
        <p:nvCxnSpPr>
          <p:cNvPr id="15" name="Straight Connector 14">
            <a:extLst>
              <a:ext uri="{FF2B5EF4-FFF2-40B4-BE49-F238E27FC236}">
                <a16:creationId xmlns:a16="http://schemas.microsoft.com/office/drawing/2014/main" id="{D6D70ECC-EA9A-4C29-88F5-0404E347D7A4}"/>
              </a:ext>
            </a:extLst>
          </p:cNvPr>
          <p:cNvCxnSpPr>
            <a:cxnSpLocks/>
          </p:cNvCxnSpPr>
          <p:nvPr userDrawn="1"/>
        </p:nvCxnSpPr>
        <p:spPr>
          <a:xfrm>
            <a:off x="7980390" y="1"/>
            <a:ext cx="0" cy="68580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Freeform: Shape 38">
            <a:extLst>
              <a:ext uri="{FF2B5EF4-FFF2-40B4-BE49-F238E27FC236}">
                <a16:creationId xmlns:a16="http://schemas.microsoft.com/office/drawing/2014/main" id="{2AB34307-258F-4E51-B5FB-91086A3E8668}"/>
              </a:ext>
            </a:extLst>
          </p:cNvPr>
          <p:cNvSpPr/>
          <p:nvPr userDrawn="1"/>
        </p:nvSpPr>
        <p:spPr>
          <a:xfrm>
            <a:off x="7433648" y="-1"/>
            <a:ext cx="1093487" cy="392282"/>
          </a:xfrm>
          <a:custGeom>
            <a:avLst/>
            <a:gdLst>
              <a:gd name="connsiteX0" fmla="*/ 0 w 1093202"/>
              <a:gd name="connsiteY0" fmla="*/ 0 h 392282"/>
              <a:gd name="connsiteX1" fmla="*/ 1093202 w 1093202"/>
              <a:gd name="connsiteY1" fmla="*/ 0 h 392282"/>
              <a:gd name="connsiteX2" fmla="*/ 1081489 w 1093202"/>
              <a:gd name="connsiteY2" fmla="*/ 37734 h 392282"/>
              <a:gd name="connsiteX3" fmla="*/ 546601 w 1093202"/>
              <a:gd name="connsiteY3" fmla="*/ 392282 h 392282"/>
              <a:gd name="connsiteX4" fmla="*/ 11713 w 1093202"/>
              <a:gd name="connsiteY4" fmla="*/ 37734 h 39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202" h="392282">
                <a:moveTo>
                  <a:pt x="0" y="0"/>
                </a:moveTo>
                <a:lnTo>
                  <a:pt x="1093202" y="0"/>
                </a:lnTo>
                <a:lnTo>
                  <a:pt x="1081489" y="37734"/>
                </a:lnTo>
                <a:cubicBezTo>
                  <a:pt x="993363" y="246087"/>
                  <a:pt x="787055" y="392282"/>
                  <a:pt x="546601" y="392282"/>
                </a:cubicBezTo>
                <a:cubicBezTo>
                  <a:pt x="306148" y="392282"/>
                  <a:pt x="99839" y="246087"/>
                  <a:pt x="11713" y="3773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44" name="Text Placeholder 34">
            <a:extLst>
              <a:ext uri="{FF2B5EF4-FFF2-40B4-BE49-F238E27FC236}">
                <a16:creationId xmlns:a16="http://schemas.microsoft.com/office/drawing/2014/main" id="{D0B8F9E1-A61A-4840-9BDE-A688BDD63B99}"/>
              </a:ext>
            </a:extLst>
          </p:cNvPr>
          <p:cNvSpPr>
            <a:spLocks noGrp="1"/>
          </p:cNvSpPr>
          <p:nvPr>
            <p:ph type="body" sz="quarter" idx="14"/>
          </p:nvPr>
        </p:nvSpPr>
        <p:spPr>
          <a:xfrm>
            <a:off x="4998280" y="2631237"/>
            <a:ext cx="2482307" cy="1246187"/>
          </a:xfrm>
        </p:spPr>
        <p:txBody>
          <a:bodyPr anchor="t"/>
          <a:lstStyle>
            <a:lvl1pPr algn="r">
              <a:defRPr sz="1050"/>
            </a:lvl1pPr>
            <a:lvl2pPr algn="ctr">
              <a:defRPr sz="1100"/>
            </a:lvl2pPr>
            <a:lvl3pPr algn="ctr">
              <a:defRPr sz="1050"/>
            </a:lvl3pPr>
            <a:lvl4pPr algn="ctr">
              <a:defRPr sz="2400"/>
            </a:lvl4pPr>
            <a:lvl5pPr algn="ctr">
              <a:defRPr sz="1800"/>
            </a:lvl5pPr>
          </a:lstStyle>
          <a:p>
            <a:pPr lvl="0"/>
            <a:r>
              <a:rPr lang="en-US"/>
              <a:t>Click to edit Master text styles</a:t>
            </a:r>
          </a:p>
        </p:txBody>
      </p:sp>
      <p:sp>
        <p:nvSpPr>
          <p:cNvPr id="45" name="Text Placeholder 34">
            <a:extLst>
              <a:ext uri="{FF2B5EF4-FFF2-40B4-BE49-F238E27FC236}">
                <a16:creationId xmlns:a16="http://schemas.microsoft.com/office/drawing/2014/main" id="{E9E3FC0C-6305-4675-A226-09802F07D9DB}"/>
              </a:ext>
            </a:extLst>
          </p:cNvPr>
          <p:cNvSpPr>
            <a:spLocks noGrp="1"/>
          </p:cNvSpPr>
          <p:nvPr>
            <p:ph type="body" sz="quarter" idx="15" hasCustomPrompt="1"/>
          </p:nvPr>
        </p:nvSpPr>
        <p:spPr>
          <a:xfrm>
            <a:off x="4998280" y="2385253"/>
            <a:ext cx="2482307" cy="222625"/>
          </a:xfrm>
        </p:spPr>
        <p:txBody>
          <a:bodyPr anchor="b">
            <a:spAutoFit/>
          </a:bodyPr>
          <a:lstStyle>
            <a:lvl1pPr algn="r">
              <a:defRPr sz="1400">
                <a:solidFill>
                  <a:schemeClr val="accent1"/>
                </a:solidFill>
                <a:latin typeface="AppD Sans Medium" panose="00000600000000000000" pitchFamily="2" charset="0"/>
              </a:defRPr>
            </a:lvl1pPr>
            <a:lvl2pPr algn="ctr">
              <a:defRPr sz="1100"/>
            </a:lvl2pPr>
            <a:lvl3pPr algn="ctr">
              <a:defRPr sz="1050"/>
            </a:lvl3pPr>
            <a:lvl4pPr algn="ctr">
              <a:defRPr sz="2400"/>
            </a:lvl4pPr>
            <a:lvl5pPr algn="ctr">
              <a:defRPr sz="1800"/>
            </a:lvl5pPr>
          </a:lstStyle>
          <a:p>
            <a:pPr lvl="0"/>
            <a:r>
              <a:rPr lang="en-US"/>
              <a:t>Date / Title</a:t>
            </a:r>
          </a:p>
        </p:txBody>
      </p:sp>
      <p:sp>
        <p:nvSpPr>
          <p:cNvPr id="46" name="Text Placeholder 34">
            <a:extLst>
              <a:ext uri="{FF2B5EF4-FFF2-40B4-BE49-F238E27FC236}">
                <a16:creationId xmlns:a16="http://schemas.microsoft.com/office/drawing/2014/main" id="{71F0D120-C7C5-4A62-A160-0A9828F15DE5}"/>
              </a:ext>
            </a:extLst>
          </p:cNvPr>
          <p:cNvSpPr>
            <a:spLocks noGrp="1"/>
          </p:cNvSpPr>
          <p:nvPr>
            <p:ph type="body" sz="quarter" idx="16"/>
          </p:nvPr>
        </p:nvSpPr>
        <p:spPr>
          <a:xfrm>
            <a:off x="8469985" y="1393478"/>
            <a:ext cx="2482307" cy="1246187"/>
          </a:xfrm>
        </p:spPr>
        <p:txBody>
          <a:bodyPr anchor="t"/>
          <a:lstStyle>
            <a:lvl1pPr algn="l">
              <a:defRPr sz="1050"/>
            </a:lvl1pPr>
            <a:lvl2pPr algn="ctr">
              <a:defRPr sz="1100"/>
            </a:lvl2pPr>
            <a:lvl3pPr algn="ctr">
              <a:defRPr sz="1050"/>
            </a:lvl3pPr>
            <a:lvl4pPr algn="ctr">
              <a:defRPr sz="2400"/>
            </a:lvl4pPr>
            <a:lvl5pPr algn="ctr">
              <a:defRPr sz="1800"/>
            </a:lvl5pPr>
          </a:lstStyle>
          <a:p>
            <a:pPr lvl="0"/>
            <a:r>
              <a:rPr lang="en-US"/>
              <a:t>Click to edit Master text styles</a:t>
            </a:r>
          </a:p>
        </p:txBody>
      </p:sp>
      <p:sp>
        <p:nvSpPr>
          <p:cNvPr id="47" name="Text Placeholder 34">
            <a:extLst>
              <a:ext uri="{FF2B5EF4-FFF2-40B4-BE49-F238E27FC236}">
                <a16:creationId xmlns:a16="http://schemas.microsoft.com/office/drawing/2014/main" id="{42D2FB95-D4EB-4E72-A880-D35CE7C12D7D}"/>
              </a:ext>
            </a:extLst>
          </p:cNvPr>
          <p:cNvSpPr>
            <a:spLocks noGrp="1"/>
          </p:cNvSpPr>
          <p:nvPr>
            <p:ph type="body" sz="quarter" idx="17" hasCustomPrompt="1"/>
          </p:nvPr>
        </p:nvSpPr>
        <p:spPr>
          <a:xfrm>
            <a:off x="8469985" y="1147494"/>
            <a:ext cx="2482307" cy="222625"/>
          </a:xfrm>
        </p:spPr>
        <p:txBody>
          <a:bodyPr anchor="b">
            <a:spAutoFit/>
          </a:bodyPr>
          <a:lstStyle>
            <a:lvl1pPr algn="l">
              <a:defRPr sz="1400">
                <a:solidFill>
                  <a:schemeClr val="accent1"/>
                </a:solidFill>
                <a:latin typeface="AppD Sans Medium" panose="00000600000000000000" pitchFamily="2" charset="0"/>
              </a:defRPr>
            </a:lvl1pPr>
            <a:lvl2pPr algn="ctr">
              <a:defRPr sz="1100"/>
            </a:lvl2pPr>
            <a:lvl3pPr algn="ctr">
              <a:defRPr sz="1050"/>
            </a:lvl3pPr>
            <a:lvl4pPr algn="ctr">
              <a:defRPr sz="2400"/>
            </a:lvl4pPr>
            <a:lvl5pPr algn="ctr">
              <a:defRPr sz="1800"/>
            </a:lvl5pPr>
          </a:lstStyle>
          <a:p>
            <a:pPr lvl="0"/>
            <a:r>
              <a:rPr lang="en-US"/>
              <a:t>Date / Title</a:t>
            </a:r>
          </a:p>
        </p:txBody>
      </p:sp>
      <p:sp>
        <p:nvSpPr>
          <p:cNvPr id="49" name="Text Placeholder 34">
            <a:extLst>
              <a:ext uri="{FF2B5EF4-FFF2-40B4-BE49-F238E27FC236}">
                <a16:creationId xmlns:a16="http://schemas.microsoft.com/office/drawing/2014/main" id="{67D7EC17-C640-4362-88AA-D31D0146D585}"/>
              </a:ext>
            </a:extLst>
          </p:cNvPr>
          <p:cNvSpPr>
            <a:spLocks noGrp="1"/>
          </p:cNvSpPr>
          <p:nvPr>
            <p:ph type="body" sz="quarter" idx="18"/>
          </p:nvPr>
        </p:nvSpPr>
        <p:spPr>
          <a:xfrm>
            <a:off x="8469985" y="4702507"/>
            <a:ext cx="2482307" cy="1246187"/>
          </a:xfrm>
        </p:spPr>
        <p:txBody>
          <a:bodyPr anchor="t"/>
          <a:lstStyle>
            <a:lvl1pPr algn="l">
              <a:defRPr sz="1050"/>
            </a:lvl1pPr>
            <a:lvl2pPr algn="ctr">
              <a:defRPr sz="1100"/>
            </a:lvl2pPr>
            <a:lvl3pPr algn="ctr">
              <a:defRPr sz="1050"/>
            </a:lvl3pPr>
            <a:lvl4pPr algn="ctr">
              <a:defRPr sz="2400"/>
            </a:lvl4pPr>
            <a:lvl5pPr algn="ctr">
              <a:defRPr sz="1800"/>
            </a:lvl5pPr>
          </a:lstStyle>
          <a:p>
            <a:pPr lvl="0"/>
            <a:r>
              <a:rPr lang="en-US"/>
              <a:t>Click to edit Master text styles</a:t>
            </a:r>
          </a:p>
        </p:txBody>
      </p:sp>
      <p:sp>
        <p:nvSpPr>
          <p:cNvPr id="50" name="Text Placeholder 34">
            <a:extLst>
              <a:ext uri="{FF2B5EF4-FFF2-40B4-BE49-F238E27FC236}">
                <a16:creationId xmlns:a16="http://schemas.microsoft.com/office/drawing/2014/main" id="{29AB7537-BF33-4DAA-81E7-ACFAD3C8BFA3}"/>
              </a:ext>
            </a:extLst>
          </p:cNvPr>
          <p:cNvSpPr>
            <a:spLocks noGrp="1"/>
          </p:cNvSpPr>
          <p:nvPr>
            <p:ph type="body" sz="quarter" idx="19" hasCustomPrompt="1"/>
          </p:nvPr>
        </p:nvSpPr>
        <p:spPr>
          <a:xfrm>
            <a:off x="8469985" y="4456523"/>
            <a:ext cx="2482307" cy="222625"/>
          </a:xfrm>
        </p:spPr>
        <p:txBody>
          <a:bodyPr anchor="b">
            <a:spAutoFit/>
          </a:bodyPr>
          <a:lstStyle>
            <a:lvl1pPr algn="l">
              <a:defRPr sz="1400">
                <a:solidFill>
                  <a:schemeClr val="accent1"/>
                </a:solidFill>
                <a:latin typeface="AppD Sans Medium" panose="00000600000000000000" pitchFamily="2" charset="0"/>
              </a:defRPr>
            </a:lvl1pPr>
            <a:lvl2pPr algn="ctr">
              <a:defRPr sz="1100"/>
            </a:lvl2pPr>
            <a:lvl3pPr algn="ctr">
              <a:defRPr sz="1050"/>
            </a:lvl3pPr>
            <a:lvl4pPr algn="ctr">
              <a:defRPr sz="2400"/>
            </a:lvl4pPr>
            <a:lvl5pPr algn="ctr">
              <a:defRPr sz="1800"/>
            </a:lvl5pPr>
          </a:lstStyle>
          <a:p>
            <a:pPr lvl="0"/>
            <a:r>
              <a:rPr lang="en-US"/>
              <a:t>Date / Title</a:t>
            </a:r>
          </a:p>
        </p:txBody>
      </p:sp>
      <p:sp>
        <p:nvSpPr>
          <p:cNvPr id="16" name="Text Placeholder 26">
            <a:extLst>
              <a:ext uri="{FF2B5EF4-FFF2-40B4-BE49-F238E27FC236}">
                <a16:creationId xmlns:a16="http://schemas.microsoft.com/office/drawing/2014/main" id="{A62CC219-8F99-4D45-965B-B641B9379032}"/>
              </a:ext>
            </a:extLst>
          </p:cNvPr>
          <p:cNvSpPr>
            <a:spLocks noGrp="1"/>
          </p:cNvSpPr>
          <p:nvPr>
            <p:ph type="body" sz="quarter" idx="11" hasCustomPrompt="1"/>
          </p:nvPr>
        </p:nvSpPr>
        <p:spPr>
          <a:xfrm>
            <a:off x="7385875" y="65201"/>
            <a:ext cx="1189030" cy="143116"/>
          </a:xfrm>
          <a:noFill/>
          <a:ln>
            <a:noFill/>
          </a:ln>
        </p:spPr>
        <p:txBody>
          <a:bodyPr wrap="square" lIns="182880" rIns="182880">
            <a:spAutoFit/>
          </a:bodyPr>
          <a:lstStyle>
            <a:lvl1pPr algn="ctr">
              <a:defRPr sz="900" cap="all" spc="200" baseline="0">
                <a:solidFill>
                  <a:schemeClr val="bg1"/>
                </a:solidFill>
                <a:latin typeface="AppD Sans Heavy" panose="00000A00000000000000" pitchFamily="2" charset="0"/>
              </a:defRPr>
            </a:lvl1pPr>
          </a:lstStyle>
          <a:p>
            <a:pPr lvl="0"/>
            <a:r>
              <a:rPr lang="en-US"/>
              <a:t>Month</a:t>
            </a:r>
          </a:p>
        </p:txBody>
      </p:sp>
      <p:sp>
        <p:nvSpPr>
          <p:cNvPr id="17" name="Text Placeholder 26">
            <a:extLst>
              <a:ext uri="{FF2B5EF4-FFF2-40B4-BE49-F238E27FC236}">
                <a16:creationId xmlns:a16="http://schemas.microsoft.com/office/drawing/2014/main" id="{DAC261A4-9F8C-4B83-B3B0-F8398DDB0E28}"/>
              </a:ext>
            </a:extLst>
          </p:cNvPr>
          <p:cNvSpPr>
            <a:spLocks noGrp="1"/>
          </p:cNvSpPr>
          <p:nvPr>
            <p:ph type="body" sz="quarter" idx="20" hasCustomPrompt="1"/>
          </p:nvPr>
        </p:nvSpPr>
        <p:spPr>
          <a:xfrm>
            <a:off x="7385875" y="6644080"/>
            <a:ext cx="1189030" cy="143116"/>
          </a:xfrm>
          <a:noFill/>
          <a:ln>
            <a:noFill/>
          </a:ln>
        </p:spPr>
        <p:txBody>
          <a:bodyPr wrap="square" lIns="182880" rIns="182880">
            <a:spAutoFit/>
          </a:bodyPr>
          <a:lstStyle>
            <a:lvl1pPr algn="ctr">
              <a:defRPr sz="900" cap="all" spc="200" baseline="0">
                <a:solidFill>
                  <a:schemeClr val="bg1"/>
                </a:solidFill>
                <a:latin typeface="AppD Sans Heavy" panose="00000A00000000000000" pitchFamily="2" charset="0"/>
              </a:defRPr>
            </a:lvl1pPr>
          </a:lstStyle>
          <a:p>
            <a:pPr lvl="0"/>
            <a:r>
              <a:rPr lang="en-US"/>
              <a:t>Month</a:t>
            </a:r>
          </a:p>
        </p:txBody>
      </p:sp>
    </p:spTree>
    <p:extLst>
      <p:ext uri="{BB962C8B-B14F-4D97-AF65-F5344CB8AC3E}">
        <p14:creationId xmlns:p14="http://schemas.microsoft.com/office/powerpoint/2010/main" val="2357978442"/>
      </p:ext>
    </p:extLst>
  </p:cSld>
  <p:clrMapOvr>
    <a:masterClrMapping/>
  </p:clrMapOvr>
  <p:transition spd="med"/>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matchingName="1/2 Image+Text">
  <p:cSld name="1/2 Image+Text">
    <p:bg>
      <p:bgPr>
        <a:solidFill>
          <a:srgbClr val="FFFFFF"/>
        </a:solidFill>
        <a:effectLst/>
      </p:bgPr>
    </p:bg>
    <p:spTree>
      <p:nvGrpSpPr>
        <p:cNvPr id="1" name="Shape 1521"/>
        <p:cNvGrpSpPr/>
        <p:nvPr/>
      </p:nvGrpSpPr>
      <p:grpSpPr>
        <a:xfrm>
          <a:off x="0" y="0"/>
          <a:ext cx="0" cy="0"/>
          <a:chOff x="0" y="0"/>
          <a:chExt cx="0" cy="0"/>
        </a:xfrm>
      </p:grpSpPr>
      <p:sp>
        <p:nvSpPr>
          <p:cNvPr id="1522" name="Google Shape;1522;ga910c9af8b_1_479"/>
          <p:cNvSpPr>
            <a:spLocks noGrp="1"/>
          </p:cNvSpPr>
          <p:nvPr>
            <p:ph type="pic" idx="2"/>
          </p:nvPr>
        </p:nvSpPr>
        <p:spPr>
          <a:xfrm>
            <a:off x="0" y="1"/>
            <a:ext cx="6099428" cy="6857999"/>
          </a:xfrm>
          <a:prstGeom prst="rect">
            <a:avLst/>
          </a:prstGeom>
          <a:noFill/>
          <a:ln>
            <a:noFill/>
          </a:ln>
        </p:spPr>
        <p:txBody>
          <a:bodyPr spcFirstLastPara="1" wrap="square" lIns="457200" tIns="0" rIns="0" bIns="0" anchor="ctr" anchorCtr="0">
            <a:noAutofit/>
          </a:bodyPr>
          <a:lstStyle>
            <a:lvl1pPr marR="0" lvl="0" algn="l" rtl="0">
              <a:lnSpc>
                <a:spcPct val="110000"/>
              </a:lnSpc>
              <a:spcBef>
                <a:spcPts val="600"/>
              </a:spcBef>
              <a:spcAft>
                <a:spcPts val="0"/>
              </a:spcAft>
              <a:buClr>
                <a:schemeClr val="accent1"/>
              </a:buClr>
              <a:buSzPts val="135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dk2"/>
              </a:buClr>
              <a:buSzPts val="900"/>
              <a:buFont typeface="Arial"/>
              <a:buChar char="–"/>
              <a:defRPr sz="1000" b="0" i="0" u="none" strike="noStrike" cap="none">
                <a:solidFill>
                  <a:schemeClr val="dk1"/>
                </a:solidFill>
                <a:latin typeface="Arial"/>
                <a:ea typeface="Arial"/>
                <a:cs typeface="Arial"/>
                <a:sym typeface="Arial"/>
              </a:defRPr>
            </a:lvl3pPr>
            <a:lvl4pPr marR="0" lvl="3" algn="l" rtl="0">
              <a:lnSpc>
                <a:spcPct val="100000"/>
              </a:lnSpc>
              <a:spcBef>
                <a:spcPts val="1000"/>
              </a:spcBef>
              <a:spcAft>
                <a:spcPts val="0"/>
              </a:spcAft>
              <a:buClr>
                <a:schemeClr val="accent1"/>
              </a:buClr>
              <a:buSzPts val="600"/>
              <a:buFont typeface="Arial"/>
              <a:buChar char="​"/>
              <a:defRPr sz="2400" b="0" i="0" u="none" strike="noStrike" cap="none">
                <a:solidFill>
                  <a:schemeClr val="accent1"/>
                </a:solidFill>
                <a:latin typeface="Arial"/>
                <a:ea typeface="Arial"/>
                <a:cs typeface="Arial"/>
                <a:sym typeface="Arial"/>
              </a:defRPr>
            </a:lvl4pPr>
            <a:lvl5pPr marR="0" lvl="4" algn="l" rtl="0">
              <a:lnSpc>
                <a:spcPct val="110000"/>
              </a:lnSpc>
              <a:spcBef>
                <a:spcPts val="600"/>
              </a:spcBef>
              <a:spcAft>
                <a:spcPts val="0"/>
              </a:spcAft>
              <a:buClr>
                <a:schemeClr val="dk1"/>
              </a:buClr>
              <a:buSzPts val="1400"/>
              <a:buFont typeface="Arial"/>
              <a:buAutoNum type="arabicPeriod"/>
              <a:defRPr sz="1400" b="0" i="0" u="none" strike="noStrike" cap="none">
                <a:solidFill>
                  <a:schemeClr val="dk1"/>
                </a:solidFill>
                <a:latin typeface="Arial"/>
                <a:ea typeface="Arial"/>
                <a:cs typeface="Arial"/>
                <a:sym typeface="Arial"/>
              </a:defRPr>
            </a:lvl5pPr>
            <a:lvl6pPr marR="0" lvl="5" algn="l" rtl="0">
              <a:lnSpc>
                <a:spcPct val="110000"/>
              </a:lnSpc>
              <a:spcBef>
                <a:spcPts val="1200"/>
              </a:spcBef>
              <a:spcAft>
                <a:spcPts val="0"/>
              </a:spcAft>
              <a:buClr>
                <a:schemeClr val="dk1"/>
              </a:buClr>
              <a:buSzPts val="350"/>
              <a:buFont typeface="Arial"/>
              <a:buChar char="​"/>
              <a:defRPr sz="1400" b="0" i="0" u="none" strike="noStrike" cap="none">
                <a:solidFill>
                  <a:schemeClr val="dk1"/>
                </a:solidFill>
                <a:latin typeface="Arial"/>
                <a:ea typeface="Arial"/>
                <a:cs typeface="Arial"/>
                <a:sym typeface="Arial"/>
              </a:defRPr>
            </a:lvl6pPr>
            <a:lvl7pPr marR="0" lvl="6" algn="l" rtl="0">
              <a:lnSpc>
                <a:spcPct val="110000"/>
              </a:lnSpc>
              <a:spcBef>
                <a:spcPts val="6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7pPr>
            <a:lvl8pPr marR="0" lvl="7" algn="l" rtl="0">
              <a:lnSpc>
                <a:spcPct val="110000"/>
              </a:lnSpc>
              <a:spcBef>
                <a:spcPts val="1200"/>
              </a:spcBef>
              <a:spcAft>
                <a:spcPts val="0"/>
              </a:spcAft>
              <a:buClr>
                <a:schemeClr val="accent1"/>
              </a:buClr>
              <a:buSzPts val="250"/>
              <a:buFont typeface="Arial"/>
              <a:buChar char="​"/>
              <a:defRPr sz="1000" b="0" i="0" u="none" strike="noStrike" cap="none">
                <a:solidFill>
                  <a:schemeClr val="accent1"/>
                </a:solidFill>
                <a:latin typeface="Arial"/>
                <a:ea typeface="Arial"/>
                <a:cs typeface="Arial"/>
                <a:sym typeface="Arial"/>
              </a:defRPr>
            </a:lvl8pPr>
            <a:lvl9pPr marR="0" lvl="8" algn="l" rtl="0">
              <a:lnSpc>
                <a:spcPct val="90000"/>
              </a:lnSpc>
              <a:spcBef>
                <a:spcPts val="1200"/>
              </a:spcBef>
              <a:spcAft>
                <a:spcPts val="0"/>
              </a:spcAft>
              <a:buClr>
                <a:schemeClr val="accent1"/>
              </a:buClr>
              <a:buSzPts val="1350"/>
              <a:buFont typeface="Arial"/>
              <a:buChar char="​"/>
              <a:defRPr sz="5400" b="0" i="0" u="none" strike="noStrike" cap="none">
                <a:solidFill>
                  <a:schemeClr val="accent1"/>
                </a:solidFill>
                <a:latin typeface="Arial"/>
                <a:ea typeface="Arial"/>
                <a:cs typeface="Arial"/>
                <a:sym typeface="Arial"/>
              </a:defRPr>
            </a:lvl9pPr>
          </a:lstStyle>
          <a:p>
            <a:endParaRPr/>
          </a:p>
        </p:txBody>
      </p:sp>
      <p:sp>
        <p:nvSpPr>
          <p:cNvPr id="1523" name="Google Shape;1523;ga910c9af8b_1_479"/>
          <p:cNvSpPr txBox="1">
            <a:spLocks noGrp="1"/>
          </p:cNvSpPr>
          <p:nvPr>
            <p:ph type="body" idx="1"/>
          </p:nvPr>
        </p:nvSpPr>
        <p:spPr>
          <a:xfrm>
            <a:off x="6500879" y="1104618"/>
            <a:ext cx="5078357" cy="246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None/>
              <a:defRPr sz="1600" b="0" i="0" u="none" strike="noStrike" cap="none">
                <a:solidFill>
                  <a:srgbClr val="61708C"/>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524" name="Google Shape;1524;ga910c9af8b_1_479"/>
          <p:cNvSpPr txBox="1">
            <a:spLocks noGrp="1"/>
          </p:cNvSpPr>
          <p:nvPr>
            <p:ph type="title"/>
          </p:nvPr>
        </p:nvSpPr>
        <p:spPr>
          <a:xfrm>
            <a:off x="6500879" y="167811"/>
            <a:ext cx="5078357" cy="886397"/>
          </a:xfrm>
          <a:prstGeom prst="rect">
            <a:avLst/>
          </a:prstGeom>
          <a:noFill/>
          <a:ln>
            <a:noFill/>
          </a:ln>
        </p:spPr>
        <p:txBody>
          <a:bodyPr spcFirstLastPara="1" wrap="square" lIns="0" tIns="0" rIns="91425" bIns="0" anchor="b" anchorCtr="0">
            <a:noAutofit/>
          </a:bodyPr>
          <a:lstStyle>
            <a:lvl1pPr lvl="0" algn="l">
              <a:lnSpc>
                <a:spcPct val="90000"/>
              </a:lnSpc>
              <a:spcBef>
                <a:spcPts val="0"/>
              </a:spcBef>
              <a:spcAft>
                <a:spcPts val="0"/>
              </a:spcAft>
              <a:buClr>
                <a:schemeClr val="dk1"/>
              </a:buClr>
              <a:buSzPts val="32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5" name="Google Shape;1525;ga910c9af8b_1_479"/>
          <p:cNvSpPr txBox="1">
            <a:spLocks noGrp="1"/>
          </p:cNvSpPr>
          <p:nvPr>
            <p:ph type="body" idx="3"/>
          </p:nvPr>
        </p:nvSpPr>
        <p:spPr>
          <a:xfrm>
            <a:off x="6500879" y="1534438"/>
            <a:ext cx="5078357" cy="4809996"/>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a:lvl1pPr>
            <a:lvl2pPr marL="914400" lvl="1" indent="-304800" algn="l">
              <a:lnSpc>
                <a:spcPct val="100000"/>
              </a:lnSpc>
              <a:spcBef>
                <a:spcPts val="600"/>
              </a:spcBef>
              <a:spcAft>
                <a:spcPts val="0"/>
              </a:spcAft>
              <a:buSzPts val="1200"/>
              <a:buChar char="•"/>
              <a:defRPr/>
            </a:lvl2pPr>
            <a:lvl3pPr marL="1371600" lvl="2" indent="-285750" algn="l">
              <a:lnSpc>
                <a:spcPct val="100000"/>
              </a:lnSpc>
              <a:spcBef>
                <a:spcPts val="600"/>
              </a:spcBef>
              <a:spcAft>
                <a:spcPts val="0"/>
              </a:spcAft>
              <a:buSzPts val="900"/>
              <a:buChar char="–"/>
              <a:defRPr/>
            </a:lvl3pPr>
            <a:lvl4pPr marL="1828800" lvl="3" indent="-266700" algn="l">
              <a:lnSpc>
                <a:spcPct val="100000"/>
              </a:lnSpc>
              <a:spcBef>
                <a:spcPts val="1000"/>
              </a:spcBef>
              <a:spcAft>
                <a:spcPts val="0"/>
              </a:spcAft>
              <a:buClr>
                <a:schemeClr val="accent1"/>
              </a:buClr>
              <a:buSzPts val="600"/>
              <a:buFont typeface="Arial"/>
              <a:buChar char="​"/>
              <a:defRPr/>
            </a:lvl4pPr>
            <a:lvl5pPr marL="2286000" lvl="4" indent="-317500" algn="l">
              <a:lnSpc>
                <a:spcPct val="110000"/>
              </a:lnSpc>
              <a:spcBef>
                <a:spcPts val="600"/>
              </a:spcBef>
              <a:spcAft>
                <a:spcPts val="0"/>
              </a:spcAft>
              <a:buSzPts val="14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526" name="Google Shape;1526;ga910c9af8b_1_479"/>
          <p:cNvSpPr/>
          <p:nvPr/>
        </p:nvSpPr>
        <p:spPr>
          <a:xfrm>
            <a:off x="9810999" y="6454170"/>
            <a:ext cx="1482523"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75848E"/>
                </a:solidFill>
                <a:latin typeface="Arial"/>
                <a:ea typeface="Arial"/>
                <a:cs typeface="Arial"/>
                <a:sym typeface="Arial"/>
              </a:rPr>
              <a:t>AppDynamics is part of Cisco.</a:t>
            </a:r>
            <a:endParaRPr sz="1600" b="0" i="0" u="none" strike="noStrike" cap="none">
              <a:solidFill>
                <a:schemeClr val="dk1"/>
              </a:solidFill>
              <a:latin typeface="Arial"/>
              <a:ea typeface="Arial"/>
              <a:cs typeface="Arial"/>
              <a:sym typeface="Arial"/>
            </a:endParaRPr>
          </a:p>
        </p:txBody>
      </p:sp>
      <p:cxnSp>
        <p:nvCxnSpPr>
          <p:cNvPr id="1527" name="Google Shape;1527;ga910c9af8b_1_479"/>
          <p:cNvCxnSpPr/>
          <p:nvPr/>
        </p:nvCxnSpPr>
        <p:spPr>
          <a:xfrm>
            <a:off x="9018261" y="6426009"/>
            <a:ext cx="0" cy="256377"/>
          </a:xfrm>
          <a:prstGeom prst="straightConnector1">
            <a:avLst/>
          </a:prstGeom>
          <a:noFill/>
          <a:ln w="9525" cap="flat" cmpd="sng">
            <a:solidFill>
              <a:srgbClr val="CFD3DD"/>
            </a:solidFill>
            <a:prstDash val="solid"/>
            <a:miter lim="800000"/>
            <a:headEnd type="none" w="sm" len="sm"/>
            <a:tailEnd type="none" w="sm" len="sm"/>
          </a:ln>
        </p:spPr>
      </p:cxnSp>
      <p:grpSp>
        <p:nvGrpSpPr>
          <p:cNvPr id="1528" name="Google Shape;1528;ga910c9af8b_1_479"/>
          <p:cNvGrpSpPr/>
          <p:nvPr/>
        </p:nvGrpSpPr>
        <p:grpSpPr>
          <a:xfrm>
            <a:off x="7703634" y="6487048"/>
            <a:ext cx="1023141" cy="133760"/>
            <a:chOff x="1190923" y="-1184359"/>
            <a:chExt cx="8585462" cy="1122711"/>
          </a:xfrm>
        </p:grpSpPr>
        <p:sp>
          <p:nvSpPr>
            <p:cNvPr id="1529" name="Google Shape;1529;ga910c9af8b_1_479"/>
            <p:cNvSpPr/>
            <p:nvPr/>
          </p:nvSpPr>
          <p:spPr>
            <a:xfrm>
              <a:off x="1190923" y="-1184359"/>
              <a:ext cx="1022032" cy="1122711"/>
            </a:xfrm>
            <a:custGeom>
              <a:avLst/>
              <a:gdLst/>
              <a:ahLst/>
              <a:cxnLst/>
              <a:rect l="l" t="t" r="r" b="b"/>
              <a:pathLst>
                <a:path w="1022032" h="1122711" extrusionOk="0">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530" name="Google Shape;1530;ga910c9af8b_1_479"/>
            <p:cNvGrpSpPr/>
            <p:nvPr/>
          </p:nvGrpSpPr>
          <p:grpSpPr>
            <a:xfrm>
              <a:off x="2653581" y="-921659"/>
              <a:ext cx="7122804" cy="597330"/>
              <a:chOff x="2653581" y="-921659"/>
              <a:chExt cx="7122804" cy="597330"/>
            </a:xfrm>
          </p:grpSpPr>
          <p:sp>
            <p:nvSpPr>
              <p:cNvPr id="1531" name="Google Shape;1531;ga910c9af8b_1_479"/>
              <p:cNvSpPr/>
              <p:nvPr/>
            </p:nvSpPr>
            <p:spPr>
              <a:xfrm>
                <a:off x="2653581"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32" name="Google Shape;1532;ga910c9af8b_1_479"/>
              <p:cNvSpPr/>
              <p:nvPr/>
            </p:nvSpPr>
            <p:spPr>
              <a:xfrm>
                <a:off x="3442347" y="-903085"/>
                <a:ext cx="473642" cy="564260"/>
              </a:xfrm>
              <a:custGeom>
                <a:avLst/>
                <a:gdLst/>
                <a:ahLst/>
                <a:cxnLst/>
                <a:rect l="l" t="t" r="r" b="b"/>
                <a:pathLst>
                  <a:path w="473642" h="564260" extrusionOk="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33" name="Google Shape;1533;ga910c9af8b_1_479"/>
              <p:cNvSpPr/>
              <p:nvPr/>
            </p:nvSpPr>
            <p:spPr>
              <a:xfrm>
                <a:off x="4100810" y="-903085"/>
                <a:ext cx="473642" cy="564260"/>
              </a:xfrm>
              <a:custGeom>
                <a:avLst/>
                <a:gdLst/>
                <a:ahLst/>
                <a:cxnLst/>
                <a:rect l="l" t="t" r="r" b="b"/>
                <a:pathLst>
                  <a:path w="473642" h="564260" extrusionOk="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34" name="Google Shape;1534;ga910c9af8b_1_479"/>
              <p:cNvSpPr/>
              <p:nvPr/>
            </p:nvSpPr>
            <p:spPr>
              <a:xfrm>
                <a:off x="4759369" y="-902323"/>
                <a:ext cx="503157" cy="563498"/>
              </a:xfrm>
              <a:custGeom>
                <a:avLst/>
                <a:gdLst/>
                <a:ahLst/>
                <a:cxnLst/>
                <a:rect l="l" t="t" r="r" b="b"/>
                <a:pathLst>
                  <a:path w="503157" h="563498" extrusionOk="0">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35" name="Google Shape;1535;ga910c9af8b_1_479"/>
              <p:cNvSpPr/>
              <p:nvPr/>
            </p:nvSpPr>
            <p:spPr>
              <a:xfrm>
                <a:off x="5362206" y="-902323"/>
                <a:ext cx="547497" cy="563594"/>
              </a:xfrm>
              <a:custGeom>
                <a:avLst/>
                <a:gdLst/>
                <a:ahLst/>
                <a:cxnLst/>
                <a:rect l="l" t="t" r="r" b="b"/>
                <a:pathLst>
                  <a:path w="547497" h="563594" extrusionOk="0">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36" name="Google Shape;1536;ga910c9af8b_1_479"/>
              <p:cNvSpPr/>
              <p:nvPr/>
            </p:nvSpPr>
            <p:spPr>
              <a:xfrm>
                <a:off x="6066865" y="-902323"/>
                <a:ext cx="491966" cy="563498"/>
              </a:xfrm>
              <a:custGeom>
                <a:avLst/>
                <a:gdLst/>
                <a:ahLst/>
                <a:cxnLst/>
                <a:rect l="l" t="t" r="r" b="b"/>
                <a:pathLst>
                  <a:path w="491966" h="563498" extrusionOk="0">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37" name="Google Shape;1537;ga910c9af8b_1_479"/>
              <p:cNvSpPr/>
              <p:nvPr/>
            </p:nvSpPr>
            <p:spPr>
              <a:xfrm>
                <a:off x="6726186"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38" name="Google Shape;1538;ga910c9af8b_1_479"/>
              <p:cNvSpPr/>
              <p:nvPr/>
            </p:nvSpPr>
            <p:spPr>
              <a:xfrm>
                <a:off x="7514951" y="-901466"/>
                <a:ext cx="596550" cy="563594"/>
              </a:xfrm>
              <a:custGeom>
                <a:avLst/>
                <a:gdLst/>
                <a:ahLst/>
                <a:cxnLst/>
                <a:rect l="l" t="t" r="r" b="b"/>
                <a:pathLst>
                  <a:path w="596550" h="563594" extrusionOk="0">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39" name="Google Shape;1539;ga910c9af8b_1_479"/>
              <p:cNvSpPr/>
              <p:nvPr/>
            </p:nvSpPr>
            <p:spPr>
              <a:xfrm>
                <a:off x="8349912" y="-902323"/>
                <a:ext cx="105537" cy="563594"/>
              </a:xfrm>
              <a:custGeom>
                <a:avLst/>
                <a:gdLst/>
                <a:ahLst/>
                <a:cxnLst/>
                <a:rect l="l" t="t" r="r" b="b"/>
                <a:pathLst>
                  <a:path w="105537" h="563594" extrusionOk="0">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40" name="Google Shape;1540;ga910c9af8b_1_479"/>
              <p:cNvSpPr/>
              <p:nvPr/>
            </p:nvSpPr>
            <p:spPr>
              <a:xfrm>
                <a:off x="8648326" y="-913563"/>
                <a:ext cx="512830" cy="587692"/>
              </a:xfrm>
              <a:custGeom>
                <a:avLst/>
                <a:gdLst/>
                <a:ahLst/>
                <a:cxnLst/>
                <a:rect l="l" t="t" r="r" b="b"/>
                <a:pathLst>
                  <a:path w="512830" h="587692" extrusionOk="0">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41" name="Google Shape;1541;ga910c9af8b_1_479"/>
              <p:cNvSpPr/>
              <p:nvPr/>
            </p:nvSpPr>
            <p:spPr>
              <a:xfrm>
                <a:off x="9293840" y="-921659"/>
                <a:ext cx="482545" cy="597330"/>
              </a:xfrm>
              <a:custGeom>
                <a:avLst/>
                <a:gdLst/>
                <a:ahLst/>
                <a:cxnLst/>
                <a:rect l="l" t="t" r="r" b="b"/>
                <a:pathLst>
                  <a:path w="482545" h="597330" extrusionOk="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1542" name="Google Shape;1542;ga910c9af8b_1_479"/>
          <p:cNvGrpSpPr/>
          <p:nvPr/>
        </p:nvGrpSpPr>
        <p:grpSpPr>
          <a:xfrm>
            <a:off x="9334921" y="6466230"/>
            <a:ext cx="333197" cy="175568"/>
            <a:chOff x="3189287" y="1895475"/>
            <a:chExt cx="5809963" cy="3062191"/>
          </a:xfrm>
        </p:grpSpPr>
        <p:sp>
          <p:nvSpPr>
            <p:cNvPr id="1543" name="Google Shape;1543;ga910c9af8b_1_479"/>
            <p:cNvSpPr/>
            <p:nvPr/>
          </p:nvSpPr>
          <p:spPr>
            <a:xfrm>
              <a:off x="4832254" y="3930110"/>
              <a:ext cx="254888" cy="1009554"/>
            </a:xfrm>
            <a:custGeom>
              <a:avLst/>
              <a:gdLst/>
              <a:ahLst/>
              <a:cxnLst/>
              <a:rect l="l" t="t" r="r" b="b"/>
              <a:pathLst>
                <a:path w="254888" h="1009554" extrusionOk="0">
                  <a:moveTo>
                    <a:pt x="0" y="0"/>
                  </a:moveTo>
                  <a:lnTo>
                    <a:pt x="254889" y="0"/>
                  </a:lnTo>
                  <a:lnTo>
                    <a:pt x="254889" y="1009555"/>
                  </a:lnTo>
                  <a:lnTo>
                    <a:pt x="0" y="100955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44" name="Google Shape;1544;ga910c9af8b_1_479"/>
            <p:cNvSpPr/>
            <p:nvPr/>
          </p:nvSpPr>
          <p:spPr>
            <a:xfrm>
              <a:off x="6371208" y="3912298"/>
              <a:ext cx="770191" cy="1045368"/>
            </a:xfrm>
            <a:custGeom>
              <a:avLst/>
              <a:gdLst/>
              <a:ahLst/>
              <a:cxnLst/>
              <a:rect l="l" t="t" r="r" b="b"/>
              <a:pathLst>
                <a:path w="770191" h="1045368" extrusionOk="0">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45" name="Google Shape;1545;ga910c9af8b_1_479"/>
            <p:cNvSpPr/>
            <p:nvPr/>
          </p:nvSpPr>
          <p:spPr>
            <a:xfrm>
              <a:off x="3712304" y="3912298"/>
              <a:ext cx="770381" cy="1045368"/>
            </a:xfrm>
            <a:custGeom>
              <a:avLst/>
              <a:gdLst/>
              <a:ahLst/>
              <a:cxnLst/>
              <a:rect l="l" t="t" r="r" b="b"/>
              <a:pathLst>
                <a:path w="770381" h="1045368" extrusionOk="0">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46" name="Google Shape;1546;ga910c9af8b_1_479"/>
            <p:cNvSpPr/>
            <p:nvPr/>
          </p:nvSpPr>
          <p:spPr>
            <a:xfrm>
              <a:off x="7409719" y="3912298"/>
              <a:ext cx="1066323" cy="1045368"/>
            </a:xfrm>
            <a:custGeom>
              <a:avLst/>
              <a:gdLst/>
              <a:ahLst/>
              <a:cxnLst/>
              <a:rect l="l" t="t" r="r" b="b"/>
              <a:pathLst>
                <a:path w="1066323" h="1045368" extrusionOk="0">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47" name="Google Shape;1547;ga910c9af8b_1_479"/>
            <p:cNvSpPr/>
            <p:nvPr/>
          </p:nvSpPr>
          <p:spPr>
            <a:xfrm>
              <a:off x="5429090" y="3911822"/>
              <a:ext cx="694943" cy="1045844"/>
            </a:xfrm>
            <a:custGeom>
              <a:avLst/>
              <a:gdLst/>
              <a:ahLst/>
              <a:cxnLst/>
              <a:rect l="l" t="t" r="r" b="b"/>
              <a:pathLst>
                <a:path w="694943" h="1045844" extrusionOk="0">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48" name="Google Shape;1548;ga910c9af8b_1_479"/>
            <p:cNvSpPr/>
            <p:nvPr/>
          </p:nvSpPr>
          <p:spPr>
            <a:xfrm>
              <a:off x="3189287" y="2719292"/>
              <a:ext cx="252698" cy="517302"/>
            </a:xfrm>
            <a:custGeom>
              <a:avLst/>
              <a:gdLst/>
              <a:ahLst/>
              <a:cxnLst/>
              <a:rect l="l" t="t" r="r" b="b"/>
              <a:pathLst>
                <a:path w="252698" h="517302" extrusionOk="0">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49" name="Google Shape;1549;ga910c9af8b_1_479"/>
            <p:cNvSpPr/>
            <p:nvPr/>
          </p:nvSpPr>
          <p:spPr>
            <a:xfrm>
              <a:off x="3883945" y="2371343"/>
              <a:ext cx="252983" cy="865251"/>
            </a:xfrm>
            <a:custGeom>
              <a:avLst/>
              <a:gdLst/>
              <a:ahLst/>
              <a:cxnLst/>
              <a:rect l="l" t="t" r="r" b="b"/>
              <a:pathLst>
                <a:path w="252983" h="865251" extrusionOk="0">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50" name="Google Shape;1550;ga910c9af8b_1_479"/>
            <p:cNvSpPr/>
            <p:nvPr/>
          </p:nvSpPr>
          <p:spPr>
            <a:xfrm>
              <a:off x="4578508" y="1895475"/>
              <a:ext cx="253079" cy="1593056"/>
            </a:xfrm>
            <a:custGeom>
              <a:avLst/>
              <a:gdLst/>
              <a:ahLst/>
              <a:cxnLst/>
              <a:rect l="l" t="t" r="r" b="b"/>
              <a:pathLst>
                <a:path w="253079" h="1593056" extrusionOk="0">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51" name="Google Shape;1551;ga910c9af8b_1_479"/>
            <p:cNvSpPr/>
            <p:nvPr/>
          </p:nvSpPr>
          <p:spPr>
            <a:xfrm>
              <a:off x="5273452" y="2371343"/>
              <a:ext cx="252983" cy="865251"/>
            </a:xfrm>
            <a:custGeom>
              <a:avLst/>
              <a:gdLst/>
              <a:ahLst/>
              <a:cxnLst/>
              <a:rect l="l" t="t" r="r" b="b"/>
              <a:pathLst>
                <a:path w="252983" h="865251" extrusionOk="0">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52" name="Google Shape;1552;ga910c9af8b_1_479"/>
            <p:cNvSpPr/>
            <p:nvPr/>
          </p:nvSpPr>
          <p:spPr>
            <a:xfrm>
              <a:off x="5968110" y="2719292"/>
              <a:ext cx="252412" cy="517302"/>
            </a:xfrm>
            <a:custGeom>
              <a:avLst/>
              <a:gdLst/>
              <a:ahLst/>
              <a:cxnLst/>
              <a:rect l="l" t="t" r="r" b="b"/>
              <a:pathLst>
                <a:path w="252412" h="517302" extrusionOk="0">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53" name="Google Shape;1553;ga910c9af8b_1_479"/>
            <p:cNvSpPr/>
            <p:nvPr/>
          </p:nvSpPr>
          <p:spPr>
            <a:xfrm>
              <a:off x="6663530" y="2371343"/>
              <a:ext cx="251936" cy="865251"/>
            </a:xfrm>
            <a:custGeom>
              <a:avLst/>
              <a:gdLst/>
              <a:ahLst/>
              <a:cxnLst/>
              <a:rect l="l" t="t" r="r" b="b"/>
              <a:pathLst>
                <a:path w="251936" h="865251" extrusionOk="0">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54" name="Google Shape;1554;ga910c9af8b_1_479"/>
            <p:cNvSpPr/>
            <p:nvPr/>
          </p:nvSpPr>
          <p:spPr>
            <a:xfrm>
              <a:off x="7358379" y="1895475"/>
              <a:ext cx="251936" cy="1593056"/>
            </a:xfrm>
            <a:custGeom>
              <a:avLst/>
              <a:gdLst/>
              <a:ahLst/>
              <a:cxnLst/>
              <a:rect l="l" t="t" r="r" b="b"/>
              <a:pathLst>
                <a:path w="251936" h="1593056" extrusionOk="0">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55" name="Google Shape;1555;ga910c9af8b_1_479"/>
            <p:cNvSpPr/>
            <p:nvPr/>
          </p:nvSpPr>
          <p:spPr>
            <a:xfrm>
              <a:off x="8051609" y="2371343"/>
              <a:ext cx="254221" cy="865251"/>
            </a:xfrm>
            <a:custGeom>
              <a:avLst/>
              <a:gdLst/>
              <a:ahLst/>
              <a:cxnLst/>
              <a:rect l="l" t="t" r="r" b="b"/>
              <a:pathLst>
                <a:path w="254221" h="865251" extrusionOk="0">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56" name="Google Shape;1556;ga910c9af8b_1_479"/>
            <p:cNvSpPr/>
            <p:nvPr/>
          </p:nvSpPr>
          <p:spPr>
            <a:xfrm>
              <a:off x="8747029" y="2719292"/>
              <a:ext cx="252221" cy="517302"/>
            </a:xfrm>
            <a:custGeom>
              <a:avLst/>
              <a:gdLst/>
              <a:ahLst/>
              <a:cxnLst/>
              <a:rect l="l" t="t" r="r" b="b"/>
              <a:pathLst>
                <a:path w="252221" h="517302" extrusionOk="0">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57" name="Google Shape;1557;ga910c9af8b_1_479"/>
            <p:cNvSpPr/>
            <p:nvPr/>
          </p:nvSpPr>
          <p:spPr>
            <a:xfrm>
              <a:off x="8744552" y="4806696"/>
              <a:ext cx="109252" cy="132968"/>
            </a:xfrm>
            <a:custGeom>
              <a:avLst/>
              <a:gdLst/>
              <a:ahLst/>
              <a:cxnLst/>
              <a:rect l="l" t="t" r="r" b="b"/>
              <a:pathLst>
                <a:path w="109252" h="132968" extrusionOk="0">
                  <a:moveTo>
                    <a:pt x="109252" y="0"/>
                  </a:moveTo>
                  <a:lnTo>
                    <a:pt x="109252" y="15811"/>
                  </a:lnTo>
                  <a:lnTo>
                    <a:pt x="63627" y="15811"/>
                  </a:lnTo>
                  <a:lnTo>
                    <a:pt x="63627" y="132969"/>
                  </a:lnTo>
                  <a:lnTo>
                    <a:pt x="45244" y="132969"/>
                  </a:lnTo>
                  <a:lnTo>
                    <a:pt x="45244" y="15811"/>
                  </a:lnTo>
                  <a:lnTo>
                    <a:pt x="0" y="15811"/>
                  </a:lnTo>
                  <a:lnTo>
                    <a:pt x="0" y="0"/>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58" name="Google Shape;1558;ga910c9af8b_1_479"/>
            <p:cNvSpPr/>
            <p:nvPr/>
          </p:nvSpPr>
          <p:spPr>
            <a:xfrm>
              <a:off x="8862948" y="4806696"/>
              <a:ext cx="136207" cy="132968"/>
            </a:xfrm>
            <a:custGeom>
              <a:avLst/>
              <a:gdLst/>
              <a:ahLst/>
              <a:cxnLst/>
              <a:rect l="l" t="t" r="r" b="b"/>
              <a:pathLst>
                <a:path w="136207" h="132968" extrusionOk="0">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559" name="Google Shape;1559;ga910c9af8b_1_479"/>
          <p:cNvSpPr txBox="1"/>
          <p:nvPr/>
        </p:nvSpPr>
        <p:spPr>
          <a:xfrm>
            <a:off x="11437792" y="6414737"/>
            <a:ext cx="327344" cy="27891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fld id="{00000000-1234-1234-1234-123412341234}" type="slidenum">
              <a:rPr lang="en-US" sz="700" b="0" i="0" u="none" strike="noStrike" cap="none">
                <a:solidFill>
                  <a:srgbClr val="75848E"/>
                </a:solidFill>
                <a:latin typeface="Arial"/>
                <a:ea typeface="Arial"/>
                <a:cs typeface="Arial"/>
                <a:sym typeface="Arial"/>
              </a:rPr>
              <a:pPr marL="0" marR="0" lvl="0" indent="0" algn="l" rtl="0">
                <a:lnSpc>
                  <a:spcPct val="100000"/>
                </a:lnSpc>
                <a:spcBef>
                  <a:spcPts val="0"/>
                </a:spcBef>
                <a:spcAft>
                  <a:spcPts val="0"/>
                </a:spcAft>
                <a:buClr>
                  <a:srgbClr val="000000"/>
                </a:buClr>
                <a:buSzPts val="700"/>
                <a:buFont typeface="Arial"/>
                <a:buNone/>
              </a:pPr>
              <a:t>‹#›</a:t>
            </a:fld>
            <a:endParaRPr sz="700" b="0" i="0" u="none" strike="noStrike" cap="none">
              <a:solidFill>
                <a:srgbClr val="75848E"/>
              </a:solidFill>
              <a:latin typeface="Arial"/>
              <a:ea typeface="Arial"/>
              <a:cs typeface="Arial"/>
              <a:sym typeface="Arial"/>
            </a:endParaRPr>
          </a:p>
        </p:txBody>
      </p:sp>
    </p:spTree>
    <p:extLst>
      <p:ext uri="{BB962C8B-B14F-4D97-AF65-F5344CB8AC3E}">
        <p14:creationId xmlns:p14="http://schemas.microsoft.com/office/powerpoint/2010/main" val="8062545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Image+2Column">
  <p:cSld name="Image+2Column">
    <p:bg>
      <p:bgPr>
        <a:solidFill>
          <a:srgbClr val="FFFFFF"/>
        </a:solidFill>
        <a:effectLst/>
      </p:bgPr>
    </p:bg>
    <p:spTree>
      <p:nvGrpSpPr>
        <p:cNvPr id="1" name="Shape 1560"/>
        <p:cNvGrpSpPr/>
        <p:nvPr/>
      </p:nvGrpSpPr>
      <p:grpSpPr>
        <a:xfrm>
          <a:off x="0" y="0"/>
          <a:ext cx="0" cy="0"/>
          <a:chOff x="0" y="0"/>
          <a:chExt cx="0" cy="0"/>
        </a:xfrm>
      </p:grpSpPr>
      <p:sp>
        <p:nvSpPr>
          <p:cNvPr id="1561" name="Google Shape;1561;ga910c9af8b_1_518"/>
          <p:cNvSpPr txBox="1">
            <a:spLocks noGrp="1"/>
          </p:cNvSpPr>
          <p:nvPr>
            <p:ph type="body" idx="1"/>
          </p:nvPr>
        </p:nvSpPr>
        <p:spPr>
          <a:xfrm>
            <a:off x="4492147" y="1104618"/>
            <a:ext cx="7140174" cy="246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None/>
              <a:defRPr sz="1600" b="0" i="0" u="none" strike="noStrike" cap="none">
                <a:solidFill>
                  <a:srgbClr val="61708C"/>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562" name="Google Shape;1562;ga910c9af8b_1_518"/>
          <p:cNvSpPr txBox="1">
            <a:spLocks noGrp="1"/>
          </p:cNvSpPr>
          <p:nvPr>
            <p:ph type="title"/>
          </p:nvPr>
        </p:nvSpPr>
        <p:spPr>
          <a:xfrm>
            <a:off x="4492147" y="611010"/>
            <a:ext cx="7140174" cy="443198"/>
          </a:xfrm>
          <a:prstGeom prst="rect">
            <a:avLst/>
          </a:prstGeom>
          <a:noFill/>
          <a:ln>
            <a:noFill/>
          </a:ln>
        </p:spPr>
        <p:txBody>
          <a:bodyPr spcFirstLastPara="1" wrap="square" lIns="0" tIns="0" rIns="91425" bIns="0" anchor="b" anchorCtr="0">
            <a:noAutofit/>
          </a:bodyPr>
          <a:lstStyle>
            <a:lvl1pPr lvl="0" algn="l">
              <a:lnSpc>
                <a:spcPct val="90000"/>
              </a:lnSpc>
              <a:spcBef>
                <a:spcPts val="0"/>
              </a:spcBef>
              <a:spcAft>
                <a:spcPts val="0"/>
              </a:spcAft>
              <a:buClr>
                <a:schemeClr val="dk1"/>
              </a:buClr>
              <a:buSzPts val="32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3" name="Google Shape;1563;ga910c9af8b_1_518"/>
          <p:cNvSpPr txBox="1">
            <a:spLocks noGrp="1"/>
          </p:cNvSpPr>
          <p:nvPr>
            <p:ph type="body" idx="2"/>
          </p:nvPr>
        </p:nvSpPr>
        <p:spPr>
          <a:xfrm>
            <a:off x="4492146" y="1534438"/>
            <a:ext cx="3456178" cy="4809996"/>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a:lvl1pPr>
            <a:lvl2pPr marL="914400" lvl="1" indent="-304800" algn="l">
              <a:lnSpc>
                <a:spcPct val="100000"/>
              </a:lnSpc>
              <a:spcBef>
                <a:spcPts val="600"/>
              </a:spcBef>
              <a:spcAft>
                <a:spcPts val="0"/>
              </a:spcAft>
              <a:buSzPts val="1200"/>
              <a:buChar char="•"/>
              <a:defRPr/>
            </a:lvl2pPr>
            <a:lvl3pPr marL="1371600" lvl="2" indent="-285750" algn="l">
              <a:lnSpc>
                <a:spcPct val="100000"/>
              </a:lnSpc>
              <a:spcBef>
                <a:spcPts val="600"/>
              </a:spcBef>
              <a:spcAft>
                <a:spcPts val="0"/>
              </a:spcAft>
              <a:buSzPts val="900"/>
              <a:buChar char="–"/>
              <a:defRPr/>
            </a:lvl3pPr>
            <a:lvl4pPr marL="1828800" lvl="3" indent="-266700" algn="l">
              <a:lnSpc>
                <a:spcPct val="100000"/>
              </a:lnSpc>
              <a:spcBef>
                <a:spcPts val="1000"/>
              </a:spcBef>
              <a:spcAft>
                <a:spcPts val="0"/>
              </a:spcAft>
              <a:buClr>
                <a:schemeClr val="accent1"/>
              </a:buClr>
              <a:buSzPts val="600"/>
              <a:buFont typeface="Arial"/>
              <a:buChar char="​"/>
              <a:defRPr/>
            </a:lvl4pPr>
            <a:lvl5pPr marL="2286000" lvl="4" indent="-317500" algn="l">
              <a:lnSpc>
                <a:spcPct val="110000"/>
              </a:lnSpc>
              <a:spcBef>
                <a:spcPts val="600"/>
              </a:spcBef>
              <a:spcAft>
                <a:spcPts val="0"/>
              </a:spcAft>
              <a:buSzPts val="14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564" name="Google Shape;1564;ga910c9af8b_1_518"/>
          <p:cNvSpPr txBox="1">
            <a:spLocks noGrp="1"/>
          </p:cNvSpPr>
          <p:nvPr>
            <p:ph type="body" idx="3"/>
          </p:nvPr>
        </p:nvSpPr>
        <p:spPr>
          <a:xfrm>
            <a:off x="8185103" y="1534438"/>
            <a:ext cx="3456178" cy="4809996"/>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a:lvl1pPr>
            <a:lvl2pPr marL="914400" lvl="1" indent="-304800" algn="l">
              <a:lnSpc>
                <a:spcPct val="100000"/>
              </a:lnSpc>
              <a:spcBef>
                <a:spcPts val="600"/>
              </a:spcBef>
              <a:spcAft>
                <a:spcPts val="0"/>
              </a:spcAft>
              <a:buSzPts val="1200"/>
              <a:buChar char="•"/>
              <a:defRPr/>
            </a:lvl2pPr>
            <a:lvl3pPr marL="1371600" lvl="2" indent="-285750" algn="l">
              <a:lnSpc>
                <a:spcPct val="100000"/>
              </a:lnSpc>
              <a:spcBef>
                <a:spcPts val="600"/>
              </a:spcBef>
              <a:spcAft>
                <a:spcPts val="0"/>
              </a:spcAft>
              <a:buSzPts val="900"/>
              <a:buChar char="–"/>
              <a:defRPr/>
            </a:lvl3pPr>
            <a:lvl4pPr marL="1828800" lvl="3" indent="-266700" algn="l">
              <a:lnSpc>
                <a:spcPct val="100000"/>
              </a:lnSpc>
              <a:spcBef>
                <a:spcPts val="1000"/>
              </a:spcBef>
              <a:spcAft>
                <a:spcPts val="0"/>
              </a:spcAft>
              <a:buClr>
                <a:schemeClr val="accent1"/>
              </a:buClr>
              <a:buSzPts val="600"/>
              <a:buFont typeface="Arial"/>
              <a:buChar char="​"/>
              <a:defRPr/>
            </a:lvl4pPr>
            <a:lvl5pPr marL="2286000" lvl="4" indent="-317500" algn="l">
              <a:lnSpc>
                <a:spcPct val="110000"/>
              </a:lnSpc>
              <a:spcBef>
                <a:spcPts val="600"/>
              </a:spcBef>
              <a:spcAft>
                <a:spcPts val="0"/>
              </a:spcAft>
              <a:buSzPts val="14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565" name="Google Shape;1565;ga910c9af8b_1_518"/>
          <p:cNvSpPr/>
          <p:nvPr/>
        </p:nvSpPr>
        <p:spPr>
          <a:xfrm>
            <a:off x="2" y="549588"/>
            <a:ext cx="3319485" cy="5328518"/>
          </a:xfrm>
          <a:custGeom>
            <a:avLst/>
            <a:gdLst/>
            <a:ahLst/>
            <a:cxnLst/>
            <a:rect l="l" t="t" r="r" b="b"/>
            <a:pathLst>
              <a:path w="3318621" h="5328518" extrusionOk="0">
                <a:moveTo>
                  <a:pt x="654362" y="0"/>
                </a:moveTo>
                <a:cubicBezTo>
                  <a:pt x="2125792" y="0"/>
                  <a:pt x="3318621" y="1192829"/>
                  <a:pt x="3318621" y="2664259"/>
                </a:cubicBezTo>
                <a:cubicBezTo>
                  <a:pt x="3318621" y="4135689"/>
                  <a:pt x="2125792" y="5328518"/>
                  <a:pt x="654362" y="5328518"/>
                </a:cubicBezTo>
                <a:cubicBezTo>
                  <a:pt x="447442" y="5328518"/>
                  <a:pt x="246032" y="5304930"/>
                  <a:pt x="52674" y="5260295"/>
                </a:cubicBezTo>
                <a:lnTo>
                  <a:pt x="0" y="5246046"/>
                </a:lnTo>
                <a:lnTo>
                  <a:pt x="0" y="3833945"/>
                </a:lnTo>
                <a:lnTo>
                  <a:pt x="87866" y="3879617"/>
                </a:lnTo>
                <a:cubicBezTo>
                  <a:pt x="259947" y="3959964"/>
                  <a:pt x="451914" y="4004840"/>
                  <a:pt x="654362" y="4004840"/>
                </a:cubicBezTo>
                <a:cubicBezTo>
                  <a:pt x="1394744" y="4004840"/>
                  <a:pt x="1994943" y="3404641"/>
                  <a:pt x="1994943" y="2664259"/>
                </a:cubicBezTo>
                <a:cubicBezTo>
                  <a:pt x="1994943" y="1923878"/>
                  <a:pt x="1394744" y="1323679"/>
                  <a:pt x="654362" y="1323679"/>
                </a:cubicBezTo>
                <a:cubicBezTo>
                  <a:pt x="451914" y="1323679"/>
                  <a:pt x="259947" y="1368555"/>
                  <a:pt x="87866" y="1448901"/>
                </a:cubicBezTo>
                <a:lnTo>
                  <a:pt x="0" y="1494574"/>
                </a:lnTo>
                <a:lnTo>
                  <a:pt x="0" y="82473"/>
                </a:lnTo>
                <a:lnTo>
                  <a:pt x="52674" y="68224"/>
                </a:lnTo>
                <a:cubicBezTo>
                  <a:pt x="246032" y="23589"/>
                  <a:pt x="447442" y="0"/>
                  <a:pt x="65436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6"/>
              </a:solidFill>
              <a:latin typeface="Arial"/>
              <a:ea typeface="Arial"/>
              <a:cs typeface="Arial"/>
              <a:sym typeface="Arial"/>
            </a:endParaRPr>
          </a:p>
        </p:txBody>
      </p:sp>
      <p:sp>
        <p:nvSpPr>
          <p:cNvPr id="1566" name="Google Shape;1566;ga910c9af8b_1_518"/>
          <p:cNvSpPr/>
          <p:nvPr/>
        </p:nvSpPr>
        <p:spPr>
          <a:xfrm>
            <a:off x="1068969" y="2425390"/>
            <a:ext cx="1759324" cy="1576914"/>
          </a:xfrm>
          <a:custGeom>
            <a:avLst/>
            <a:gdLst/>
            <a:ahLst/>
            <a:cxnLst/>
            <a:rect l="l" t="t" r="r" b="b"/>
            <a:pathLst>
              <a:path w="580" h="520" extrusionOk="0">
                <a:moveTo>
                  <a:pt x="252" y="260"/>
                </a:moveTo>
                <a:lnTo>
                  <a:pt x="0" y="373"/>
                </a:lnTo>
                <a:lnTo>
                  <a:pt x="0" y="520"/>
                </a:lnTo>
                <a:lnTo>
                  <a:pt x="580" y="260"/>
                </a:lnTo>
                <a:lnTo>
                  <a:pt x="0" y="0"/>
                </a:lnTo>
                <a:lnTo>
                  <a:pt x="0" y="147"/>
                </a:lnTo>
                <a:lnTo>
                  <a:pt x="252" y="260"/>
                </a:lnTo>
                <a:close/>
              </a:path>
            </a:pathLst>
          </a:custGeom>
          <a:noFill/>
          <a:ln w="28575"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3040276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matchingName="Numbered_Section_Grey">
  <p:cSld name="Numbered_Section_Grey">
    <p:bg>
      <p:bgPr>
        <a:solidFill>
          <a:schemeClr val="lt2"/>
        </a:solidFill>
        <a:effectLst/>
      </p:bgPr>
    </p:bg>
    <p:spTree>
      <p:nvGrpSpPr>
        <p:cNvPr id="1" name="Shape 1567"/>
        <p:cNvGrpSpPr/>
        <p:nvPr/>
      </p:nvGrpSpPr>
      <p:grpSpPr>
        <a:xfrm>
          <a:off x="0" y="0"/>
          <a:ext cx="0" cy="0"/>
          <a:chOff x="0" y="0"/>
          <a:chExt cx="0" cy="0"/>
        </a:xfrm>
      </p:grpSpPr>
      <p:sp>
        <p:nvSpPr>
          <p:cNvPr id="1568" name="Google Shape;1568;ga910c9af8b_1_525"/>
          <p:cNvSpPr/>
          <p:nvPr/>
        </p:nvSpPr>
        <p:spPr>
          <a:xfrm rot="10800000">
            <a:off x="4258834" y="1"/>
            <a:ext cx="7933166" cy="6379535"/>
          </a:xfrm>
          <a:custGeom>
            <a:avLst/>
            <a:gdLst/>
            <a:ahLst/>
            <a:cxnLst/>
            <a:rect l="l" t="t" r="r" b="b"/>
            <a:pathLst>
              <a:path w="7931100" h="6858000" extrusionOk="0">
                <a:moveTo>
                  <a:pt x="1314733" y="6858000"/>
                </a:moveTo>
                <a:lnTo>
                  <a:pt x="3285795" y="6858000"/>
                </a:lnTo>
                <a:lnTo>
                  <a:pt x="3285795" y="6858000"/>
                </a:lnTo>
                <a:lnTo>
                  <a:pt x="4877306" y="6858000"/>
                </a:lnTo>
                <a:lnTo>
                  <a:pt x="7931100" y="0"/>
                </a:lnTo>
                <a:lnTo>
                  <a:pt x="6339589" y="0"/>
                </a:lnTo>
                <a:lnTo>
                  <a:pt x="5024856" y="0"/>
                </a:lnTo>
                <a:lnTo>
                  <a:pt x="2906244" y="0"/>
                </a:lnTo>
                <a:lnTo>
                  <a:pt x="1314733" y="0"/>
                </a:lnTo>
                <a:lnTo>
                  <a:pt x="0" y="0"/>
                </a:lnTo>
                <a:lnTo>
                  <a:pt x="0" y="2597395"/>
                </a:lnTo>
                <a:lnTo>
                  <a:pt x="0" y="6858000"/>
                </a:lnTo>
                <a:lnTo>
                  <a:pt x="1314733" y="6858000"/>
                </a:lnTo>
                <a:close/>
              </a:path>
            </a:pathLst>
          </a:custGeom>
          <a:gradFill>
            <a:gsLst>
              <a:gs pos="0">
                <a:srgbClr val="FFFFFF">
                  <a:alpha val="71372"/>
                </a:srgbClr>
              </a:gs>
              <a:gs pos="1000">
                <a:srgbClr val="FFFFFF">
                  <a:alpha val="71372"/>
                </a:srgbClr>
              </a:gs>
              <a:gs pos="100000">
                <a:srgbClr val="EBEDF1">
                  <a:alpha val="0"/>
                </a:srgbClr>
              </a:gs>
            </a:gsLst>
            <a:lin ang="17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569" name="Google Shape;1569;ga910c9af8b_1_525"/>
          <p:cNvSpPr txBox="1">
            <a:spLocks noGrp="1"/>
          </p:cNvSpPr>
          <p:nvPr>
            <p:ph type="body" idx="1"/>
          </p:nvPr>
        </p:nvSpPr>
        <p:spPr>
          <a:xfrm>
            <a:off x="948308" y="834240"/>
            <a:ext cx="725807" cy="725618"/>
          </a:xfrm>
          <a:prstGeom prst="rect">
            <a:avLst/>
          </a:prstGeom>
          <a:solidFill>
            <a:schemeClr val="accent1"/>
          </a:solidFill>
          <a:ln>
            <a:noFill/>
          </a:ln>
        </p:spPr>
        <p:txBody>
          <a:bodyPr spcFirstLastPara="1" wrap="square" lIns="0" tIns="0" rIns="0" bIns="0" anchor="ctr" anchorCtr="0">
            <a:noAutofit/>
          </a:bodyPr>
          <a:lstStyle>
            <a:lvl1pPr marL="457200" lvl="0" indent="-342900" algn="ctr">
              <a:lnSpc>
                <a:spcPct val="110000"/>
              </a:lnSpc>
              <a:spcBef>
                <a:spcPts val="600"/>
              </a:spcBef>
              <a:spcAft>
                <a:spcPts val="0"/>
              </a:spcAft>
              <a:buSzPts val="1800"/>
              <a:buChar char="​"/>
              <a:defRPr sz="2400">
                <a:solidFill>
                  <a:schemeClr val="lt2"/>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570" name="Google Shape;1570;ga910c9af8b_1_525"/>
          <p:cNvSpPr txBox="1">
            <a:spLocks noGrp="1"/>
          </p:cNvSpPr>
          <p:nvPr>
            <p:ph type="body" idx="2"/>
          </p:nvPr>
        </p:nvSpPr>
        <p:spPr>
          <a:xfrm>
            <a:off x="940039" y="5067311"/>
            <a:ext cx="6322872" cy="461665"/>
          </a:xfrm>
          <a:prstGeom prst="rect">
            <a:avLst/>
          </a:prstGeom>
          <a:noFill/>
          <a:ln w="9525" cap="flat" cmpd="sng">
            <a:solidFill>
              <a:srgbClr val="A5AEBF"/>
            </a:solidFill>
            <a:prstDash val="solid"/>
            <a:round/>
            <a:headEnd type="none" w="sm" len="sm"/>
            <a:tailEnd type="none" w="sm" len="sm"/>
          </a:ln>
        </p:spPr>
        <p:txBody>
          <a:bodyPr spcFirstLastPara="1" wrap="square" lIns="0" tIns="0" rIns="0" bIns="0" anchor="ctr" anchorCtr="0">
            <a:noAutofit/>
          </a:bodyPr>
          <a:lstStyle>
            <a:lvl1pPr marL="457200" lvl="0" indent="-314325" algn="l">
              <a:lnSpc>
                <a:spcPct val="100000"/>
              </a:lnSpc>
              <a:spcBef>
                <a:spcPts val="600"/>
              </a:spcBef>
              <a:spcAft>
                <a:spcPts val="0"/>
              </a:spcAft>
              <a:buSzPts val="1350"/>
              <a:buFont typeface="Arial"/>
              <a:buChar char="​"/>
              <a:defRPr sz="1800">
                <a:solidFill>
                  <a:schemeClr val="dk1"/>
                </a:solidFill>
                <a:latin typeface="Arial"/>
                <a:ea typeface="Arial"/>
                <a:cs typeface="Arial"/>
                <a:sym typeface="Arial"/>
              </a:defRPr>
            </a:lvl1pPr>
            <a:lvl2pPr marL="914400" lvl="1" indent="-228600" algn="l">
              <a:lnSpc>
                <a:spcPct val="100000"/>
              </a:lnSpc>
              <a:spcBef>
                <a:spcPts val="0"/>
              </a:spcBef>
              <a:spcAft>
                <a:spcPts val="0"/>
              </a:spcAft>
              <a:buSzPts val="1200"/>
              <a:buFont typeface="Arial"/>
              <a:buNone/>
              <a:defRPr sz="1200">
                <a:solidFill>
                  <a:schemeClr val="dk1"/>
                </a:solidFill>
              </a:defRPr>
            </a:lvl2pPr>
            <a:lvl3pPr marL="1371600" lvl="2" indent="-285750" algn="l">
              <a:lnSpc>
                <a:spcPct val="100000"/>
              </a:lnSpc>
              <a:spcBef>
                <a:spcPts val="0"/>
              </a:spcBef>
              <a:spcAft>
                <a:spcPts val="0"/>
              </a:spcAft>
              <a:buSzPts val="900"/>
              <a:buChar char="–"/>
              <a:defRPr sz="1000">
                <a:solidFill>
                  <a:schemeClr val="lt1"/>
                </a:solidFill>
              </a:defRPr>
            </a:lvl3pPr>
            <a:lvl4pPr marL="1828800" lvl="3" indent="-228600" algn="l">
              <a:lnSpc>
                <a:spcPct val="100000"/>
              </a:lnSpc>
              <a:spcBef>
                <a:spcPts val="1000"/>
              </a:spcBef>
              <a:spcAft>
                <a:spcPts val="0"/>
              </a:spcAft>
              <a:buClr>
                <a:schemeClr val="accent1"/>
              </a:buClr>
              <a:buSzPts val="500"/>
              <a:buFont typeface="Arial"/>
              <a:buNone/>
              <a:defRPr sz="2000"/>
            </a:lvl4pPr>
            <a:lvl5pPr marL="2286000" lvl="4" indent="-330200" algn="l">
              <a:lnSpc>
                <a:spcPct val="110000"/>
              </a:lnSpc>
              <a:spcBef>
                <a:spcPts val="600"/>
              </a:spcBef>
              <a:spcAft>
                <a:spcPts val="0"/>
              </a:spcAft>
              <a:buSzPts val="1600"/>
              <a:buAutoNum type="arabicPeriod"/>
              <a:defRPr sz="16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571" name="Google Shape;1571;ga910c9af8b_1_525"/>
          <p:cNvSpPr txBox="1">
            <a:spLocks noGrp="1"/>
          </p:cNvSpPr>
          <p:nvPr>
            <p:ph type="body" idx="3"/>
          </p:nvPr>
        </p:nvSpPr>
        <p:spPr>
          <a:xfrm>
            <a:off x="940038" y="2339984"/>
            <a:ext cx="10253175" cy="2178032"/>
          </a:xfrm>
          <a:prstGeom prst="rect">
            <a:avLst/>
          </a:prstGeom>
          <a:noFill/>
          <a:ln>
            <a:noFill/>
          </a:ln>
        </p:spPr>
        <p:txBody>
          <a:bodyPr spcFirstLastPara="1" wrap="square" lIns="0" tIns="0" rIns="0" bIns="0" anchor="ctr" anchorCtr="0">
            <a:noAutofit/>
          </a:bodyPr>
          <a:lstStyle>
            <a:lvl1pPr marL="457200" lvl="0" indent="-228600" algn="l">
              <a:lnSpc>
                <a:spcPct val="80000"/>
              </a:lnSpc>
              <a:spcBef>
                <a:spcPts val="600"/>
              </a:spcBef>
              <a:spcAft>
                <a:spcPts val="0"/>
              </a:spcAft>
              <a:buSzPts val="6600"/>
              <a:buNone/>
              <a:defRPr sz="8800">
                <a:solidFill>
                  <a:schemeClr val="dk1"/>
                </a:solidFill>
              </a:defRPr>
            </a:lvl1pPr>
            <a:lvl2pPr marL="914400" lvl="1" indent="-228600" algn="l">
              <a:lnSpc>
                <a:spcPct val="100000"/>
              </a:lnSpc>
              <a:spcBef>
                <a:spcPts val="600"/>
              </a:spcBef>
              <a:spcAft>
                <a:spcPts val="0"/>
              </a:spcAft>
              <a:buSzPts val="1200"/>
              <a:buNone/>
              <a:defRPr>
                <a:solidFill>
                  <a:schemeClr val="lt1"/>
                </a:solidFill>
              </a:defRPr>
            </a:lvl2pPr>
            <a:lvl3pPr marL="1371600" lvl="2" indent="-228600" algn="l">
              <a:lnSpc>
                <a:spcPct val="100000"/>
              </a:lnSpc>
              <a:spcBef>
                <a:spcPts val="600"/>
              </a:spcBef>
              <a:spcAft>
                <a:spcPts val="0"/>
              </a:spcAft>
              <a:buSzPts val="900"/>
              <a:buNone/>
              <a:defRPr>
                <a:solidFill>
                  <a:schemeClr val="lt1"/>
                </a:solidFill>
              </a:defRPr>
            </a:lvl3pPr>
            <a:lvl4pPr marL="1828800" lvl="3" indent="-228600" algn="l">
              <a:lnSpc>
                <a:spcPct val="100000"/>
              </a:lnSpc>
              <a:spcBef>
                <a:spcPts val="1000"/>
              </a:spcBef>
              <a:spcAft>
                <a:spcPts val="0"/>
              </a:spcAft>
              <a:buClr>
                <a:schemeClr val="lt1"/>
              </a:buClr>
              <a:buSzPts val="600"/>
              <a:buFont typeface="Arial"/>
              <a:buNone/>
              <a:defRPr>
                <a:solidFill>
                  <a:schemeClr val="lt1"/>
                </a:solidFill>
              </a:defRPr>
            </a:lvl4pPr>
            <a:lvl5pPr marL="2286000" lvl="4" indent="-228600" algn="l">
              <a:lnSpc>
                <a:spcPct val="110000"/>
              </a:lnSpc>
              <a:spcBef>
                <a:spcPts val="600"/>
              </a:spcBef>
              <a:spcAft>
                <a:spcPts val="0"/>
              </a:spcAft>
              <a:buSzPts val="1400"/>
              <a:buNone/>
              <a:defRPr>
                <a:solidFill>
                  <a:schemeClr val="lt1"/>
                </a:solidFill>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Tree>
    <p:extLst>
      <p:ext uri="{BB962C8B-B14F-4D97-AF65-F5344CB8AC3E}">
        <p14:creationId xmlns:p14="http://schemas.microsoft.com/office/powerpoint/2010/main" val="183628987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matchingName="Numbered_Section_Purple">
  <p:cSld name="Numbered_Section_Purple">
    <p:bg>
      <p:bgPr>
        <a:solidFill>
          <a:schemeClr val="accent1"/>
        </a:solidFill>
        <a:effectLst/>
      </p:bgPr>
    </p:bg>
    <p:spTree>
      <p:nvGrpSpPr>
        <p:cNvPr id="1" name="Shape 1572"/>
        <p:cNvGrpSpPr/>
        <p:nvPr/>
      </p:nvGrpSpPr>
      <p:grpSpPr>
        <a:xfrm>
          <a:off x="0" y="0"/>
          <a:ext cx="0" cy="0"/>
          <a:chOff x="0" y="0"/>
          <a:chExt cx="0" cy="0"/>
        </a:xfrm>
      </p:grpSpPr>
      <p:sp>
        <p:nvSpPr>
          <p:cNvPr id="1573" name="Google Shape;1573;ga910c9af8b_1_530"/>
          <p:cNvSpPr/>
          <p:nvPr/>
        </p:nvSpPr>
        <p:spPr>
          <a:xfrm rot="10800000">
            <a:off x="4258834" y="0"/>
            <a:ext cx="7933166" cy="6858000"/>
          </a:xfrm>
          <a:custGeom>
            <a:avLst/>
            <a:gdLst/>
            <a:ahLst/>
            <a:cxnLst/>
            <a:rect l="l" t="t" r="r" b="b"/>
            <a:pathLst>
              <a:path w="7931100" h="6858000" extrusionOk="0">
                <a:moveTo>
                  <a:pt x="1314733" y="6858000"/>
                </a:moveTo>
                <a:lnTo>
                  <a:pt x="3285795" y="6858000"/>
                </a:lnTo>
                <a:lnTo>
                  <a:pt x="3285795" y="6858000"/>
                </a:lnTo>
                <a:lnTo>
                  <a:pt x="4877306" y="6858000"/>
                </a:lnTo>
                <a:lnTo>
                  <a:pt x="7931100" y="0"/>
                </a:lnTo>
                <a:lnTo>
                  <a:pt x="6339589" y="0"/>
                </a:lnTo>
                <a:lnTo>
                  <a:pt x="5024856" y="0"/>
                </a:lnTo>
                <a:lnTo>
                  <a:pt x="2906244" y="0"/>
                </a:lnTo>
                <a:lnTo>
                  <a:pt x="1314733" y="0"/>
                </a:lnTo>
                <a:lnTo>
                  <a:pt x="0" y="0"/>
                </a:lnTo>
                <a:lnTo>
                  <a:pt x="0" y="2597395"/>
                </a:lnTo>
                <a:lnTo>
                  <a:pt x="0" y="6858000"/>
                </a:lnTo>
                <a:lnTo>
                  <a:pt x="1314733" y="6858000"/>
                </a:lnTo>
                <a:close/>
              </a:path>
            </a:pathLst>
          </a:custGeom>
          <a:gradFill>
            <a:gsLst>
              <a:gs pos="0">
                <a:srgbClr val="372C7D"/>
              </a:gs>
              <a:gs pos="1000">
                <a:srgbClr val="372C7D"/>
              </a:gs>
              <a:gs pos="100000">
                <a:srgbClr val="4E3EB1">
                  <a:alpha val="0"/>
                </a:srgbClr>
              </a:gs>
            </a:gsLst>
            <a:lin ang="2039999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574" name="Google Shape;1574;ga910c9af8b_1_530"/>
          <p:cNvSpPr txBox="1"/>
          <p:nvPr/>
        </p:nvSpPr>
        <p:spPr>
          <a:xfrm>
            <a:off x="11437792" y="6414737"/>
            <a:ext cx="327344" cy="27891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fld id="{00000000-1234-1234-1234-123412341234}" type="slidenum">
              <a:rPr lang="en-US" sz="700" b="0" i="0" u="none" strike="noStrike" cap="none">
                <a:solidFill>
                  <a:srgbClr val="9086D4"/>
                </a:solidFill>
                <a:latin typeface="Arial"/>
                <a:ea typeface="Arial"/>
                <a:cs typeface="Arial"/>
                <a:sym typeface="Arial"/>
              </a:rPr>
              <a:pPr marL="0" marR="0" lvl="0" indent="0" algn="l" rtl="0">
                <a:lnSpc>
                  <a:spcPct val="100000"/>
                </a:lnSpc>
                <a:spcBef>
                  <a:spcPts val="0"/>
                </a:spcBef>
                <a:spcAft>
                  <a:spcPts val="0"/>
                </a:spcAft>
                <a:buClr>
                  <a:srgbClr val="000000"/>
                </a:buClr>
                <a:buSzPts val="700"/>
                <a:buFont typeface="Arial"/>
                <a:buNone/>
              </a:pPr>
              <a:t>‹#›</a:t>
            </a:fld>
            <a:endParaRPr sz="700" b="0" i="0" u="none" strike="noStrike" cap="none">
              <a:solidFill>
                <a:srgbClr val="9086D4"/>
              </a:solidFill>
              <a:latin typeface="Arial"/>
              <a:ea typeface="Arial"/>
              <a:cs typeface="Arial"/>
              <a:sym typeface="Arial"/>
            </a:endParaRPr>
          </a:p>
        </p:txBody>
      </p:sp>
      <p:sp>
        <p:nvSpPr>
          <p:cNvPr id="1575" name="Google Shape;1575;ga910c9af8b_1_530"/>
          <p:cNvSpPr/>
          <p:nvPr/>
        </p:nvSpPr>
        <p:spPr>
          <a:xfrm>
            <a:off x="2564248" y="6454170"/>
            <a:ext cx="1482523"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9086D4"/>
                </a:solidFill>
                <a:latin typeface="Arial"/>
                <a:ea typeface="Arial"/>
                <a:cs typeface="Arial"/>
                <a:sym typeface="Arial"/>
              </a:rPr>
              <a:t>AppDynamics is part of Cisco.</a:t>
            </a:r>
            <a:endParaRPr sz="1600" b="0" i="0" u="none" strike="noStrike" cap="none">
              <a:solidFill>
                <a:srgbClr val="9086D4"/>
              </a:solidFill>
              <a:latin typeface="Arial"/>
              <a:ea typeface="Arial"/>
              <a:cs typeface="Arial"/>
              <a:sym typeface="Arial"/>
            </a:endParaRPr>
          </a:p>
        </p:txBody>
      </p:sp>
      <p:cxnSp>
        <p:nvCxnSpPr>
          <p:cNvPr id="1576" name="Google Shape;1576;ga910c9af8b_1_530"/>
          <p:cNvCxnSpPr/>
          <p:nvPr/>
        </p:nvCxnSpPr>
        <p:spPr>
          <a:xfrm>
            <a:off x="1771509" y="6426009"/>
            <a:ext cx="0" cy="256377"/>
          </a:xfrm>
          <a:prstGeom prst="straightConnector1">
            <a:avLst/>
          </a:prstGeom>
          <a:noFill/>
          <a:ln w="9525" cap="flat" cmpd="sng">
            <a:solidFill>
              <a:srgbClr val="9086D4"/>
            </a:solidFill>
            <a:prstDash val="solid"/>
            <a:miter lim="800000"/>
            <a:headEnd type="none" w="sm" len="sm"/>
            <a:tailEnd type="none" w="sm" len="sm"/>
          </a:ln>
        </p:spPr>
      </p:cxnSp>
      <p:cxnSp>
        <p:nvCxnSpPr>
          <p:cNvPr id="1577" name="Google Shape;1577;ga910c9af8b_1_530"/>
          <p:cNvCxnSpPr/>
          <p:nvPr/>
        </p:nvCxnSpPr>
        <p:spPr>
          <a:xfrm>
            <a:off x="4168825" y="6426009"/>
            <a:ext cx="0" cy="256377"/>
          </a:xfrm>
          <a:prstGeom prst="straightConnector1">
            <a:avLst/>
          </a:prstGeom>
          <a:noFill/>
          <a:ln w="9525" cap="flat" cmpd="sng">
            <a:solidFill>
              <a:srgbClr val="9086D4"/>
            </a:solidFill>
            <a:prstDash val="solid"/>
            <a:miter lim="800000"/>
            <a:headEnd type="none" w="sm" len="sm"/>
            <a:tailEnd type="none" w="sm" len="sm"/>
          </a:ln>
        </p:spPr>
      </p:cxnSp>
      <p:sp>
        <p:nvSpPr>
          <p:cNvPr id="1578" name="Google Shape;1578;ga910c9af8b_1_530"/>
          <p:cNvSpPr/>
          <p:nvPr/>
        </p:nvSpPr>
        <p:spPr>
          <a:xfrm>
            <a:off x="4302180" y="6454170"/>
            <a:ext cx="5250881"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9086D4"/>
              </a:buClr>
              <a:buSzPts val="700"/>
              <a:buFont typeface="Arial"/>
              <a:buNone/>
            </a:pPr>
            <a:r>
              <a:rPr lang="en-US" sz="700" b="0" i="0" u="none" strike="noStrike" cap="none">
                <a:solidFill>
                  <a:srgbClr val="9086D4"/>
                </a:solidFill>
                <a:latin typeface="Arial"/>
                <a:ea typeface="Arial"/>
                <a:cs typeface="Arial"/>
                <a:sym typeface="Arial"/>
              </a:rPr>
              <a:t>© 2020 Cisco and/or its affiliates. All rights reserved. APPDYNAMICS CONFIDENTIAL AND PROPRIETARY</a:t>
            </a:r>
            <a:endParaRPr sz="1400" b="0" i="0" u="none" strike="noStrike" cap="none">
              <a:solidFill>
                <a:srgbClr val="000000"/>
              </a:solidFill>
              <a:latin typeface="Arial"/>
              <a:ea typeface="Arial"/>
              <a:cs typeface="Arial"/>
              <a:sym typeface="Arial"/>
            </a:endParaRPr>
          </a:p>
        </p:txBody>
      </p:sp>
      <p:grpSp>
        <p:nvGrpSpPr>
          <p:cNvPr id="1579" name="Google Shape;1579;ga910c9af8b_1_530"/>
          <p:cNvGrpSpPr/>
          <p:nvPr/>
        </p:nvGrpSpPr>
        <p:grpSpPr>
          <a:xfrm>
            <a:off x="456883" y="6487048"/>
            <a:ext cx="1023141" cy="133760"/>
            <a:chOff x="1190923" y="-1184359"/>
            <a:chExt cx="8585462" cy="1122711"/>
          </a:xfrm>
        </p:grpSpPr>
        <p:sp>
          <p:nvSpPr>
            <p:cNvPr id="1580" name="Google Shape;1580;ga910c9af8b_1_530"/>
            <p:cNvSpPr/>
            <p:nvPr/>
          </p:nvSpPr>
          <p:spPr>
            <a:xfrm>
              <a:off x="1190923" y="-1184359"/>
              <a:ext cx="1022032" cy="1122711"/>
            </a:xfrm>
            <a:custGeom>
              <a:avLst/>
              <a:gdLst/>
              <a:ahLst/>
              <a:cxnLst/>
              <a:rect l="l" t="t" r="r" b="b"/>
              <a:pathLst>
                <a:path w="1022032" h="1122711" extrusionOk="0">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581" name="Google Shape;1581;ga910c9af8b_1_530"/>
            <p:cNvGrpSpPr/>
            <p:nvPr/>
          </p:nvGrpSpPr>
          <p:grpSpPr>
            <a:xfrm>
              <a:off x="2653581" y="-921659"/>
              <a:ext cx="7122804" cy="597330"/>
              <a:chOff x="2653581" y="-921659"/>
              <a:chExt cx="7122804" cy="597330"/>
            </a:xfrm>
          </p:grpSpPr>
          <p:sp>
            <p:nvSpPr>
              <p:cNvPr id="1582" name="Google Shape;1582;ga910c9af8b_1_530"/>
              <p:cNvSpPr/>
              <p:nvPr/>
            </p:nvSpPr>
            <p:spPr>
              <a:xfrm>
                <a:off x="2653581"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3" name="Google Shape;1583;ga910c9af8b_1_530"/>
              <p:cNvSpPr/>
              <p:nvPr/>
            </p:nvSpPr>
            <p:spPr>
              <a:xfrm>
                <a:off x="3442347" y="-903085"/>
                <a:ext cx="473642" cy="564260"/>
              </a:xfrm>
              <a:custGeom>
                <a:avLst/>
                <a:gdLst/>
                <a:ahLst/>
                <a:cxnLst/>
                <a:rect l="l" t="t" r="r" b="b"/>
                <a:pathLst>
                  <a:path w="473642" h="564260" extrusionOk="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4" name="Google Shape;1584;ga910c9af8b_1_530"/>
              <p:cNvSpPr/>
              <p:nvPr/>
            </p:nvSpPr>
            <p:spPr>
              <a:xfrm>
                <a:off x="4100810" y="-903085"/>
                <a:ext cx="473642" cy="564260"/>
              </a:xfrm>
              <a:custGeom>
                <a:avLst/>
                <a:gdLst/>
                <a:ahLst/>
                <a:cxnLst/>
                <a:rect l="l" t="t" r="r" b="b"/>
                <a:pathLst>
                  <a:path w="473642" h="564260" extrusionOk="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5" name="Google Shape;1585;ga910c9af8b_1_530"/>
              <p:cNvSpPr/>
              <p:nvPr/>
            </p:nvSpPr>
            <p:spPr>
              <a:xfrm>
                <a:off x="4759369" y="-902323"/>
                <a:ext cx="503157" cy="563498"/>
              </a:xfrm>
              <a:custGeom>
                <a:avLst/>
                <a:gdLst/>
                <a:ahLst/>
                <a:cxnLst/>
                <a:rect l="l" t="t" r="r" b="b"/>
                <a:pathLst>
                  <a:path w="503157" h="563498" extrusionOk="0">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6" name="Google Shape;1586;ga910c9af8b_1_530"/>
              <p:cNvSpPr/>
              <p:nvPr/>
            </p:nvSpPr>
            <p:spPr>
              <a:xfrm>
                <a:off x="5362206" y="-902323"/>
                <a:ext cx="547497" cy="563594"/>
              </a:xfrm>
              <a:custGeom>
                <a:avLst/>
                <a:gdLst/>
                <a:ahLst/>
                <a:cxnLst/>
                <a:rect l="l" t="t" r="r" b="b"/>
                <a:pathLst>
                  <a:path w="547497" h="563594" extrusionOk="0">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7" name="Google Shape;1587;ga910c9af8b_1_530"/>
              <p:cNvSpPr/>
              <p:nvPr/>
            </p:nvSpPr>
            <p:spPr>
              <a:xfrm>
                <a:off x="6066865" y="-902323"/>
                <a:ext cx="491966" cy="563498"/>
              </a:xfrm>
              <a:custGeom>
                <a:avLst/>
                <a:gdLst/>
                <a:ahLst/>
                <a:cxnLst/>
                <a:rect l="l" t="t" r="r" b="b"/>
                <a:pathLst>
                  <a:path w="491966" h="563498" extrusionOk="0">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8" name="Google Shape;1588;ga910c9af8b_1_530"/>
              <p:cNvSpPr/>
              <p:nvPr/>
            </p:nvSpPr>
            <p:spPr>
              <a:xfrm>
                <a:off x="6726186"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9" name="Google Shape;1589;ga910c9af8b_1_530"/>
              <p:cNvSpPr/>
              <p:nvPr/>
            </p:nvSpPr>
            <p:spPr>
              <a:xfrm>
                <a:off x="7514951" y="-901466"/>
                <a:ext cx="596550" cy="563594"/>
              </a:xfrm>
              <a:custGeom>
                <a:avLst/>
                <a:gdLst/>
                <a:ahLst/>
                <a:cxnLst/>
                <a:rect l="l" t="t" r="r" b="b"/>
                <a:pathLst>
                  <a:path w="596550" h="563594" extrusionOk="0">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90" name="Google Shape;1590;ga910c9af8b_1_530"/>
              <p:cNvSpPr/>
              <p:nvPr/>
            </p:nvSpPr>
            <p:spPr>
              <a:xfrm>
                <a:off x="8349912" y="-902323"/>
                <a:ext cx="105537" cy="563594"/>
              </a:xfrm>
              <a:custGeom>
                <a:avLst/>
                <a:gdLst/>
                <a:ahLst/>
                <a:cxnLst/>
                <a:rect l="l" t="t" r="r" b="b"/>
                <a:pathLst>
                  <a:path w="105537" h="563594" extrusionOk="0">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91" name="Google Shape;1591;ga910c9af8b_1_530"/>
              <p:cNvSpPr/>
              <p:nvPr/>
            </p:nvSpPr>
            <p:spPr>
              <a:xfrm>
                <a:off x="8648326" y="-913563"/>
                <a:ext cx="512830" cy="587692"/>
              </a:xfrm>
              <a:custGeom>
                <a:avLst/>
                <a:gdLst/>
                <a:ahLst/>
                <a:cxnLst/>
                <a:rect l="l" t="t" r="r" b="b"/>
                <a:pathLst>
                  <a:path w="512830" h="587692" extrusionOk="0">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92" name="Google Shape;1592;ga910c9af8b_1_530"/>
              <p:cNvSpPr/>
              <p:nvPr/>
            </p:nvSpPr>
            <p:spPr>
              <a:xfrm>
                <a:off x="9293840" y="-921659"/>
                <a:ext cx="482545" cy="597330"/>
              </a:xfrm>
              <a:custGeom>
                <a:avLst/>
                <a:gdLst/>
                <a:ahLst/>
                <a:cxnLst/>
                <a:rect l="l" t="t" r="r" b="b"/>
                <a:pathLst>
                  <a:path w="482545" h="597330" extrusionOk="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1593" name="Google Shape;1593;ga910c9af8b_1_530"/>
          <p:cNvGrpSpPr/>
          <p:nvPr/>
        </p:nvGrpSpPr>
        <p:grpSpPr>
          <a:xfrm>
            <a:off x="2088170" y="6466230"/>
            <a:ext cx="333197" cy="175568"/>
            <a:chOff x="3189287" y="1895475"/>
            <a:chExt cx="5809963" cy="3062191"/>
          </a:xfrm>
        </p:grpSpPr>
        <p:sp>
          <p:nvSpPr>
            <p:cNvPr id="1594" name="Google Shape;1594;ga910c9af8b_1_530"/>
            <p:cNvSpPr/>
            <p:nvPr/>
          </p:nvSpPr>
          <p:spPr>
            <a:xfrm>
              <a:off x="4832254" y="3930110"/>
              <a:ext cx="254888" cy="1009554"/>
            </a:xfrm>
            <a:custGeom>
              <a:avLst/>
              <a:gdLst/>
              <a:ahLst/>
              <a:cxnLst/>
              <a:rect l="l" t="t" r="r" b="b"/>
              <a:pathLst>
                <a:path w="254888" h="1009554" extrusionOk="0">
                  <a:moveTo>
                    <a:pt x="0" y="0"/>
                  </a:moveTo>
                  <a:lnTo>
                    <a:pt x="254889" y="0"/>
                  </a:lnTo>
                  <a:lnTo>
                    <a:pt x="254889" y="1009555"/>
                  </a:lnTo>
                  <a:lnTo>
                    <a:pt x="0" y="1009555"/>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95" name="Google Shape;1595;ga910c9af8b_1_530"/>
            <p:cNvSpPr/>
            <p:nvPr/>
          </p:nvSpPr>
          <p:spPr>
            <a:xfrm>
              <a:off x="6371208" y="3912298"/>
              <a:ext cx="770191" cy="1045368"/>
            </a:xfrm>
            <a:custGeom>
              <a:avLst/>
              <a:gdLst/>
              <a:ahLst/>
              <a:cxnLst/>
              <a:rect l="l" t="t" r="r" b="b"/>
              <a:pathLst>
                <a:path w="770191" h="1045368" extrusionOk="0">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96" name="Google Shape;1596;ga910c9af8b_1_530"/>
            <p:cNvSpPr/>
            <p:nvPr/>
          </p:nvSpPr>
          <p:spPr>
            <a:xfrm>
              <a:off x="3712304" y="3912298"/>
              <a:ext cx="770381" cy="1045368"/>
            </a:xfrm>
            <a:custGeom>
              <a:avLst/>
              <a:gdLst/>
              <a:ahLst/>
              <a:cxnLst/>
              <a:rect l="l" t="t" r="r" b="b"/>
              <a:pathLst>
                <a:path w="770381" h="1045368" extrusionOk="0">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97" name="Google Shape;1597;ga910c9af8b_1_530"/>
            <p:cNvSpPr/>
            <p:nvPr/>
          </p:nvSpPr>
          <p:spPr>
            <a:xfrm>
              <a:off x="7409719" y="3912298"/>
              <a:ext cx="1066323" cy="1045368"/>
            </a:xfrm>
            <a:custGeom>
              <a:avLst/>
              <a:gdLst/>
              <a:ahLst/>
              <a:cxnLst/>
              <a:rect l="l" t="t" r="r" b="b"/>
              <a:pathLst>
                <a:path w="1066323" h="1045368" extrusionOk="0">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98" name="Google Shape;1598;ga910c9af8b_1_530"/>
            <p:cNvSpPr/>
            <p:nvPr/>
          </p:nvSpPr>
          <p:spPr>
            <a:xfrm>
              <a:off x="5429090" y="3911822"/>
              <a:ext cx="694943" cy="1045844"/>
            </a:xfrm>
            <a:custGeom>
              <a:avLst/>
              <a:gdLst/>
              <a:ahLst/>
              <a:cxnLst/>
              <a:rect l="l" t="t" r="r" b="b"/>
              <a:pathLst>
                <a:path w="694943" h="1045844" extrusionOk="0">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99" name="Google Shape;1599;ga910c9af8b_1_530"/>
            <p:cNvSpPr/>
            <p:nvPr/>
          </p:nvSpPr>
          <p:spPr>
            <a:xfrm>
              <a:off x="3189287" y="2719292"/>
              <a:ext cx="252698" cy="517302"/>
            </a:xfrm>
            <a:custGeom>
              <a:avLst/>
              <a:gdLst/>
              <a:ahLst/>
              <a:cxnLst/>
              <a:rect l="l" t="t" r="r" b="b"/>
              <a:pathLst>
                <a:path w="252698" h="517302" extrusionOk="0">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0" name="Google Shape;1600;ga910c9af8b_1_530"/>
            <p:cNvSpPr/>
            <p:nvPr/>
          </p:nvSpPr>
          <p:spPr>
            <a:xfrm>
              <a:off x="3883945" y="2371343"/>
              <a:ext cx="252983" cy="865251"/>
            </a:xfrm>
            <a:custGeom>
              <a:avLst/>
              <a:gdLst/>
              <a:ahLst/>
              <a:cxnLst/>
              <a:rect l="l" t="t" r="r" b="b"/>
              <a:pathLst>
                <a:path w="252983" h="865251" extrusionOk="0">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1" name="Google Shape;1601;ga910c9af8b_1_530"/>
            <p:cNvSpPr/>
            <p:nvPr/>
          </p:nvSpPr>
          <p:spPr>
            <a:xfrm>
              <a:off x="4578508" y="1895475"/>
              <a:ext cx="253079" cy="1593056"/>
            </a:xfrm>
            <a:custGeom>
              <a:avLst/>
              <a:gdLst/>
              <a:ahLst/>
              <a:cxnLst/>
              <a:rect l="l" t="t" r="r" b="b"/>
              <a:pathLst>
                <a:path w="253079" h="1593056" extrusionOk="0">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2" name="Google Shape;1602;ga910c9af8b_1_530"/>
            <p:cNvSpPr/>
            <p:nvPr/>
          </p:nvSpPr>
          <p:spPr>
            <a:xfrm>
              <a:off x="5273452" y="2371343"/>
              <a:ext cx="252983" cy="865251"/>
            </a:xfrm>
            <a:custGeom>
              <a:avLst/>
              <a:gdLst/>
              <a:ahLst/>
              <a:cxnLst/>
              <a:rect l="l" t="t" r="r" b="b"/>
              <a:pathLst>
                <a:path w="252983" h="865251" extrusionOk="0">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3" name="Google Shape;1603;ga910c9af8b_1_530"/>
            <p:cNvSpPr/>
            <p:nvPr/>
          </p:nvSpPr>
          <p:spPr>
            <a:xfrm>
              <a:off x="5968110" y="2719292"/>
              <a:ext cx="252412" cy="517302"/>
            </a:xfrm>
            <a:custGeom>
              <a:avLst/>
              <a:gdLst/>
              <a:ahLst/>
              <a:cxnLst/>
              <a:rect l="l" t="t" r="r" b="b"/>
              <a:pathLst>
                <a:path w="252412" h="517302" extrusionOk="0">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4" name="Google Shape;1604;ga910c9af8b_1_530"/>
            <p:cNvSpPr/>
            <p:nvPr/>
          </p:nvSpPr>
          <p:spPr>
            <a:xfrm>
              <a:off x="6663530" y="2371343"/>
              <a:ext cx="251936" cy="865251"/>
            </a:xfrm>
            <a:custGeom>
              <a:avLst/>
              <a:gdLst/>
              <a:ahLst/>
              <a:cxnLst/>
              <a:rect l="l" t="t" r="r" b="b"/>
              <a:pathLst>
                <a:path w="251936" h="865251" extrusionOk="0">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5" name="Google Shape;1605;ga910c9af8b_1_530"/>
            <p:cNvSpPr/>
            <p:nvPr/>
          </p:nvSpPr>
          <p:spPr>
            <a:xfrm>
              <a:off x="7358379" y="1895475"/>
              <a:ext cx="251936" cy="1593056"/>
            </a:xfrm>
            <a:custGeom>
              <a:avLst/>
              <a:gdLst/>
              <a:ahLst/>
              <a:cxnLst/>
              <a:rect l="l" t="t" r="r" b="b"/>
              <a:pathLst>
                <a:path w="251936" h="1593056" extrusionOk="0">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6" name="Google Shape;1606;ga910c9af8b_1_530"/>
            <p:cNvSpPr/>
            <p:nvPr/>
          </p:nvSpPr>
          <p:spPr>
            <a:xfrm>
              <a:off x="8051609" y="2371343"/>
              <a:ext cx="254221" cy="865251"/>
            </a:xfrm>
            <a:custGeom>
              <a:avLst/>
              <a:gdLst/>
              <a:ahLst/>
              <a:cxnLst/>
              <a:rect l="l" t="t" r="r" b="b"/>
              <a:pathLst>
                <a:path w="254221" h="865251" extrusionOk="0">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7" name="Google Shape;1607;ga910c9af8b_1_530"/>
            <p:cNvSpPr/>
            <p:nvPr/>
          </p:nvSpPr>
          <p:spPr>
            <a:xfrm>
              <a:off x="8747029" y="2719292"/>
              <a:ext cx="252221" cy="517302"/>
            </a:xfrm>
            <a:custGeom>
              <a:avLst/>
              <a:gdLst/>
              <a:ahLst/>
              <a:cxnLst/>
              <a:rect l="l" t="t" r="r" b="b"/>
              <a:pathLst>
                <a:path w="252221" h="517302" extrusionOk="0">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8" name="Google Shape;1608;ga910c9af8b_1_530"/>
            <p:cNvSpPr/>
            <p:nvPr/>
          </p:nvSpPr>
          <p:spPr>
            <a:xfrm>
              <a:off x="8744552" y="4806696"/>
              <a:ext cx="109252" cy="132968"/>
            </a:xfrm>
            <a:custGeom>
              <a:avLst/>
              <a:gdLst/>
              <a:ahLst/>
              <a:cxnLst/>
              <a:rect l="l" t="t" r="r" b="b"/>
              <a:pathLst>
                <a:path w="109252" h="132968" extrusionOk="0">
                  <a:moveTo>
                    <a:pt x="109252" y="0"/>
                  </a:moveTo>
                  <a:lnTo>
                    <a:pt x="109252" y="15811"/>
                  </a:lnTo>
                  <a:lnTo>
                    <a:pt x="63627" y="15811"/>
                  </a:lnTo>
                  <a:lnTo>
                    <a:pt x="63627" y="132969"/>
                  </a:lnTo>
                  <a:lnTo>
                    <a:pt x="45244" y="132969"/>
                  </a:lnTo>
                  <a:lnTo>
                    <a:pt x="45244" y="15811"/>
                  </a:lnTo>
                  <a:lnTo>
                    <a:pt x="0" y="15811"/>
                  </a:lnTo>
                  <a:lnTo>
                    <a:pt x="0" y="0"/>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9" name="Google Shape;1609;ga910c9af8b_1_530"/>
            <p:cNvSpPr/>
            <p:nvPr/>
          </p:nvSpPr>
          <p:spPr>
            <a:xfrm>
              <a:off x="8862948" y="4806696"/>
              <a:ext cx="136207" cy="132968"/>
            </a:xfrm>
            <a:custGeom>
              <a:avLst/>
              <a:gdLst/>
              <a:ahLst/>
              <a:cxnLst/>
              <a:rect l="l" t="t" r="r" b="b"/>
              <a:pathLst>
                <a:path w="136207" h="132968" extrusionOk="0">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solidFill>
              <a:srgbClr val="9086D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610" name="Google Shape;1610;ga910c9af8b_1_530"/>
          <p:cNvSpPr txBox="1">
            <a:spLocks noGrp="1"/>
          </p:cNvSpPr>
          <p:nvPr>
            <p:ph type="body" idx="1"/>
          </p:nvPr>
        </p:nvSpPr>
        <p:spPr>
          <a:xfrm>
            <a:off x="948308" y="834240"/>
            <a:ext cx="725807" cy="725618"/>
          </a:xfrm>
          <a:prstGeom prst="rect">
            <a:avLst/>
          </a:prstGeom>
          <a:solidFill>
            <a:schemeClr val="lt1"/>
          </a:solidFill>
          <a:ln>
            <a:noFill/>
          </a:ln>
        </p:spPr>
        <p:txBody>
          <a:bodyPr spcFirstLastPara="1" wrap="square" lIns="0" tIns="0" rIns="0" bIns="0" anchor="ctr" anchorCtr="0">
            <a:noAutofit/>
          </a:bodyPr>
          <a:lstStyle>
            <a:lvl1pPr marL="457200" lvl="0" indent="-342900" algn="ctr">
              <a:lnSpc>
                <a:spcPct val="110000"/>
              </a:lnSpc>
              <a:spcBef>
                <a:spcPts val="600"/>
              </a:spcBef>
              <a:spcAft>
                <a:spcPts val="0"/>
              </a:spcAft>
              <a:buSzPts val="1800"/>
              <a:buChar char="​"/>
              <a:defRPr sz="2400">
                <a:solidFill>
                  <a:schemeClr val="accen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611" name="Google Shape;1611;ga910c9af8b_1_530"/>
          <p:cNvSpPr txBox="1">
            <a:spLocks noGrp="1"/>
          </p:cNvSpPr>
          <p:nvPr>
            <p:ph type="body" idx="2"/>
          </p:nvPr>
        </p:nvSpPr>
        <p:spPr>
          <a:xfrm>
            <a:off x="940039" y="5067311"/>
            <a:ext cx="6322872" cy="461665"/>
          </a:xfrm>
          <a:prstGeom prst="rect">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lvl1pPr marL="457200" lvl="0" indent="-314325" algn="l">
              <a:lnSpc>
                <a:spcPct val="100000"/>
              </a:lnSpc>
              <a:spcBef>
                <a:spcPts val="600"/>
              </a:spcBef>
              <a:spcAft>
                <a:spcPts val="0"/>
              </a:spcAft>
              <a:buSzPts val="1350"/>
              <a:buFont typeface="Arial"/>
              <a:buChar char="​"/>
              <a:defRPr sz="1800">
                <a:solidFill>
                  <a:schemeClr val="lt1"/>
                </a:solidFill>
                <a:latin typeface="Arial"/>
                <a:ea typeface="Arial"/>
                <a:cs typeface="Arial"/>
                <a:sym typeface="Arial"/>
              </a:defRPr>
            </a:lvl1pPr>
            <a:lvl2pPr marL="914400" lvl="1" indent="-228600" algn="l">
              <a:lnSpc>
                <a:spcPct val="100000"/>
              </a:lnSpc>
              <a:spcBef>
                <a:spcPts val="0"/>
              </a:spcBef>
              <a:spcAft>
                <a:spcPts val="0"/>
              </a:spcAft>
              <a:buSzPts val="1200"/>
              <a:buFont typeface="Arial"/>
              <a:buNone/>
              <a:defRPr sz="1200">
                <a:solidFill>
                  <a:schemeClr val="lt1"/>
                </a:solidFill>
              </a:defRPr>
            </a:lvl2pPr>
            <a:lvl3pPr marL="1371600" lvl="2" indent="-285750" algn="l">
              <a:lnSpc>
                <a:spcPct val="100000"/>
              </a:lnSpc>
              <a:spcBef>
                <a:spcPts val="0"/>
              </a:spcBef>
              <a:spcAft>
                <a:spcPts val="0"/>
              </a:spcAft>
              <a:buSzPts val="900"/>
              <a:buChar char="–"/>
              <a:defRPr sz="1000">
                <a:solidFill>
                  <a:schemeClr val="lt1"/>
                </a:solidFill>
              </a:defRPr>
            </a:lvl3pPr>
            <a:lvl4pPr marL="1828800" lvl="3" indent="-228600" algn="l">
              <a:lnSpc>
                <a:spcPct val="100000"/>
              </a:lnSpc>
              <a:spcBef>
                <a:spcPts val="1000"/>
              </a:spcBef>
              <a:spcAft>
                <a:spcPts val="0"/>
              </a:spcAft>
              <a:buClr>
                <a:schemeClr val="accent1"/>
              </a:buClr>
              <a:buSzPts val="500"/>
              <a:buFont typeface="Arial"/>
              <a:buNone/>
              <a:defRPr sz="2000"/>
            </a:lvl4pPr>
            <a:lvl5pPr marL="2286000" lvl="4" indent="-330200" algn="l">
              <a:lnSpc>
                <a:spcPct val="110000"/>
              </a:lnSpc>
              <a:spcBef>
                <a:spcPts val="600"/>
              </a:spcBef>
              <a:spcAft>
                <a:spcPts val="0"/>
              </a:spcAft>
              <a:buSzPts val="1600"/>
              <a:buAutoNum type="arabicPeriod"/>
              <a:defRPr sz="16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612" name="Google Shape;1612;ga910c9af8b_1_530"/>
          <p:cNvSpPr txBox="1">
            <a:spLocks noGrp="1"/>
          </p:cNvSpPr>
          <p:nvPr>
            <p:ph type="body" idx="3"/>
          </p:nvPr>
        </p:nvSpPr>
        <p:spPr>
          <a:xfrm>
            <a:off x="940038" y="2339984"/>
            <a:ext cx="10253175" cy="2178032"/>
          </a:xfrm>
          <a:prstGeom prst="rect">
            <a:avLst/>
          </a:prstGeom>
          <a:noFill/>
          <a:ln>
            <a:noFill/>
          </a:ln>
        </p:spPr>
        <p:txBody>
          <a:bodyPr spcFirstLastPara="1" wrap="square" lIns="0" tIns="0" rIns="0" bIns="0" anchor="ctr" anchorCtr="0">
            <a:noAutofit/>
          </a:bodyPr>
          <a:lstStyle>
            <a:lvl1pPr marL="457200" lvl="0" indent="-228600" algn="l">
              <a:lnSpc>
                <a:spcPct val="80000"/>
              </a:lnSpc>
              <a:spcBef>
                <a:spcPts val="600"/>
              </a:spcBef>
              <a:spcAft>
                <a:spcPts val="0"/>
              </a:spcAft>
              <a:buSzPts val="6600"/>
              <a:buNone/>
              <a:defRPr sz="8800">
                <a:solidFill>
                  <a:schemeClr val="lt1"/>
                </a:solidFill>
              </a:defRPr>
            </a:lvl1pPr>
            <a:lvl2pPr marL="914400" lvl="1" indent="-228600" algn="l">
              <a:lnSpc>
                <a:spcPct val="100000"/>
              </a:lnSpc>
              <a:spcBef>
                <a:spcPts val="600"/>
              </a:spcBef>
              <a:spcAft>
                <a:spcPts val="0"/>
              </a:spcAft>
              <a:buSzPts val="1200"/>
              <a:buNone/>
              <a:defRPr>
                <a:solidFill>
                  <a:schemeClr val="lt1"/>
                </a:solidFill>
              </a:defRPr>
            </a:lvl2pPr>
            <a:lvl3pPr marL="1371600" lvl="2" indent="-228600" algn="l">
              <a:lnSpc>
                <a:spcPct val="100000"/>
              </a:lnSpc>
              <a:spcBef>
                <a:spcPts val="600"/>
              </a:spcBef>
              <a:spcAft>
                <a:spcPts val="0"/>
              </a:spcAft>
              <a:buSzPts val="900"/>
              <a:buNone/>
              <a:defRPr>
                <a:solidFill>
                  <a:schemeClr val="lt1"/>
                </a:solidFill>
              </a:defRPr>
            </a:lvl3pPr>
            <a:lvl4pPr marL="1828800" lvl="3" indent="-228600" algn="l">
              <a:lnSpc>
                <a:spcPct val="100000"/>
              </a:lnSpc>
              <a:spcBef>
                <a:spcPts val="1000"/>
              </a:spcBef>
              <a:spcAft>
                <a:spcPts val="0"/>
              </a:spcAft>
              <a:buClr>
                <a:schemeClr val="lt1"/>
              </a:buClr>
              <a:buSzPts val="600"/>
              <a:buFont typeface="Arial"/>
              <a:buNone/>
              <a:defRPr>
                <a:solidFill>
                  <a:schemeClr val="lt1"/>
                </a:solidFill>
              </a:defRPr>
            </a:lvl4pPr>
            <a:lvl5pPr marL="2286000" lvl="4" indent="-228600" algn="l">
              <a:lnSpc>
                <a:spcPct val="110000"/>
              </a:lnSpc>
              <a:spcBef>
                <a:spcPts val="600"/>
              </a:spcBef>
              <a:spcAft>
                <a:spcPts val="0"/>
              </a:spcAft>
              <a:buSzPts val="1400"/>
              <a:buNone/>
              <a:defRPr>
                <a:solidFill>
                  <a:schemeClr val="lt1"/>
                </a:solidFill>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Tree>
    <p:extLst>
      <p:ext uri="{BB962C8B-B14F-4D97-AF65-F5344CB8AC3E}">
        <p14:creationId xmlns:p14="http://schemas.microsoft.com/office/powerpoint/2010/main" val="747150618"/>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matchingName="Numbered_Section_Black">
  <p:cSld name="Numbered_Section_Black">
    <p:bg>
      <p:bgPr>
        <a:solidFill>
          <a:schemeClr val="dk1"/>
        </a:solidFill>
        <a:effectLst/>
      </p:bgPr>
    </p:bg>
    <p:spTree>
      <p:nvGrpSpPr>
        <p:cNvPr id="1" name="Shape 1613"/>
        <p:cNvGrpSpPr/>
        <p:nvPr/>
      </p:nvGrpSpPr>
      <p:grpSpPr>
        <a:xfrm>
          <a:off x="0" y="0"/>
          <a:ext cx="0" cy="0"/>
          <a:chOff x="0" y="0"/>
          <a:chExt cx="0" cy="0"/>
        </a:xfrm>
      </p:grpSpPr>
      <p:sp>
        <p:nvSpPr>
          <p:cNvPr id="1614" name="Google Shape;1614;ga910c9af8b_1_571"/>
          <p:cNvSpPr/>
          <p:nvPr/>
        </p:nvSpPr>
        <p:spPr>
          <a:xfrm rot="10800000">
            <a:off x="4258834" y="0"/>
            <a:ext cx="7933166" cy="6858000"/>
          </a:xfrm>
          <a:custGeom>
            <a:avLst/>
            <a:gdLst/>
            <a:ahLst/>
            <a:cxnLst/>
            <a:rect l="l" t="t" r="r" b="b"/>
            <a:pathLst>
              <a:path w="7931100" h="6858000" extrusionOk="0">
                <a:moveTo>
                  <a:pt x="1314733" y="6858000"/>
                </a:moveTo>
                <a:lnTo>
                  <a:pt x="3285795" y="6858000"/>
                </a:lnTo>
                <a:lnTo>
                  <a:pt x="3285795" y="6858000"/>
                </a:lnTo>
                <a:lnTo>
                  <a:pt x="4877306" y="6858000"/>
                </a:lnTo>
                <a:lnTo>
                  <a:pt x="7931100" y="0"/>
                </a:lnTo>
                <a:lnTo>
                  <a:pt x="6339589" y="0"/>
                </a:lnTo>
                <a:lnTo>
                  <a:pt x="5024856" y="0"/>
                </a:lnTo>
                <a:lnTo>
                  <a:pt x="2906244" y="0"/>
                </a:lnTo>
                <a:lnTo>
                  <a:pt x="1314733" y="0"/>
                </a:lnTo>
                <a:lnTo>
                  <a:pt x="0" y="0"/>
                </a:lnTo>
                <a:lnTo>
                  <a:pt x="0" y="2597395"/>
                </a:lnTo>
                <a:lnTo>
                  <a:pt x="0" y="6858000"/>
                </a:lnTo>
                <a:lnTo>
                  <a:pt x="1314733" y="6858000"/>
                </a:lnTo>
                <a:close/>
              </a:path>
            </a:pathLst>
          </a:custGeom>
          <a:gradFill>
            <a:gsLst>
              <a:gs pos="0">
                <a:srgbClr val="2F3543"/>
              </a:gs>
              <a:gs pos="1000">
                <a:srgbClr val="2F3543"/>
              </a:gs>
              <a:gs pos="100000">
                <a:srgbClr val="19212B">
                  <a:alpha val="0"/>
                </a:srgbClr>
              </a:gs>
            </a:gsLst>
            <a:lin ang="2039999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615" name="Google Shape;1615;ga910c9af8b_1_571"/>
          <p:cNvSpPr txBox="1">
            <a:spLocks noGrp="1"/>
          </p:cNvSpPr>
          <p:nvPr>
            <p:ph type="body" idx="1"/>
          </p:nvPr>
        </p:nvSpPr>
        <p:spPr>
          <a:xfrm>
            <a:off x="948308" y="834240"/>
            <a:ext cx="725807" cy="725618"/>
          </a:xfrm>
          <a:prstGeom prst="rect">
            <a:avLst/>
          </a:prstGeom>
          <a:solidFill>
            <a:schemeClr val="lt1"/>
          </a:solidFill>
          <a:ln>
            <a:noFill/>
          </a:ln>
        </p:spPr>
        <p:txBody>
          <a:bodyPr spcFirstLastPara="1" wrap="square" lIns="0" tIns="0" rIns="0" bIns="0" anchor="ctr" anchorCtr="0">
            <a:noAutofit/>
          </a:bodyPr>
          <a:lstStyle>
            <a:lvl1pPr marL="457200" lvl="0" indent="-342900" algn="ctr">
              <a:lnSpc>
                <a:spcPct val="110000"/>
              </a:lnSpc>
              <a:spcBef>
                <a:spcPts val="600"/>
              </a:spcBef>
              <a:spcAft>
                <a:spcPts val="0"/>
              </a:spcAft>
              <a:buSzPts val="1800"/>
              <a:buChar char="​"/>
              <a:defRPr sz="2400">
                <a:solidFill>
                  <a:schemeClr val="dk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616" name="Google Shape;1616;ga910c9af8b_1_571"/>
          <p:cNvSpPr txBox="1">
            <a:spLocks noGrp="1"/>
          </p:cNvSpPr>
          <p:nvPr>
            <p:ph type="body" idx="2"/>
          </p:nvPr>
        </p:nvSpPr>
        <p:spPr>
          <a:xfrm>
            <a:off x="940039" y="5067311"/>
            <a:ext cx="6190941" cy="461665"/>
          </a:xfrm>
          <a:prstGeom prst="rect">
            <a:avLst/>
          </a:prstGeom>
          <a:noFill/>
          <a:ln w="9525" cap="flat" cmpd="sng">
            <a:solidFill>
              <a:schemeClr val="lt1"/>
            </a:solidFill>
            <a:prstDash val="solid"/>
            <a:round/>
            <a:headEnd type="none" w="sm" len="sm"/>
            <a:tailEnd type="none" w="sm" len="sm"/>
          </a:ln>
        </p:spPr>
        <p:txBody>
          <a:bodyPr spcFirstLastPara="1" wrap="square" lIns="0" tIns="0" rIns="0" bIns="0" anchor="ctr" anchorCtr="0">
            <a:noAutofit/>
          </a:bodyPr>
          <a:lstStyle>
            <a:lvl1pPr marL="457200" lvl="0" indent="-314325" algn="l">
              <a:lnSpc>
                <a:spcPct val="100000"/>
              </a:lnSpc>
              <a:spcBef>
                <a:spcPts val="600"/>
              </a:spcBef>
              <a:spcAft>
                <a:spcPts val="0"/>
              </a:spcAft>
              <a:buSzPts val="1350"/>
              <a:buFont typeface="Arial"/>
              <a:buChar char="​"/>
              <a:defRPr sz="1800">
                <a:solidFill>
                  <a:schemeClr val="lt1"/>
                </a:solidFill>
                <a:latin typeface="Arial"/>
                <a:ea typeface="Arial"/>
                <a:cs typeface="Arial"/>
                <a:sym typeface="Arial"/>
              </a:defRPr>
            </a:lvl1pPr>
            <a:lvl2pPr marL="914400" lvl="1" indent="-228600" algn="l">
              <a:lnSpc>
                <a:spcPct val="100000"/>
              </a:lnSpc>
              <a:spcBef>
                <a:spcPts val="0"/>
              </a:spcBef>
              <a:spcAft>
                <a:spcPts val="0"/>
              </a:spcAft>
              <a:buSzPts val="1200"/>
              <a:buFont typeface="Arial"/>
              <a:buNone/>
              <a:defRPr sz="1200">
                <a:solidFill>
                  <a:schemeClr val="lt1"/>
                </a:solidFill>
              </a:defRPr>
            </a:lvl2pPr>
            <a:lvl3pPr marL="1371600" lvl="2" indent="-285750" algn="l">
              <a:lnSpc>
                <a:spcPct val="100000"/>
              </a:lnSpc>
              <a:spcBef>
                <a:spcPts val="0"/>
              </a:spcBef>
              <a:spcAft>
                <a:spcPts val="0"/>
              </a:spcAft>
              <a:buSzPts val="900"/>
              <a:buChar char="–"/>
              <a:defRPr sz="1000">
                <a:solidFill>
                  <a:schemeClr val="lt1"/>
                </a:solidFill>
              </a:defRPr>
            </a:lvl3pPr>
            <a:lvl4pPr marL="1828800" lvl="3" indent="-228600" algn="l">
              <a:lnSpc>
                <a:spcPct val="100000"/>
              </a:lnSpc>
              <a:spcBef>
                <a:spcPts val="1000"/>
              </a:spcBef>
              <a:spcAft>
                <a:spcPts val="0"/>
              </a:spcAft>
              <a:buClr>
                <a:schemeClr val="accent1"/>
              </a:buClr>
              <a:buSzPts val="500"/>
              <a:buFont typeface="Arial"/>
              <a:buNone/>
              <a:defRPr sz="2000"/>
            </a:lvl4pPr>
            <a:lvl5pPr marL="2286000" lvl="4" indent="-330200" algn="l">
              <a:lnSpc>
                <a:spcPct val="110000"/>
              </a:lnSpc>
              <a:spcBef>
                <a:spcPts val="600"/>
              </a:spcBef>
              <a:spcAft>
                <a:spcPts val="0"/>
              </a:spcAft>
              <a:buSzPts val="1600"/>
              <a:buAutoNum type="arabicPeriod"/>
              <a:defRPr sz="16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617" name="Google Shape;1617;ga910c9af8b_1_571"/>
          <p:cNvSpPr txBox="1">
            <a:spLocks noGrp="1"/>
          </p:cNvSpPr>
          <p:nvPr>
            <p:ph type="body" idx="3"/>
          </p:nvPr>
        </p:nvSpPr>
        <p:spPr>
          <a:xfrm>
            <a:off x="940038" y="2339984"/>
            <a:ext cx="10253175" cy="2178032"/>
          </a:xfrm>
          <a:prstGeom prst="rect">
            <a:avLst/>
          </a:prstGeom>
          <a:noFill/>
          <a:ln>
            <a:noFill/>
          </a:ln>
        </p:spPr>
        <p:txBody>
          <a:bodyPr spcFirstLastPara="1" wrap="square" lIns="0" tIns="0" rIns="0" bIns="0" anchor="ctr" anchorCtr="0">
            <a:noAutofit/>
          </a:bodyPr>
          <a:lstStyle>
            <a:lvl1pPr marL="457200" lvl="0" indent="-228600" algn="l">
              <a:lnSpc>
                <a:spcPct val="80000"/>
              </a:lnSpc>
              <a:spcBef>
                <a:spcPts val="600"/>
              </a:spcBef>
              <a:spcAft>
                <a:spcPts val="0"/>
              </a:spcAft>
              <a:buSzPts val="6600"/>
              <a:buNone/>
              <a:defRPr sz="8800">
                <a:solidFill>
                  <a:schemeClr val="lt1"/>
                </a:solidFill>
              </a:defRPr>
            </a:lvl1pPr>
            <a:lvl2pPr marL="914400" lvl="1" indent="-228600" algn="l">
              <a:lnSpc>
                <a:spcPct val="100000"/>
              </a:lnSpc>
              <a:spcBef>
                <a:spcPts val="600"/>
              </a:spcBef>
              <a:spcAft>
                <a:spcPts val="0"/>
              </a:spcAft>
              <a:buSzPts val="1200"/>
              <a:buNone/>
              <a:defRPr>
                <a:solidFill>
                  <a:schemeClr val="lt1"/>
                </a:solidFill>
              </a:defRPr>
            </a:lvl2pPr>
            <a:lvl3pPr marL="1371600" lvl="2" indent="-228600" algn="l">
              <a:lnSpc>
                <a:spcPct val="100000"/>
              </a:lnSpc>
              <a:spcBef>
                <a:spcPts val="600"/>
              </a:spcBef>
              <a:spcAft>
                <a:spcPts val="0"/>
              </a:spcAft>
              <a:buSzPts val="900"/>
              <a:buNone/>
              <a:defRPr>
                <a:solidFill>
                  <a:schemeClr val="lt1"/>
                </a:solidFill>
              </a:defRPr>
            </a:lvl3pPr>
            <a:lvl4pPr marL="1828800" lvl="3" indent="-228600" algn="l">
              <a:lnSpc>
                <a:spcPct val="100000"/>
              </a:lnSpc>
              <a:spcBef>
                <a:spcPts val="1000"/>
              </a:spcBef>
              <a:spcAft>
                <a:spcPts val="0"/>
              </a:spcAft>
              <a:buClr>
                <a:schemeClr val="lt1"/>
              </a:buClr>
              <a:buSzPts val="600"/>
              <a:buFont typeface="Arial"/>
              <a:buNone/>
              <a:defRPr>
                <a:solidFill>
                  <a:schemeClr val="lt1"/>
                </a:solidFill>
              </a:defRPr>
            </a:lvl4pPr>
            <a:lvl5pPr marL="2286000" lvl="4" indent="-228600" algn="l">
              <a:lnSpc>
                <a:spcPct val="110000"/>
              </a:lnSpc>
              <a:spcBef>
                <a:spcPts val="600"/>
              </a:spcBef>
              <a:spcAft>
                <a:spcPts val="0"/>
              </a:spcAft>
              <a:buSzPts val="1400"/>
              <a:buNone/>
              <a:defRPr>
                <a:solidFill>
                  <a:schemeClr val="lt1"/>
                </a:solidFill>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618" name="Google Shape;1618;ga910c9af8b_1_571"/>
          <p:cNvSpPr txBox="1"/>
          <p:nvPr/>
        </p:nvSpPr>
        <p:spPr>
          <a:xfrm>
            <a:off x="11437792" y="6414737"/>
            <a:ext cx="327344" cy="27891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fld id="{00000000-1234-1234-1234-123412341234}" type="slidenum">
              <a:rPr lang="en-US" sz="700" b="0" i="0" u="none" strike="noStrike" cap="none">
                <a:solidFill>
                  <a:srgbClr val="CFD3DD"/>
                </a:solidFill>
                <a:latin typeface="Arial"/>
                <a:ea typeface="Arial"/>
                <a:cs typeface="Arial"/>
                <a:sym typeface="Arial"/>
              </a:rPr>
              <a:pPr marL="0" marR="0" lvl="0" indent="0" algn="l" rtl="0">
                <a:lnSpc>
                  <a:spcPct val="100000"/>
                </a:lnSpc>
                <a:spcBef>
                  <a:spcPts val="0"/>
                </a:spcBef>
                <a:spcAft>
                  <a:spcPts val="0"/>
                </a:spcAft>
                <a:buClr>
                  <a:srgbClr val="000000"/>
                </a:buClr>
                <a:buSzPts val="700"/>
                <a:buFont typeface="Arial"/>
                <a:buNone/>
              </a:pPr>
              <a:t>‹#›</a:t>
            </a:fld>
            <a:endParaRPr sz="700" b="0" i="0" u="none" strike="noStrike" cap="none">
              <a:solidFill>
                <a:srgbClr val="CFD3DD"/>
              </a:solidFill>
              <a:latin typeface="Arial"/>
              <a:ea typeface="Arial"/>
              <a:cs typeface="Arial"/>
              <a:sym typeface="Arial"/>
            </a:endParaRPr>
          </a:p>
        </p:txBody>
      </p:sp>
      <p:sp>
        <p:nvSpPr>
          <p:cNvPr id="1619" name="Google Shape;1619;ga910c9af8b_1_571"/>
          <p:cNvSpPr/>
          <p:nvPr/>
        </p:nvSpPr>
        <p:spPr>
          <a:xfrm>
            <a:off x="2564248" y="6454170"/>
            <a:ext cx="1482523"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CFD3DD"/>
                </a:solidFill>
                <a:latin typeface="Arial"/>
                <a:ea typeface="Arial"/>
                <a:cs typeface="Arial"/>
                <a:sym typeface="Arial"/>
              </a:rPr>
              <a:t>AppDynamics is part of Cisco.</a:t>
            </a:r>
            <a:endParaRPr sz="1600" b="0" i="0" u="none" strike="noStrike" cap="none">
              <a:solidFill>
                <a:srgbClr val="CFD3DD"/>
              </a:solidFill>
              <a:latin typeface="Arial"/>
              <a:ea typeface="Arial"/>
              <a:cs typeface="Arial"/>
              <a:sym typeface="Arial"/>
            </a:endParaRPr>
          </a:p>
        </p:txBody>
      </p:sp>
      <p:cxnSp>
        <p:nvCxnSpPr>
          <p:cNvPr id="1620" name="Google Shape;1620;ga910c9af8b_1_571"/>
          <p:cNvCxnSpPr/>
          <p:nvPr/>
        </p:nvCxnSpPr>
        <p:spPr>
          <a:xfrm>
            <a:off x="1771509" y="6426009"/>
            <a:ext cx="0" cy="256377"/>
          </a:xfrm>
          <a:prstGeom prst="straightConnector1">
            <a:avLst/>
          </a:prstGeom>
          <a:noFill/>
          <a:ln w="9525" cap="flat" cmpd="sng">
            <a:solidFill>
              <a:srgbClr val="BFBFBF">
                <a:alpha val="45490"/>
              </a:srgbClr>
            </a:solidFill>
            <a:prstDash val="solid"/>
            <a:miter lim="800000"/>
            <a:headEnd type="none" w="sm" len="sm"/>
            <a:tailEnd type="none" w="sm" len="sm"/>
          </a:ln>
        </p:spPr>
      </p:cxnSp>
      <p:cxnSp>
        <p:nvCxnSpPr>
          <p:cNvPr id="1621" name="Google Shape;1621;ga910c9af8b_1_571"/>
          <p:cNvCxnSpPr/>
          <p:nvPr/>
        </p:nvCxnSpPr>
        <p:spPr>
          <a:xfrm>
            <a:off x="4168825" y="6426009"/>
            <a:ext cx="0" cy="256377"/>
          </a:xfrm>
          <a:prstGeom prst="straightConnector1">
            <a:avLst/>
          </a:prstGeom>
          <a:noFill/>
          <a:ln w="9525" cap="flat" cmpd="sng">
            <a:solidFill>
              <a:srgbClr val="BFBFBF">
                <a:alpha val="45490"/>
              </a:srgbClr>
            </a:solidFill>
            <a:prstDash val="solid"/>
            <a:miter lim="800000"/>
            <a:headEnd type="none" w="sm" len="sm"/>
            <a:tailEnd type="none" w="sm" len="sm"/>
          </a:ln>
        </p:spPr>
      </p:cxnSp>
      <p:sp>
        <p:nvSpPr>
          <p:cNvPr id="1622" name="Google Shape;1622;ga910c9af8b_1_571"/>
          <p:cNvSpPr/>
          <p:nvPr/>
        </p:nvSpPr>
        <p:spPr>
          <a:xfrm>
            <a:off x="4302180" y="6454170"/>
            <a:ext cx="5250881"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FD3DD"/>
              </a:buClr>
              <a:buSzPts val="700"/>
              <a:buFont typeface="Arial"/>
              <a:buNone/>
            </a:pPr>
            <a:r>
              <a:rPr lang="en-US" sz="700" b="0" i="0" u="none" strike="noStrike" cap="none">
                <a:solidFill>
                  <a:srgbClr val="CFD3DD"/>
                </a:solidFill>
                <a:latin typeface="Arial"/>
                <a:ea typeface="Arial"/>
                <a:cs typeface="Arial"/>
                <a:sym typeface="Arial"/>
              </a:rPr>
              <a:t>© 2020 Cisco and/or its affiliates. All rights reserved. APPDYNAMICS CONFIDENTIAL AND PROPRIETARY</a:t>
            </a:r>
            <a:endParaRPr sz="1400" b="0" i="0" u="none" strike="noStrike" cap="none">
              <a:solidFill>
                <a:srgbClr val="000000"/>
              </a:solidFill>
              <a:latin typeface="Arial"/>
              <a:ea typeface="Arial"/>
              <a:cs typeface="Arial"/>
              <a:sym typeface="Arial"/>
            </a:endParaRPr>
          </a:p>
        </p:txBody>
      </p:sp>
      <p:grpSp>
        <p:nvGrpSpPr>
          <p:cNvPr id="1623" name="Google Shape;1623;ga910c9af8b_1_571"/>
          <p:cNvGrpSpPr/>
          <p:nvPr/>
        </p:nvGrpSpPr>
        <p:grpSpPr>
          <a:xfrm>
            <a:off x="456883" y="6487048"/>
            <a:ext cx="1023141" cy="133760"/>
            <a:chOff x="1190923" y="-1184359"/>
            <a:chExt cx="8585462" cy="1122711"/>
          </a:xfrm>
        </p:grpSpPr>
        <p:sp>
          <p:nvSpPr>
            <p:cNvPr id="1624" name="Google Shape;1624;ga910c9af8b_1_571"/>
            <p:cNvSpPr/>
            <p:nvPr/>
          </p:nvSpPr>
          <p:spPr>
            <a:xfrm>
              <a:off x="1190923" y="-1184359"/>
              <a:ext cx="1022032" cy="1122711"/>
            </a:xfrm>
            <a:custGeom>
              <a:avLst/>
              <a:gdLst/>
              <a:ahLst/>
              <a:cxnLst/>
              <a:rect l="l" t="t" r="r" b="b"/>
              <a:pathLst>
                <a:path w="1022032" h="1122711" extrusionOk="0">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625" name="Google Shape;1625;ga910c9af8b_1_571"/>
            <p:cNvGrpSpPr/>
            <p:nvPr/>
          </p:nvGrpSpPr>
          <p:grpSpPr>
            <a:xfrm>
              <a:off x="2653581" y="-921659"/>
              <a:ext cx="7122804" cy="597330"/>
              <a:chOff x="2653581" y="-921659"/>
              <a:chExt cx="7122804" cy="597330"/>
            </a:xfrm>
          </p:grpSpPr>
          <p:sp>
            <p:nvSpPr>
              <p:cNvPr id="1626" name="Google Shape;1626;ga910c9af8b_1_571"/>
              <p:cNvSpPr/>
              <p:nvPr/>
            </p:nvSpPr>
            <p:spPr>
              <a:xfrm>
                <a:off x="2653581"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27" name="Google Shape;1627;ga910c9af8b_1_571"/>
              <p:cNvSpPr/>
              <p:nvPr/>
            </p:nvSpPr>
            <p:spPr>
              <a:xfrm>
                <a:off x="3442347" y="-903085"/>
                <a:ext cx="473642" cy="564260"/>
              </a:xfrm>
              <a:custGeom>
                <a:avLst/>
                <a:gdLst/>
                <a:ahLst/>
                <a:cxnLst/>
                <a:rect l="l" t="t" r="r" b="b"/>
                <a:pathLst>
                  <a:path w="473642" h="564260" extrusionOk="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28" name="Google Shape;1628;ga910c9af8b_1_571"/>
              <p:cNvSpPr/>
              <p:nvPr/>
            </p:nvSpPr>
            <p:spPr>
              <a:xfrm>
                <a:off x="4100810" y="-903085"/>
                <a:ext cx="473642" cy="564260"/>
              </a:xfrm>
              <a:custGeom>
                <a:avLst/>
                <a:gdLst/>
                <a:ahLst/>
                <a:cxnLst/>
                <a:rect l="l" t="t" r="r" b="b"/>
                <a:pathLst>
                  <a:path w="473642" h="564260" extrusionOk="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29" name="Google Shape;1629;ga910c9af8b_1_571"/>
              <p:cNvSpPr/>
              <p:nvPr/>
            </p:nvSpPr>
            <p:spPr>
              <a:xfrm>
                <a:off x="4759369" y="-902323"/>
                <a:ext cx="503157" cy="563498"/>
              </a:xfrm>
              <a:custGeom>
                <a:avLst/>
                <a:gdLst/>
                <a:ahLst/>
                <a:cxnLst/>
                <a:rect l="l" t="t" r="r" b="b"/>
                <a:pathLst>
                  <a:path w="503157" h="563498" extrusionOk="0">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0" name="Google Shape;1630;ga910c9af8b_1_571"/>
              <p:cNvSpPr/>
              <p:nvPr/>
            </p:nvSpPr>
            <p:spPr>
              <a:xfrm>
                <a:off x="5362206" y="-902323"/>
                <a:ext cx="547497" cy="563594"/>
              </a:xfrm>
              <a:custGeom>
                <a:avLst/>
                <a:gdLst/>
                <a:ahLst/>
                <a:cxnLst/>
                <a:rect l="l" t="t" r="r" b="b"/>
                <a:pathLst>
                  <a:path w="547497" h="563594" extrusionOk="0">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1" name="Google Shape;1631;ga910c9af8b_1_571"/>
              <p:cNvSpPr/>
              <p:nvPr/>
            </p:nvSpPr>
            <p:spPr>
              <a:xfrm>
                <a:off x="6066865" y="-902323"/>
                <a:ext cx="491966" cy="563498"/>
              </a:xfrm>
              <a:custGeom>
                <a:avLst/>
                <a:gdLst/>
                <a:ahLst/>
                <a:cxnLst/>
                <a:rect l="l" t="t" r="r" b="b"/>
                <a:pathLst>
                  <a:path w="491966" h="563498" extrusionOk="0">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2" name="Google Shape;1632;ga910c9af8b_1_571"/>
              <p:cNvSpPr/>
              <p:nvPr/>
            </p:nvSpPr>
            <p:spPr>
              <a:xfrm>
                <a:off x="6726186"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3" name="Google Shape;1633;ga910c9af8b_1_571"/>
              <p:cNvSpPr/>
              <p:nvPr/>
            </p:nvSpPr>
            <p:spPr>
              <a:xfrm>
                <a:off x="7514951" y="-901466"/>
                <a:ext cx="596550" cy="563594"/>
              </a:xfrm>
              <a:custGeom>
                <a:avLst/>
                <a:gdLst/>
                <a:ahLst/>
                <a:cxnLst/>
                <a:rect l="l" t="t" r="r" b="b"/>
                <a:pathLst>
                  <a:path w="596550" h="563594" extrusionOk="0">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4" name="Google Shape;1634;ga910c9af8b_1_571"/>
              <p:cNvSpPr/>
              <p:nvPr/>
            </p:nvSpPr>
            <p:spPr>
              <a:xfrm>
                <a:off x="8349912" y="-902323"/>
                <a:ext cx="105537" cy="563594"/>
              </a:xfrm>
              <a:custGeom>
                <a:avLst/>
                <a:gdLst/>
                <a:ahLst/>
                <a:cxnLst/>
                <a:rect l="l" t="t" r="r" b="b"/>
                <a:pathLst>
                  <a:path w="105537" h="563594" extrusionOk="0">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5" name="Google Shape;1635;ga910c9af8b_1_571"/>
              <p:cNvSpPr/>
              <p:nvPr/>
            </p:nvSpPr>
            <p:spPr>
              <a:xfrm>
                <a:off x="8648326" y="-913563"/>
                <a:ext cx="512830" cy="587692"/>
              </a:xfrm>
              <a:custGeom>
                <a:avLst/>
                <a:gdLst/>
                <a:ahLst/>
                <a:cxnLst/>
                <a:rect l="l" t="t" r="r" b="b"/>
                <a:pathLst>
                  <a:path w="512830" h="587692" extrusionOk="0">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6" name="Google Shape;1636;ga910c9af8b_1_571"/>
              <p:cNvSpPr/>
              <p:nvPr/>
            </p:nvSpPr>
            <p:spPr>
              <a:xfrm>
                <a:off x="9293840" y="-921659"/>
                <a:ext cx="482545" cy="597330"/>
              </a:xfrm>
              <a:custGeom>
                <a:avLst/>
                <a:gdLst/>
                <a:ahLst/>
                <a:cxnLst/>
                <a:rect l="l" t="t" r="r" b="b"/>
                <a:pathLst>
                  <a:path w="482545" h="597330" extrusionOk="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1637" name="Google Shape;1637;ga910c9af8b_1_571"/>
          <p:cNvGrpSpPr/>
          <p:nvPr/>
        </p:nvGrpSpPr>
        <p:grpSpPr>
          <a:xfrm>
            <a:off x="2088170" y="6466230"/>
            <a:ext cx="333197" cy="175568"/>
            <a:chOff x="3189287" y="1895475"/>
            <a:chExt cx="5809963" cy="3062191"/>
          </a:xfrm>
        </p:grpSpPr>
        <p:sp>
          <p:nvSpPr>
            <p:cNvPr id="1638" name="Google Shape;1638;ga910c9af8b_1_571"/>
            <p:cNvSpPr/>
            <p:nvPr/>
          </p:nvSpPr>
          <p:spPr>
            <a:xfrm>
              <a:off x="4832254" y="3930110"/>
              <a:ext cx="254888" cy="1009554"/>
            </a:xfrm>
            <a:custGeom>
              <a:avLst/>
              <a:gdLst/>
              <a:ahLst/>
              <a:cxnLst/>
              <a:rect l="l" t="t" r="r" b="b"/>
              <a:pathLst>
                <a:path w="254888" h="1009554" extrusionOk="0">
                  <a:moveTo>
                    <a:pt x="0" y="0"/>
                  </a:moveTo>
                  <a:lnTo>
                    <a:pt x="254889" y="0"/>
                  </a:lnTo>
                  <a:lnTo>
                    <a:pt x="254889" y="1009555"/>
                  </a:lnTo>
                  <a:lnTo>
                    <a:pt x="0" y="100955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9" name="Google Shape;1639;ga910c9af8b_1_571"/>
            <p:cNvSpPr/>
            <p:nvPr/>
          </p:nvSpPr>
          <p:spPr>
            <a:xfrm>
              <a:off x="6371208" y="3912298"/>
              <a:ext cx="770191" cy="1045368"/>
            </a:xfrm>
            <a:custGeom>
              <a:avLst/>
              <a:gdLst/>
              <a:ahLst/>
              <a:cxnLst/>
              <a:rect l="l" t="t" r="r" b="b"/>
              <a:pathLst>
                <a:path w="770191" h="1045368" extrusionOk="0">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40" name="Google Shape;1640;ga910c9af8b_1_571"/>
            <p:cNvSpPr/>
            <p:nvPr/>
          </p:nvSpPr>
          <p:spPr>
            <a:xfrm>
              <a:off x="3712304" y="3912298"/>
              <a:ext cx="770381" cy="1045368"/>
            </a:xfrm>
            <a:custGeom>
              <a:avLst/>
              <a:gdLst/>
              <a:ahLst/>
              <a:cxnLst/>
              <a:rect l="l" t="t" r="r" b="b"/>
              <a:pathLst>
                <a:path w="770381" h="1045368" extrusionOk="0">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41" name="Google Shape;1641;ga910c9af8b_1_571"/>
            <p:cNvSpPr/>
            <p:nvPr/>
          </p:nvSpPr>
          <p:spPr>
            <a:xfrm>
              <a:off x="7409719" y="3912298"/>
              <a:ext cx="1066323" cy="1045368"/>
            </a:xfrm>
            <a:custGeom>
              <a:avLst/>
              <a:gdLst/>
              <a:ahLst/>
              <a:cxnLst/>
              <a:rect l="l" t="t" r="r" b="b"/>
              <a:pathLst>
                <a:path w="1066323" h="1045368" extrusionOk="0">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42" name="Google Shape;1642;ga910c9af8b_1_571"/>
            <p:cNvSpPr/>
            <p:nvPr/>
          </p:nvSpPr>
          <p:spPr>
            <a:xfrm>
              <a:off x="5429090" y="3911822"/>
              <a:ext cx="694943" cy="1045844"/>
            </a:xfrm>
            <a:custGeom>
              <a:avLst/>
              <a:gdLst/>
              <a:ahLst/>
              <a:cxnLst/>
              <a:rect l="l" t="t" r="r" b="b"/>
              <a:pathLst>
                <a:path w="694943" h="1045844" extrusionOk="0">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43" name="Google Shape;1643;ga910c9af8b_1_571"/>
            <p:cNvSpPr/>
            <p:nvPr/>
          </p:nvSpPr>
          <p:spPr>
            <a:xfrm>
              <a:off x="3189287" y="2719292"/>
              <a:ext cx="252698" cy="517302"/>
            </a:xfrm>
            <a:custGeom>
              <a:avLst/>
              <a:gdLst/>
              <a:ahLst/>
              <a:cxnLst/>
              <a:rect l="l" t="t" r="r" b="b"/>
              <a:pathLst>
                <a:path w="252698" h="517302" extrusionOk="0">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44" name="Google Shape;1644;ga910c9af8b_1_571"/>
            <p:cNvSpPr/>
            <p:nvPr/>
          </p:nvSpPr>
          <p:spPr>
            <a:xfrm>
              <a:off x="3883945" y="2371343"/>
              <a:ext cx="252983" cy="865251"/>
            </a:xfrm>
            <a:custGeom>
              <a:avLst/>
              <a:gdLst/>
              <a:ahLst/>
              <a:cxnLst/>
              <a:rect l="l" t="t" r="r" b="b"/>
              <a:pathLst>
                <a:path w="252983" h="865251" extrusionOk="0">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45" name="Google Shape;1645;ga910c9af8b_1_571"/>
            <p:cNvSpPr/>
            <p:nvPr/>
          </p:nvSpPr>
          <p:spPr>
            <a:xfrm>
              <a:off x="4578508" y="1895475"/>
              <a:ext cx="253079" cy="1593056"/>
            </a:xfrm>
            <a:custGeom>
              <a:avLst/>
              <a:gdLst/>
              <a:ahLst/>
              <a:cxnLst/>
              <a:rect l="l" t="t" r="r" b="b"/>
              <a:pathLst>
                <a:path w="253079" h="1593056" extrusionOk="0">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46" name="Google Shape;1646;ga910c9af8b_1_571"/>
            <p:cNvSpPr/>
            <p:nvPr/>
          </p:nvSpPr>
          <p:spPr>
            <a:xfrm>
              <a:off x="5273452" y="2371343"/>
              <a:ext cx="252983" cy="865251"/>
            </a:xfrm>
            <a:custGeom>
              <a:avLst/>
              <a:gdLst/>
              <a:ahLst/>
              <a:cxnLst/>
              <a:rect l="l" t="t" r="r" b="b"/>
              <a:pathLst>
                <a:path w="252983" h="865251" extrusionOk="0">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47" name="Google Shape;1647;ga910c9af8b_1_571"/>
            <p:cNvSpPr/>
            <p:nvPr/>
          </p:nvSpPr>
          <p:spPr>
            <a:xfrm>
              <a:off x="5968110" y="2719292"/>
              <a:ext cx="252412" cy="517302"/>
            </a:xfrm>
            <a:custGeom>
              <a:avLst/>
              <a:gdLst/>
              <a:ahLst/>
              <a:cxnLst/>
              <a:rect l="l" t="t" r="r" b="b"/>
              <a:pathLst>
                <a:path w="252412" h="517302" extrusionOk="0">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48" name="Google Shape;1648;ga910c9af8b_1_571"/>
            <p:cNvSpPr/>
            <p:nvPr/>
          </p:nvSpPr>
          <p:spPr>
            <a:xfrm>
              <a:off x="6663530" y="2371343"/>
              <a:ext cx="251936" cy="865251"/>
            </a:xfrm>
            <a:custGeom>
              <a:avLst/>
              <a:gdLst/>
              <a:ahLst/>
              <a:cxnLst/>
              <a:rect l="l" t="t" r="r" b="b"/>
              <a:pathLst>
                <a:path w="251936" h="865251" extrusionOk="0">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49" name="Google Shape;1649;ga910c9af8b_1_571"/>
            <p:cNvSpPr/>
            <p:nvPr/>
          </p:nvSpPr>
          <p:spPr>
            <a:xfrm>
              <a:off x="7358379" y="1895475"/>
              <a:ext cx="251936" cy="1593056"/>
            </a:xfrm>
            <a:custGeom>
              <a:avLst/>
              <a:gdLst/>
              <a:ahLst/>
              <a:cxnLst/>
              <a:rect l="l" t="t" r="r" b="b"/>
              <a:pathLst>
                <a:path w="251936" h="1593056" extrusionOk="0">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50" name="Google Shape;1650;ga910c9af8b_1_571"/>
            <p:cNvSpPr/>
            <p:nvPr/>
          </p:nvSpPr>
          <p:spPr>
            <a:xfrm>
              <a:off x="8051609" y="2371343"/>
              <a:ext cx="254221" cy="865251"/>
            </a:xfrm>
            <a:custGeom>
              <a:avLst/>
              <a:gdLst/>
              <a:ahLst/>
              <a:cxnLst/>
              <a:rect l="l" t="t" r="r" b="b"/>
              <a:pathLst>
                <a:path w="254221" h="865251" extrusionOk="0">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51" name="Google Shape;1651;ga910c9af8b_1_571"/>
            <p:cNvSpPr/>
            <p:nvPr/>
          </p:nvSpPr>
          <p:spPr>
            <a:xfrm>
              <a:off x="8747029" y="2719292"/>
              <a:ext cx="252221" cy="517302"/>
            </a:xfrm>
            <a:custGeom>
              <a:avLst/>
              <a:gdLst/>
              <a:ahLst/>
              <a:cxnLst/>
              <a:rect l="l" t="t" r="r" b="b"/>
              <a:pathLst>
                <a:path w="252221" h="517302" extrusionOk="0">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52" name="Google Shape;1652;ga910c9af8b_1_571"/>
            <p:cNvSpPr/>
            <p:nvPr/>
          </p:nvSpPr>
          <p:spPr>
            <a:xfrm>
              <a:off x="8744552" y="4806696"/>
              <a:ext cx="109252" cy="132968"/>
            </a:xfrm>
            <a:custGeom>
              <a:avLst/>
              <a:gdLst/>
              <a:ahLst/>
              <a:cxnLst/>
              <a:rect l="l" t="t" r="r" b="b"/>
              <a:pathLst>
                <a:path w="109252" h="132968" extrusionOk="0">
                  <a:moveTo>
                    <a:pt x="109252" y="0"/>
                  </a:moveTo>
                  <a:lnTo>
                    <a:pt x="109252" y="15811"/>
                  </a:lnTo>
                  <a:lnTo>
                    <a:pt x="63627" y="15811"/>
                  </a:lnTo>
                  <a:lnTo>
                    <a:pt x="63627" y="132969"/>
                  </a:lnTo>
                  <a:lnTo>
                    <a:pt x="45244" y="132969"/>
                  </a:lnTo>
                  <a:lnTo>
                    <a:pt x="45244" y="15811"/>
                  </a:lnTo>
                  <a:lnTo>
                    <a:pt x="0" y="15811"/>
                  </a:lnTo>
                  <a:lnTo>
                    <a:pt x="0" y="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53" name="Google Shape;1653;ga910c9af8b_1_571"/>
            <p:cNvSpPr/>
            <p:nvPr/>
          </p:nvSpPr>
          <p:spPr>
            <a:xfrm>
              <a:off x="8862948" y="4806696"/>
              <a:ext cx="136207" cy="132968"/>
            </a:xfrm>
            <a:custGeom>
              <a:avLst/>
              <a:gdLst/>
              <a:ahLst/>
              <a:cxnLst/>
              <a:rect l="l" t="t" r="r" b="b"/>
              <a:pathLst>
                <a:path w="136207" h="132968" extrusionOk="0">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85851249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matchingName="Section_Break">
  <p:cSld name="Section_Break">
    <p:bg>
      <p:bgPr>
        <a:solidFill>
          <a:schemeClr val="lt2"/>
        </a:solidFill>
        <a:effectLst/>
      </p:bgPr>
    </p:bg>
    <p:spTree>
      <p:nvGrpSpPr>
        <p:cNvPr id="1" name="Shape 1654"/>
        <p:cNvGrpSpPr/>
        <p:nvPr/>
      </p:nvGrpSpPr>
      <p:grpSpPr>
        <a:xfrm>
          <a:off x="0" y="0"/>
          <a:ext cx="0" cy="0"/>
          <a:chOff x="0" y="0"/>
          <a:chExt cx="0" cy="0"/>
        </a:xfrm>
      </p:grpSpPr>
      <p:sp>
        <p:nvSpPr>
          <p:cNvPr id="1655" name="Google Shape;1655;ga910c9af8b_1_612"/>
          <p:cNvSpPr txBox="1">
            <a:spLocks noGrp="1"/>
          </p:cNvSpPr>
          <p:nvPr>
            <p:ph type="body" idx="1"/>
          </p:nvPr>
        </p:nvSpPr>
        <p:spPr>
          <a:xfrm>
            <a:off x="940039" y="5067311"/>
            <a:ext cx="3068634" cy="461665"/>
          </a:xfrm>
          <a:prstGeom prst="rect">
            <a:avLst/>
          </a:prstGeom>
          <a:noFill/>
          <a:ln w="9525" cap="flat" cmpd="sng">
            <a:solidFill>
              <a:srgbClr val="61708C"/>
            </a:solidFill>
            <a:prstDash val="solid"/>
            <a:round/>
            <a:headEnd type="none" w="sm" len="sm"/>
            <a:tailEnd type="none" w="sm" len="sm"/>
          </a:ln>
        </p:spPr>
        <p:txBody>
          <a:bodyPr spcFirstLastPara="1" wrap="square" lIns="0" tIns="0" rIns="0" bIns="0" anchor="ctr" anchorCtr="0">
            <a:noAutofit/>
          </a:bodyPr>
          <a:lstStyle>
            <a:lvl1pPr marL="457200" lvl="0" indent="-314325" algn="l">
              <a:lnSpc>
                <a:spcPct val="100000"/>
              </a:lnSpc>
              <a:spcBef>
                <a:spcPts val="600"/>
              </a:spcBef>
              <a:spcAft>
                <a:spcPts val="0"/>
              </a:spcAft>
              <a:buSzPts val="1350"/>
              <a:buFont typeface="Arial"/>
              <a:buChar char="​"/>
              <a:defRPr sz="1800">
                <a:solidFill>
                  <a:schemeClr val="dk1"/>
                </a:solidFill>
                <a:latin typeface="Arial"/>
                <a:ea typeface="Arial"/>
                <a:cs typeface="Arial"/>
                <a:sym typeface="Arial"/>
              </a:defRPr>
            </a:lvl1pPr>
            <a:lvl2pPr marL="914400" lvl="1" indent="-228600" algn="l">
              <a:lnSpc>
                <a:spcPct val="100000"/>
              </a:lnSpc>
              <a:spcBef>
                <a:spcPts val="0"/>
              </a:spcBef>
              <a:spcAft>
                <a:spcPts val="0"/>
              </a:spcAft>
              <a:buSzPts val="1200"/>
              <a:buFont typeface="Arial"/>
              <a:buNone/>
              <a:defRPr sz="1200">
                <a:solidFill>
                  <a:schemeClr val="dk1"/>
                </a:solidFill>
              </a:defRPr>
            </a:lvl2pPr>
            <a:lvl3pPr marL="1371600" lvl="2" indent="-285750" algn="l">
              <a:lnSpc>
                <a:spcPct val="100000"/>
              </a:lnSpc>
              <a:spcBef>
                <a:spcPts val="0"/>
              </a:spcBef>
              <a:spcAft>
                <a:spcPts val="0"/>
              </a:spcAft>
              <a:buSzPts val="900"/>
              <a:buChar char="–"/>
              <a:defRPr sz="1000">
                <a:solidFill>
                  <a:schemeClr val="lt1"/>
                </a:solidFill>
              </a:defRPr>
            </a:lvl3pPr>
            <a:lvl4pPr marL="1828800" lvl="3" indent="-228600" algn="l">
              <a:lnSpc>
                <a:spcPct val="100000"/>
              </a:lnSpc>
              <a:spcBef>
                <a:spcPts val="1000"/>
              </a:spcBef>
              <a:spcAft>
                <a:spcPts val="0"/>
              </a:spcAft>
              <a:buClr>
                <a:schemeClr val="accent1"/>
              </a:buClr>
              <a:buSzPts val="500"/>
              <a:buFont typeface="Arial"/>
              <a:buNone/>
              <a:defRPr sz="2000"/>
            </a:lvl4pPr>
            <a:lvl5pPr marL="2286000" lvl="4" indent="-330200" algn="l">
              <a:lnSpc>
                <a:spcPct val="110000"/>
              </a:lnSpc>
              <a:spcBef>
                <a:spcPts val="600"/>
              </a:spcBef>
              <a:spcAft>
                <a:spcPts val="0"/>
              </a:spcAft>
              <a:buSzPts val="1600"/>
              <a:buAutoNum type="arabicPeriod"/>
              <a:defRPr sz="16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656" name="Google Shape;1656;ga910c9af8b_1_612"/>
          <p:cNvSpPr txBox="1">
            <a:spLocks noGrp="1"/>
          </p:cNvSpPr>
          <p:nvPr>
            <p:ph type="body" idx="2"/>
          </p:nvPr>
        </p:nvSpPr>
        <p:spPr>
          <a:xfrm>
            <a:off x="940039" y="1935902"/>
            <a:ext cx="7889509" cy="2986196"/>
          </a:xfrm>
          <a:prstGeom prst="rect">
            <a:avLst/>
          </a:prstGeom>
          <a:noFill/>
          <a:ln>
            <a:noFill/>
          </a:ln>
        </p:spPr>
        <p:txBody>
          <a:bodyPr spcFirstLastPara="1" wrap="square" lIns="0" tIns="0" rIns="0" bIns="0" anchor="ctr" anchorCtr="0">
            <a:noAutofit/>
          </a:bodyPr>
          <a:lstStyle>
            <a:lvl1pPr marL="457200" lvl="0" indent="-228600" algn="l">
              <a:lnSpc>
                <a:spcPct val="90000"/>
              </a:lnSpc>
              <a:spcBef>
                <a:spcPts val="600"/>
              </a:spcBef>
              <a:spcAft>
                <a:spcPts val="0"/>
              </a:spcAft>
              <a:buSzPts val="6000"/>
              <a:buNone/>
              <a:defRPr sz="8000">
                <a:solidFill>
                  <a:schemeClr val="dk1"/>
                </a:solidFill>
              </a:defRPr>
            </a:lvl1pPr>
            <a:lvl2pPr marL="914400" lvl="1" indent="-228600" algn="l">
              <a:lnSpc>
                <a:spcPct val="100000"/>
              </a:lnSpc>
              <a:spcBef>
                <a:spcPts val="600"/>
              </a:spcBef>
              <a:spcAft>
                <a:spcPts val="0"/>
              </a:spcAft>
              <a:buSzPts val="1200"/>
              <a:buNone/>
              <a:defRPr>
                <a:solidFill>
                  <a:schemeClr val="lt1"/>
                </a:solidFill>
              </a:defRPr>
            </a:lvl2pPr>
            <a:lvl3pPr marL="1371600" lvl="2" indent="-228600" algn="l">
              <a:lnSpc>
                <a:spcPct val="100000"/>
              </a:lnSpc>
              <a:spcBef>
                <a:spcPts val="600"/>
              </a:spcBef>
              <a:spcAft>
                <a:spcPts val="0"/>
              </a:spcAft>
              <a:buSzPts val="900"/>
              <a:buNone/>
              <a:defRPr>
                <a:solidFill>
                  <a:schemeClr val="lt1"/>
                </a:solidFill>
              </a:defRPr>
            </a:lvl3pPr>
            <a:lvl4pPr marL="1828800" lvl="3" indent="-228600" algn="l">
              <a:lnSpc>
                <a:spcPct val="100000"/>
              </a:lnSpc>
              <a:spcBef>
                <a:spcPts val="1000"/>
              </a:spcBef>
              <a:spcAft>
                <a:spcPts val="0"/>
              </a:spcAft>
              <a:buClr>
                <a:schemeClr val="lt1"/>
              </a:buClr>
              <a:buSzPts val="600"/>
              <a:buFont typeface="Arial"/>
              <a:buNone/>
              <a:defRPr>
                <a:solidFill>
                  <a:schemeClr val="lt1"/>
                </a:solidFill>
              </a:defRPr>
            </a:lvl4pPr>
            <a:lvl5pPr marL="2286000" lvl="4" indent="-228600" algn="l">
              <a:lnSpc>
                <a:spcPct val="110000"/>
              </a:lnSpc>
              <a:spcBef>
                <a:spcPts val="600"/>
              </a:spcBef>
              <a:spcAft>
                <a:spcPts val="0"/>
              </a:spcAft>
              <a:buSzPts val="1400"/>
              <a:buNone/>
              <a:defRPr>
                <a:solidFill>
                  <a:schemeClr val="lt1"/>
                </a:solidFill>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657" name="Google Shape;1657;ga910c9af8b_1_612"/>
          <p:cNvSpPr/>
          <p:nvPr/>
        </p:nvSpPr>
        <p:spPr>
          <a:xfrm>
            <a:off x="9527049" y="764741"/>
            <a:ext cx="2664953" cy="5328518"/>
          </a:xfrm>
          <a:custGeom>
            <a:avLst/>
            <a:gdLst/>
            <a:ahLst/>
            <a:cxnLst/>
            <a:rect l="l" t="t" r="r" b="b"/>
            <a:pathLst>
              <a:path w="2664259" h="5328518" extrusionOk="0">
                <a:moveTo>
                  <a:pt x="2664259" y="0"/>
                </a:moveTo>
                <a:lnTo>
                  <a:pt x="2664259" y="1323679"/>
                </a:lnTo>
                <a:cubicBezTo>
                  <a:pt x="1923877" y="1323679"/>
                  <a:pt x="1323679" y="1923878"/>
                  <a:pt x="1323679" y="2664259"/>
                </a:cubicBezTo>
                <a:cubicBezTo>
                  <a:pt x="1323679" y="3404641"/>
                  <a:pt x="1923877" y="4004840"/>
                  <a:pt x="2664259" y="4004840"/>
                </a:cubicBezTo>
                <a:lnTo>
                  <a:pt x="2664259" y="5328518"/>
                </a:lnTo>
                <a:cubicBezTo>
                  <a:pt x="1192829" y="5328518"/>
                  <a:pt x="0" y="4135689"/>
                  <a:pt x="0" y="2664259"/>
                </a:cubicBezTo>
                <a:cubicBezTo>
                  <a:pt x="0" y="1192829"/>
                  <a:pt x="1192829" y="0"/>
                  <a:pt x="26642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6"/>
              </a:solidFill>
              <a:latin typeface="Arial"/>
              <a:ea typeface="Arial"/>
              <a:cs typeface="Arial"/>
              <a:sym typeface="Arial"/>
            </a:endParaRPr>
          </a:p>
        </p:txBody>
      </p:sp>
      <p:sp>
        <p:nvSpPr>
          <p:cNvPr id="1658" name="Google Shape;1658;ga910c9af8b_1_612"/>
          <p:cNvSpPr/>
          <p:nvPr/>
        </p:nvSpPr>
        <p:spPr>
          <a:xfrm>
            <a:off x="9160575" y="2807364"/>
            <a:ext cx="1387091" cy="1243275"/>
          </a:xfrm>
          <a:custGeom>
            <a:avLst/>
            <a:gdLst/>
            <a:ahLst/>
            <a:cxnLst/>
            <a:rect l="l" t="t" r="r" b="b"/>
            <a:pathLst>
              <a:path w="580" h="520" extrusionOk="0">
                <a:moveTo>
                  <a:pt x="252" y="260"/>
                </a:moveTo>
                <a:lnTo>
                  <a:pt x="0" y="373"/>
                </a:lnTo>
                <a:lnTo>
                  <a:pt x="0" y="520"/>
                </a:lnTo>
                <a:lnTo>
                  <a:pt x="580" y="260"/>
                </a:lnTo>
                <a:lnTo>
                  <a:pt x="0" y="0"/>
                </a:lnTo>
                <a:lnTo>
                  <a:pt x="0" y="147"/>
                </a:lnTo>
                <a:lnTo>
                  <a:pt x="252" y="260"/>
                </a:lnTo>
                <a:close/>
              </a:path>
            </a:pathLst>
          </a:custGeom>
          <a:noFill/>
          <a:ln w="12700" cap="flat" cmpd="sng">
            <a:solidFill>
              <a:schemeClr val="accen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Tree>
    <p:extLst>
      <p:ext uri="{BB962C8B-B14F-4D97-AF65-F5344CB8AC3E}">
        <p14:creationId xmlns:p14="http://schemas.microsoft.com/office/powerpoint/2010/main" val="338258490"/>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matchingName="Statement_Slide">
  <p:cSld name="Statement_Slide">
    <p:bg>
      <p:bgPr>
        <a:solidFill>
          <a:schemeClr val="dk1"/>
        </a:solidFill>
        <a:effectLst/>
      </p:bgPr>
    </p:bg>
    <p:spTree>
      <p:nvGrpSpPr>
        <p:cNvPr id="1" name="Shape 1659"/>
        <p:cNvGrpSpPr/>
        <p:nvPr/>
      </p:nvGrpSpPr>
      <p:grpSpPr>
        <a:xfrm>
          <a:off x="0" y="0"/>
          <a:ext cx="0" cy="0"/>
          <a:chOff x="0" y="0"/>
          <a:chExt cx="0" cy="0"/>
        </a:xfrm>
      </p:grpSpPr>
      <p:grpSp>
        <p:nvGrpSpPr>
          <p:cNvPr id="1660" name="Google Shape;1660;ga910c9af8b_1_617"/>
          <p:cNvGrpSpPr/>
          <p:nvPr/>
        </p:nvGrpSpPr>
        <p:grpSpPr>
          <a:xfrm>
            <a:off x="5582101" y="0"/>
            <a:ext cx="7814054" cy="7073685"/>
            <a:chOff x="5042493" y="0"/>
            <a:chExt cx="7812019" cy="7073685"/>
          </a:xfrm>
        </p:grpSpPr>
        <p:sp>
          <p:nvSpPr>
            <p:cNvPr id="1661" name="Google Shape;1661;ga910c9af8b_1_617"/>
            <p:cNvSpPr/>
            <p:nvPr/>
          </p:nvSpPr>
          <p:spPr>
            <a:xfrm flipH="1">
              <a:off x="5042493" y="0"/>
              <a:ext cx="4941889" cy="7073685"/>
            </a:xfrm>
            <a:custGeom>
              <a:avLst/>
              <a:gdLst/>
              <a:ahLst/>
              <a:cxnLst/>
              <a:rect l="l" t="t" r="r" b="b"/>
              <a:pathLst>
                <a:path w="408" h="584" extrusionOk="0">
                  <a:moveTo>
                    <a:pt x="408" y="584"/>
                  </a:moveTo>
                  <a:lnTo>
                    <a:pt x="147" y="0"/>
                  </a:lnTo>
                  <a:lnTo>
                    <a:pt x="0" y="0"/>
                  </a:lnTo>
                  <a:lnTo>
                    <a:pt x="261" y="584"/>
                  </a:lnTo>
                  <a:lnTo>
                    <a:pt x="408" y="584"/>
                  </a:lnTo>
                  <a:close/>
                </a:path>
              </a:pathLst>
            </a:custGeom>
            <a:gradFill>
              <a:gsLst>
                <a:gs pos="0">
                  <a:srgbClr val="000000">
                    <a:alpha val="24313"/>
                  </a:srgbClr>
                </a:gs>
                <a:gs pos="12000">
                  <a:srgbClr val="000000">
                    <a:alpha val="24313"/>
                  </a:srgbClr>
                </a:gs>
                <a:gs pos="76000">
                  <a:srgbClr val="000000">
                    <a:alpha val="0"/>
                  </a:srgbClr>
                </a:gs>
                <a:gs pos="100000">
                  <a:srgbClr val="000000">
                    <a:alpha val="0"/>
                  </a:srgbClr>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E3241B"/>
                </a:solidFill>
                <a:latin typeface="Arial"/>
                <a:ea typeface="Arial"/>
                <a:cs typeface="Arial"/>
                <a:sym typeface="Arial"/>
              </a:endParaRPr>
            </a:p>
          </p:txBody>
        </p:sp>
        <p:sp>
          <p:nvSpPr>
            <p:cNvPr id="1662" name="Google Shape;1662;ga910c9af8b_1_617"/>
            <p:cNvSpPr/>
            <p:nvPr/>
          </p:nvSpPr>
          <p:spPr>
            <a:xfrm flipH="1">
              <a:off x="7792203" y="1170232"/>
              <a:ext cx="5062309" cy="5687768"/>
            </a:xfrm>
            <a:custGeom>
              <a:avLst/>
              <a:gdLst/>
              <a:ahLst/>
              <a:cxnLst/>
              <a:rect l="l" t="t" r="r" b="b"/>
              <a:pathLst>
                <a:path w="518" h="582" extrusionOk="0">
                  <a:moveTo>
                    <a:pt x="260" y="330"/>
                  </a:moveTo>
                  <a:lnTo>
                    <a:pt x="371" y="582"/>
                  </a:lnTo>
                  <a:lnTo>
                    <a:pt x="518" y="582"/>
                  </a:lnTo>
                  <a:lnTo>
                    <a:pt x="260" y="0"/>
                  </a:lnTo>
                  <a:lnTo>
                    <a:pt x="0" y="582"/>
                  </a:lnTo>
                  <a:lnTo>
                    <a:pt x="147" y="582"/>
                  </a:lnTo>
                  <a:lnTo>
                    <a:pt x="260" y="330"/>
                  </a:lnTo>
                  <a:close/>
                </a:path>
              </a:pathLst>
            </a:custGeom>
            <a:gradFill>
              <a:gsLst>
                <a:gs pos="0">
                  <a:srgbClr val="000000">
                    <a:alpha val="24313"/>
                  </a:srgbClr>
                </a:gs>
                <a:gs pos="21000">
                  <a:srgbClr val="000000">
                    <a:alpha val="24313"/>
                  </a:srgbClr>
                </a:gs>
                <a:gs pos="76000">
                  <a:srgbClr val="000000">
                    <a:alpha val="0"/>
                  </a:srgbClr>
                </a:gs>
                <a:gs pos="100000">
                  <a:srgbClr val="000000">
                    <a:alpha val="0"/>
                  </a:srgbClr>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E3241B"/>
                </a:solidFill>
                <a:latin typeface="Arial"/>
                <a:ea typeface="Arial"/>
                <a:cs typeface="Arial"/>
                <a:sym typeface="Arial"/>
              </a:endParaRPr>
            </a:p>
          </p:txBody>
        </p:sp>
      </p:grpSp>
      <p:sp>
        <p:nvSpPr>
          <p:cNvPr id="1663" name="Google Shape;1663;ga910c9af8b_1_617"/>
          <p:cNvSpPr txBox="1">
            <a:spLocks noGrp="1"/>
          </p:cNvSpPr>
          <p:nvPr>
            <p:ph type="body" idx="1"/>
          </p:nvPr>
        </p:nvSpPr>
        <p:spPr>
          <a:xfrm>
            <a:off x="982483" y="1105786"/>
            <a:ext cx="10310011" cy="5023884"/>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600"/>
              </a:spcBef>
              <a:spcAft>
                <a:spcPts val="0"/>
              </a:spcAft>
              <a:buSzPts val="3600"/>
              <a:buNone/>
              <a:defRPr sz="4800">
                <a:solidFill>
                  <a:schemeClr val="lt1"/>
                </a:solidFill>
              </a:defRPr>
            </a:lvl1pPr>
            <a:lvl2pPr marL="914400" lvl="1" indent="-228600" algn="l">
              <a:lnSpc>
                <a:spcPct val="100000"/>
              </a:lnSpc>
              <a:spcBef>
                <a:spcPts val="600"/>
              </a:spcBef>
              <a:spcAft>
                <a:spcPts val="0"/>
              </a:spcAft>
              <a:buSzPts val="1200"/>
              <a:buNone/>
              <a:defRPr>
                <a:solidFill>
                  <a:schemeClr val="lt1"/>
                </a:solidFill>
              </a:defRPr>
            </a:lvl2pPr>
            <a:lvl3pPr marL="1371600" lvl="2" indent="-228600" algn="l">
              <a:lnSpc>
                <a:spcPct val="100000"/>
              </a:lnSpc>
              <a:spcBef>
                <a:spcPts val="600"/>
              </a:spcBef>
              <a:spcAft>
                <a:spcPts val="0"/>
              </a:spcAft>
              <a:buSzPts val="900"/>
              <a:buNone/>
              <a:defRPr>
                <a:solidFill>
                  <a:schemeClr val="lt1"/>
                </a:solidFill>
              </a:defRPr>
            </a:lvl3pPr>
            <a:lvl4pPr marL="1828800" lvl="3" indent="-228600" algn="l">
              <a:lnSpc>
                <a:spcPct val="100000"/>
              </a:lnSpc>
              <a:spcBef>
                <a:spcPts val="1000"/>
              </a:spcBef>
              <a:spcAft>
                <a:spcPts val="0"/>
              </a:spcAft>
              <a:buClr>
                <a:schemeClr val="lt1"/>
              </a:buClr>
              <a:buSzPts val="600"/>
              <a:buFont typeface="Arial"/>
              <a:buNone/>
              <a:defRPr>
                <a:solidFill>
                  <a:schemeClr val="lt1"/>
                </a:solidFill>
              </a:defRPr>
            </a:lvl4pPr>
            <a:lvl5pPr marL="2286000" lvl="4" indent="-228600" algn="l">
              <a:lnSpc>
                <a:spcPct val="110000"/>
              </a:lnSpc>
              <a:spcBef>
                <a:spcPts val="600"/>
              </a:spcBef>
              <a:spcAft>
                <a:spcPts val="0"/>
              </a:spcAft>
              <a:buSzPts val="1400"/>
              <a:buNone/>
              <a:defRPr>
                <a:solidFill>
                  <a:schemeClr val="lt1"/>
                </a:solidFill>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664" name="Google Shape;1664;ga910c9af8b_1_617"/>
          <p:cNvSpPr/>
          <p:nvPr/>
        </p:nvSpPr>
        <p:spPr>
          <a:xfrm>
            <a:off x="694531" y="580442"/>
            <a:ext cx="575904" cy="575754"/>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951" y="432625"/>
                  <a:pt x="288131" y="432625"/>
                </a:cubicBezTo>
                <a:moveTo>
                  <a:pt x="288131" y="0"/>
                </a:moveTo>
                <a:cubicBezTo>
                  <a:pt x="129064" y="0"/>
                  <a:pt x="0" y="129064"/>
                  <a:pt x="0" y="288131"/>
                </a:cubicBezTo>
                <a:cubicBezTo>
                  <a:pt x="0" y="447294"/>
                  <a:pt x="129064" y="576263"/>
                  <a:pt x="288131" y="576263"/>
                </a:cubicBezTo>
                <a:cubicBezTo>
                  <a:pt x="447294" y="576263"/>
                  <a:pt x="576263" y="447294"/>
                  <a:pt x="576263" y="288131"/>
                </a:cubicBezTo>
                <a:cubicBezTo>
                  <a:pt x="576358" y="129064"/>
                  <a:pt x="447294" y="0"/>
                  <a:pt x="288131" y="0"/>
                </a:cubicBezTo>
              </a:path>
            </a:pathLst>
          </a:custGeom>
          <a:noFill/>
          <a:ln w="9525" cap="flat" cmpd="sng">
            <a:solidFill>
              <a:srgbClr val="718CAE"/>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19212B"/>
              </a:solidFill>
              <a:latin typeface="Arial"/>
              <a:ea typeface="Arial"/>
              <a:cs typeface="Arial"/>
              <a:sym typeface="Arial"/>
            </a:endParaRPr>
          </a:p>
        </p:txBody>
      </p:sp>
      <p:sp>
        <p:nvSpPr>
          <p:cNvPr id="1665" name="Google Shape;1665;ga910c9af8b_1_617"/>
          <p:cNvSpPr txBox="1">
            <a:spLocks noGrp="1"/>
          </p:cNvSpPr>
          <p:nvPr>
            <p:ph type="body" idx="2"/>
          </p:nvPr>
        </p:nvSpPr>
        <p:spPr>
          <a:xfrm>
            <a:off x="1538507" y="784836"/>
            <a:ext cx="3329855" cy="166969"/>
          </a:xfrm>
          <a:prstGeom prst="rect">
            <a:avLst/>
          </a:prstGeom>
          <a:noFill/>
          <a:ln>
            <a:noFill/>
          </a:ln>
        </p:spPr>
        <p:txBody>
          <a:bodyPr spcFirstLastPara="1" wrap="square" lIns="0" tIns="0" rIns="0" bIns="0" anchor="ctr" anchorCtr="0">
            <a:noAutofit/>
          </a:bodyPr>
          <a:lstStyle>
            <a:lvl1pPr marL="457200" lvl="0" indent="-278638" algn="l">
              <a:lnSpc>
                <a:spcPct val="110000"/>
              </a:lnSpc>
              <a:spcBef>
                <a:spcPts val="600"/>
              </a:spcBef>
              <a:spcAft>
                <a:spcPts val="0"/>
              </a:spcAft>
              <a:buSzPts val="788"/>
              <a:buChar char="​"/>
              <a:defRPr sz="1050" cap="none">
                <a:solidFill>
                  <a:srgbClr val="718CAE"/>
                </a:solidFill>
                <a:latin typeface="Arial"/>
                <a:ea typeface="Arial"/>
                <a:cs typeface="Arial"/>
                <a:sym typeface="Arial"/>
              </a:defRPr>
            </a:lvl1pPr>
            <a:lvl2pPr marL="914400" lvl="1" indent="-228600" algn="l">
              <a:lnSpc>
                <a:spcPct val="100000"/>
              </a:lnSpc>
              <a:spcBef>
                <a:spcPts val="600"/>
              </a:spcBef>
              <a:spcAft>
                <a:spcPts val="0"/>
              </a:spcAft>
              <a:buSzPts val="1200"/>
              <a:buNone/>
              <a:defRPr>
                <a:solidFill>
                  <a:srgbClr val="718CAE"/>
                </a:solidFill>
              </a:defRPr>
            </a:lvl2pPr>
            <a:lvl3pPr marL="1371600" lvl="2" indent="-285750" algn="l">
              <a:lnSpc>
                <a:spcPct val="100000"/>
              </a:lnSpc>
              <a:spcBef>
                <a:spcPts val="600"/>
              </a:spcBef>
              <a:spcAft>
                <a:spcPts val="0"/>
              </a:spcAft>
              <a:buSzPts val="900"/>
              <a:buChar char="–"/>
              <a:defRPr>
                <a:solidFill>
                  <a:srgbClr val="718CAE"/>
                </a:solidFill>
              </a:defRPr>
            </a:lvl3pPr>
            <a:lvl4pPr marL="1828800" lvl="3" indent="-266700" algn="l">
              <a:lnSpc>
                <a:spcPct val="100000"/>
              </a:lnSpc>
              <a:spcBef>
                <a:spcPts val="1000"/>
              </a:spcBef>
              <a:spcAft>
                <a:spcPts val="0"/>
              </a:spcAft>
              <a:buClr>
                <a:srgbClr val="718CAE"/>
              </a:buClr>
              <a:buSzPts val="600"/>
              <a:buFont typeface="Arial"/>
              <a:buChar char="​"/>
              <a:defRPr>
                <a:solidFill>
                  <a:srgbClr val="718CAE"/>
                </a:solidFill>
              </a:defRPr>
            </a:lvl4pPr>
            <a:lvl5pPr marL="2286000" lvl="4" indent="-317500" algn="l">
              <a:lnSpc>
                <a:spcPct val="110000"/>
              </a:lnSpc>
              <a:spcBef>
                <a:spcPts val="600"/>
              </a:spcBef>
              <a:spcAft>
                <a:spcPts val="0"/>
              </a:spcAft>
              <a:buSzPts val="1400"/>
              <a:buAutoNum type="arabicPeriod"/>
              <a:defRPr>
                <a:solidFill>
                  <a:srgbClr val="718CAE"/>
                </a:solidFill>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666" name="Google Shape;1666;ga910c9af8b_1_617"/>
          <p:cNvSpPr txBox="1"/>
          <p:nvPr/>
        </p:nvSpPr>
        <p:spPr>
          <a:xfrm>
            <a:off x="11437792" y="6414737"/>
            <a:ext cx="327344" cy="27891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fld id="{00000000-1234-1234-1234-123412341234}" type="slidenum">
              <a:rPr lang="en-US" sz="700" b="0" i="0" u="none" strike="noStrike" cap="none">
                <a:solidFill>
                  <a:srgbClr val="CFD3DD"/>
                </a:solidFill>
                <a:latin typeface="Arial"/>
                <a:ea typeface="Arial"/>
                <a:cs typeface="Arial"/>
                <a:sym typeface="Arial"/>
              </a:rPr>
              <a:pPr marL="0" marR="0" lvl="0" indent="0" algn="l" rtl="0">
                <a:lnSpc>
                  <a:spcPct val="100000"/>
                </a:lnSpc>
                <a:spcBef>
                  <a:spcPts val="0"/>
                </a:spcBef>
                <a:spcAft>
                  <a:spcPts val="0"/>
                </a:spcAft>
                <a:buClr>
                  <a:srgbClr val="000000"/>
                </a:buClr>
                <a:buSzPts val="700"/>
                <a:buFont typeface="Arial"/>
                <a:buNone/>
              </a:pPr>
              <a:t>‹#›</a:t>
            </a:fld>
            <a:endParaRPr sz="700" b="0" i="0" u="none" strike="noStrike" cap="none">
              <a:solidFill>
                <a:srgbClr val="CFD3DD"/>
              </a:solidFill>
              <a:latin typeface="Arial"/>
              <a:ea typeface="Arial"/>
              <a:cs typeface="Arial"/>
              <a:sym typeface="Arial"/>
            </a:endParaRPr>
          </a:p>
        </p:txBody>
      </p:sp>
      <p:sp>
        <p:nvSpPr>
          <p:cNvPr id="1667" name="Google Shape;1667;ga910c9af8b_1_617"/>
          <p:cNvSpPr/>
          <p:nvPr/>
        </p:nvSpPr>
        <p:spPr>
          <a:xfrm>
            <a:off x="2564248" y="6454170"/>
            <a:ext cx="1482523"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CFD3DD"/>
                </a:solidFill>
                <a:latin typeface="Arial"/>
                <a:ea typeface="Arial"/>
                <a:cs typeface="Arial"/>
                <a:sym typeface="Arial"/>
              </a:rPr>
              <a:t>AppDynamics is part of Cisco.</a:t>
            </a:r>
            <a:endParaRPr sz="1600" b="0" i="0" u="none" strike="noStrike" cap="none">
              <a:solidFill>
                <a:srgbClr val="CFD3DD"/>
              </a:solidFill>
              <a:latin typeface="Arial"/>
              <a:ea typeface="Arial"/>
              <a:cs typeface="Arial"/>
              <a:sym typeface="Arial"/>
            </a:endParaRPr>
          </a:p>
        </p:txBody>
      </p:sp>
      <p:cxnSp>
        <p:nvCxnSpPr>
          <p:cNvPr id="1668" name="Google Shape;1668;ga910c9af8b_1_617"/>
          <p:cNvCxnSpPr/>
          <p:nvPr/>
        </p:nvCxnSpPr>
        <p:spPr>
          <a:xfrm>
            <a:off x="1771509" y="6426009"/>
            <a:ext cx="0" cy="256377"/>
          </a:xfrm>
          <a:prstGeom prst="straightConnector1">
            <a:avLst/>
          </a:prstGeom>
          <a:noFill/>
          <a:ln w="9525" cap="flat" cmpd="sng">
            <a:solidFill>
              <a:srgbClr val="BFBFBF">
                <a:alpha val="45490"/>
              </a:srgbClr>
            </a:solidFill>
            <a:prstDash val="solid"/>
            <a:miter lim="800000"/>
            <a:headEnd type="none" w="sm" len="sm"/>
            <a:tailEnd type="none" w="sm" len="sm"/>
          </a:ln>
        </p:spPr>
      </p:cxnSp>
      <p:cxnSp>
        <p:nvCxnSpPr>
          <p:cNvPr id="1669" name="Google Shape;1669;ga910c9af8b_1_617"/>
          <p:cNvCxnSpPr/>
          <p:nvPr/>
        </p:nvCxnSpPr>
        <p:spPr>
          <a:xfrm>
            <a:off x="4168825" y="6426009"/>
            <a:ext cx="0" cy="256377"/>
          </a:xfrm>
          <a:prstGeom prst="straightConnector1">
            <a:avLst/>
          </a:prstGeom>
          <a:noFill/>
          <a:ln w="9525" cap="flat" cmpd="sng">
            <a:solidFill>
              <a:srgbClr val="BFBFBF">
                <a:alpha val="45490"/>
              </a:srgbClr>
            </a:solidFill>
            <a:prstDash val="solid"/>
            <a:miter lim="800000"/>
            <a:headEnd type="none" w="sm" len="sm"/>
            <a:tailEnd type="none" w="sm" len="sm"/>
          </a:ln>
        </p:spPr>
      </p:cxnSp>
      <p:sp>
        <p:nvSpPr>
          <p:cNvPr id="1670" name="Google Shape;1670;ga910c9af8b_1_617"/>
          <p:cNvSpPr/>
          <p:nvPr/>
        </p:nvSpPr>
        <p:spPr>
          <a:xfrm>
            <a:off x="4302180" y="6454170"/>
            <a:ext cx="5250881"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FD3DD"/>
              </a:buClr>
              <a:buSzPts val="700"/>
              <a:buFont typeface="Arial"/>
              <a:buNone/>
            </a:pPr>
            <a:r>
              <a:rPr lang="en-US" sz="700" b="0" i="0" u="none" strike="noStrike" cap="none">
                <a:solidFill>
                  <a:srgbClr val="CFD3DD"/>
                </a:solidFill>
                <a:latin typeface="Arial"/>
                <a:ea typeface="Arial"/>
                <a:cs typeface="Arial"/>
                <a:sym typeface="Arial"/>
              </a:rPr>
              <a:t>© 2020 Cisco and/or its affiliates. All rights reserved. APPDYNAMICS CONFIDENTIAL AND PROPRIETARY</a:t>
            </a:r>
            <a:endParaRPr sz="1400" b="0" i="0" u="none" strike="noStrike" cap="none">
              <a:solidFill>
                <a:srgbClr val="000000"/>
              </a:solidFill>
              <a:latin typeface="Arial"/>
              <a:ea typeface="Arial"/>
              <a:cs typeface="Arial"/>
              <a:sym typeface="Arial"/>
            </a:endParaRPr>
          </a:p>
        </p:txBody>
      </p:sp>
      <p:grpSp>
        <p:nvGrpSpPr>
          <p:cNvPr id="1671" name="Google Shape;1671;ga910c9af8b_1_617"/>
          <p:cNvGrpSpPr/>
          <p:nvPr/>
        </p:nvGrpSpPr>
        <p:grpSpPr>
          <a:xfrm>
            <a:off x="456883" y="6487048"/>
            <a:ext cx="1023141" cy="133760"/>
            <a:chOff x="1190923" y="-1184359"/>
            <a:chExt cx="8585462" cy="1122711"/>
          </a:xfrm>
        </p:grpSpPr>
        <p:sp>
          <p:nvSpPr>
            <p:cNvPr id="1672" name="Google Shape;1672;ga910c9af8b_1_617"/>
            <p:cNvSpPr/>
            <p:nvPr/>
          </p:nvSpPr>
          <p:spPr>
            <a:xfrm>
              <a:off x="1190923" y="-1184359"/>
              <a:ext cx="1022032" cy="1122711"/>
            </a:xfrm>
            <a:custGeom>
              <a:avLst/>
              <a:gdLst/>
              <a:ahLst/>
              <a:cxnLst/>
              <a:rect l="l" t="t" r="r" b="b"/>
              <a:pathLst>
                <a:path w="1022032" h="1122711" extrusionOk="0">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673" name="Google Shape;1673;ga910c9af8b_1_617"/>
            <p:cNvGrpSpPr/>
            <p:nvPr/>
          </p:nvGrpSpPr>
          <p:grpSpPr>
            <a:xfrm>
              <a:off x="2653581" y="-921659"/>
              <a:ext cx="7122804" cy="597330"/>
              <a:chOff x="2653581" y="-921659"/>
              <a:chExt cx="7122804" cy="597330"/>
            </a:xfrm>
          </p:grpSpPr>
          <p:sp>
            <p:nvSpPr>
              <p:cNvPr id="1674" name="Google Shape;1674;ga910c9af8b_1_617"/>
              <p:cNvSpPr/>
              <p:nvPr/>
            </p:nvSpPr>
            <p:spPr>
              <a:xfrm>
                <a:off x="2653581"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5" name="Google Shape;1675;ga910c9af8b_1_617"/>
              <p:cNvSpPr/>
              <p:nvPr/>
            </p:nvSpPr>
            <p:spPr>
              <a:xfrm>
                <a:off x="3442347" y="-903085"/>
                <a:ext cx="473642" cy="564260"/>
              </a:xfrm>
              <a:custGeom>
                <a:avLst/>
                <a:gdLst/>
                <a:ahLst/>
                <a:cxnLst/>
                <a:rect l="l" t="t" r="r" b="b"/>
                <a:pathLst>
                  <a:path w="473642" h="564260" extrusionOk="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6" name="Google Shape;1676;ga910c9af8b_1_617"/>
              <p:cNvSpPr/>
              <p:nvPr/>
            </p:nvSpPr>
            <p:spPr>
              <a:xfrm>
                <a:off x="4100810" y="-903085"/>
                <a:ext cx="473642" cy="564260"/>
              </a:xfrm>
              <a:custGeom>
                <a:avLst/>
                <a:gdLst/>
                <a:ahLst/>
                <a:cxnLst/>
                <a:rect l="l" t="t" r="r" b="b"/>
                <a:pathLst>
                  <a:path w="473642" h="564260" extrusionOk="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7" name="Google Shape;1677;ga910c9af8b_1_617"/>
              <p:cNvSpPr/>
              <p:nvPr/>
            </p:nvSpPr>
            <p:spPr>
              <a:xfrm>
                <a:off x="4759369" y="-902323"/>
                <a:ext cx="503157" cy="563498"/>
              </a:xfrm>
              <a:custGeom>
                <a:avLst/>
                <a:gdLst/>
                <a:ahLst/>
                <a:cxnLst/>
                <a:rect l="l" t="t" r="r" b="b"/>
                <a:pathLst>
                  <a:path w="503157" h="563498" extrusionOk="0">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8" name="Google Shape;1678;ga910c9af8b_1_617"/>
              <p:cNvSpPr/>
              <p:nvPr/>
            </p:nvSpPr>
            <p:spPr>
              <a:xfrm>
                <a:off x="5362206" y="-902323"/>
                <a:ext cx="547497" cy="563594"/>
              </a:xfrm>
              <a:custGeom>
                <a:avLst/>
                <a:gdLst/>
                <a:ahLst/>
                <a:cxnLst/>
                <a:rect l="l" t="t" r="r" b="b"/>
                <a:pathLst>
                  <a:path w="547497" h="563594" extrusionOk="0">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9" name="Google Shape;1679;ga910c9af8b_1_617"/>
              <p:cNvSpPr/>
              <p:nvPr/>
            </p:nvSpPr>
            <p:spPr>
              <a:xfrm>
                <a:off x="6066865" y="-902323"/>
                <a:ext cx="491966" cy="563498"/>
              </a:xfrm>
              <a:custGeom>
                <a:avLst/>
                <a:gdLst/>
                <a:ahLst/>
                <a:cxnLst/>
                <a:rect l="l" t="t" r="r" b="b"/>
                <a:pathLst>
                  <a:path w="491966" h="563498" extrusionOk="0">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0" name="Google Shape;1680;ga910c9af8b_1_617"/>
              <p:cNvSpPr/>
              <p:nvPr/>
            </p:nvSpPr>
            <p:spPr>
              <a:xfrm>
                <a:off x="6726186"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1" name="Google Shape;1681;ga910c9af8b_1_617"/>
              <p:cNvSpPr/>
              <p:nvPr/>
            </p:nvSpPr>
            <p:spPr>
              <a:xfrm>
                <a:off x="7514951" y="-901466"/>
                <a:ext cx="596550" cy="563594"/>
              </a:xfrm>
              <a:custGeom>
                <a:avLst/>
                <a:gdLst/>
                <a:ahLst/>
                <a:cxnLst/>
                <a:rect l="l" t="t" r="r" b="b"/>
                <a:pathLst>
                  <a:path w="596550" h="563594" extrusionOk="0">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2" name="Google Shape;1682;ga910c9af8b_1_617"/>
              <p:cNvSpPr/>
              <p:nvPr/>
            </p:nvSpPr>
            <p:spPr>
              <a:xfrm>
                <a:off x="8349912" y="-902323"/>
                <a:ext cx="105537" cy="563594"/>
              </a:xfrm>
              <a:custGeom>
                <a:avLst/>
                <a:gdLst/>
                <a:ahLst/>
                <a:cxnLst/>
                <a:rect l="l" t="t" r="r" b="b"/>
                <a:pathLst>
                  <a:path w="105537" h="563594" extrusionOk="0">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3" name="Google Shape;1683;ga910c9af8b_1_617"/>
              <p:cNvSpPr/>
              <p:nvPr/>
            </p:nvSpPr>
            <p:spPr>
              <a:xfrm>
                <a:off x="8648326" y="-913563"/>
                <a:ext cx="512830" cy="587692"/>
              </a:xfrm>
              <a:custGeom>
                <a:avLst/>
                <a:gdLst/>
                <a:ahLst/>
                <a:cxnLst/>
                <a:rect l="l" t="t" r="r" b="b"/>
                <a:pathLst>
                  <a:path w="512830" h="587692" extrusionOk="0">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4" name="Google Shape;1684;ga910c9af8b_1_617"/>
              <p:cNvSpPr/>
              <p:nvPr/>
            </p:nvSpPr>
            <p:spPr>
              <a:xfrm>
                <a:off x="9293840" y="-921659"/>
                <a:ext cx="482545" cy="597330"/>
              </a:xfrm>
              <a:custGeom>
                <a:avLst/>
                <a:gdLst/>
                <a:ahLst/>
                <a:cxnLst/>
                <a:rect l="l" t="t" r="r" b="b"/>
                <a:pathLst>
                  <a:path w="482545" h="597330" extrusionOk="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1685" name="Google Shape;1685;ga910c9af8b_1_617"/>
          <p:cNvGrpSpPr/>
          <p:nvPr/>
        </p:nvGrpSpPr>
        <p:grpSpPr>
          <a:xfrm>
            <a:off x="2088170" y="6466230"/>
            <a:ext cx="333197" cy="175568"/>
            <a:chOff x="3189287" y="1895475"/>
            <a:chExt cx="5809963" cy="3062191"/>
          </a:xfrm>
        </p:grpSpPr>
        <p:sp>
          <p:nvSpPr>
            <p:cNvPr id="1686" name="Google Shape;1686;ga910c9af8b_1_617"/>
            <p:cNvSpPr/>
            <p:nvPr/>
          </p:nvSpPr>
          <p:spPr>
            <a:xfrm>
              <a:off x="4832254" y="3930110"/>
              <a:ext cx="254888" cy="1009554"/>
            </a:xfrm>
            <a:custGeom>
              <a:avLst/>
              <a:gdLst/>
              <a:ahLst/>
              <a:cxnLst/>
              <a:rect l="l" t="t" r="r" b="b"/>
              <a:pathLst>
                <a:path w="254888" h="1009554" extrusionOk="0">
                  <a:moveTo>
                    <a:pt x="0" y="0"/>
                  </a:moveTo>
                  <a:lnTo>
                    <a:pt x="254889" y="0"/>
                  </a:lnTo>
                  <a:lnTo>
                    <a:pt x="254889" y="1009555"/>
                  </a:lnTo>
                  <a:lnTo>
                    <a:pt x="0" y="100955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7" name="Google Shape;1687;ga910c9af8b_1_617"/>
            <p:cNvSpPr/>
            <p:nvPr/>
          </p:nvSpPr>
          <p:spPr>
            <a:xfrm>
              <a:off x="6371208" y="3912298"/>
              <a:ext cx="770191" cy="1045368"/>
            </a:xfrm>
            <a:custGeom>
              <a:avLst/>
              <a:gdLst/>
              <a:ahLst/>
              <a:cxnLst/>
              <a:rect l="l" t="t" r="r" b="b"/>
              <a:pathLst>
                <a:path w="770191" h="1045368" extrusionOk="0">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8" name="Google Shape;1688;ga910c9af8b_1_617"/>
            <p:cNvSpPr/>
            <p:nvPr/>
          </p:nvSpPr>
          <p:spPr>
            <a:xfrm>
              <a:off x="3712304" y="3912298"/>
              <a:ext cx="770381" cy="1045368"/>
            </a:xfrm>
            <a:custGeom>
              <a:avLst/>
              <a:gdLst/>
              <a:ahLst/>
              <a:cxnLst/>
              <a:rect l="l" t="t" r="r" b="b"/>
              <a:pathLst>
                <a:path w="770381" h="1045368" extrusionOk="0">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9" name="Google Shape;1689;ga910c9af8b_1_617"/>
            <p:cNvSpPr/>
            <p:nvPr/>
          </p:nvSpPr>
          <p:spPr>
            <a:xfrm>
              <a:off x="7409719" y="3912298"/>
              <a:ext cx="1066323" cy="1045368"/>
            </a:xfrm>
            <a:custGeom>
              <a:avLst/>
              <a:gdLst/>
              <a:ahLst/>
              <a:cxnLst/>
              <a:rect l="l" t="t" r="r" b="b"/>
              <a:pathLst>
                <a:path w="1066323" h="1045368" extrusionOk="0">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0" name="Google Shape;1690;ga910c9af8b_1_617"/>
            <p:cNvSpPr/>
            <p:nvPr/>
          </p:nvSpPr>
          <p:spPr>
            <a:xfrm>
              <a:off x="5429090" y="3911822"/>
              <a:ext cx="694943" cy="1045844"/>
            </a:xfrm>
            <a:custGeom>
              <a:avLst/>
              <a:gdLst/>
              <a:ahLst/>
              <a:cxnLst/>
              <a:rect l="l" t="t" r="r" b="b"/>
              <a:pathLst>
                <a:path w="694943" h="1045844" extrusionOk="0">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1" name="Google Shape;1691;ga910c9af8b_1_617"/>
            <p:cNvSpPr/>
            <p:nvPr/>
          </p:nvSpPr>
          <p:spPr>
            <a:xfrm>
              <a:off x="3189287" y="2719292"/>
              <a:ext cx="252698" cy="517302"/>
            </a:xfrm>
            <a:custGeom>
              <a:avLst/>
              <a:gdLst/>
              <a:ahLst/>
              <a:cxnLst/>
              <a:rect l="l" t="t" r="r" b="b"/>
              <a:pathLst>
                <a:path w="252698" h="517302" extrusionOk="0">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2" name="Google Shape;1692;ga910c9af8b_1_617"/>
            <p:cNvSpPr/>
            <p:nvPr/>
          </p:nvSpPr>
          <p:spPr>
            <a:xfrm>
              <a:off x="3883945" y="2371343"/>
              <a:ext cx="252983" cy="865251"/>
            </a:xfrm>
            <a:custGeom>
              <a:avLst/>
              <a:gdLst/>
              <a:ahLst/>
              <a:cxnLst/>
              <a:rect l="l" t="t" r="r" b="b"/>
              <a:pathLst>
                <a:path w="252983" h="865251" extrusionOk="0">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3" name="Google Shape;1693;ga910c9af8b_1_617"/>
            <p:cNvSpPr/>
            <p:nvPr/>
          </p:nvSpPr>
          <p:spPr>
            <a:xfrm>
              <a:off x="4578508" y="1895475"/>
              <a:ext cx="253079" cy="1593056"/>
            </a:xfrm>
            <a:custGeom>
              <a:avLst/>
              <a:gdLst/>
              <a:ahLst/>
              <a:cxnLst/>
              <a:rect l="l" t="t" r="r" b="b"/>
              <a:pathLst>
                <a:path w="253079" h="1593056" extrusionOk="0">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4" name="Google Shape;1694;ga910c9af8b_1_617"/>
            <p:cNvSpPr/>
            <p:nvPr/>
          </p:nvSpPr>
          <p:spPr>
            <a:xfrm>
              <a:off x="5273452" y="2371343"/>
              <a:ext cx="252983" cy="865251"/>
            </a:xfrm>
            <a:custGeom>
              <a:avLst/>
              <a:gdLst/>
              <a:ahLst/>
              <a:cxnLst/>
              <a:rect l="l" t="t" r="r" b="b"/>
              <a:pathLst>
                <a:path w="252983" h="865251" extrusionOk="0">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5" name="Google Shape;1695;ga910c9af8b_1_617"/>
            <p:cNvSpPr/>
            <p:nvPr/>
          </p:nvSpPr>
          <p:spPr>
            <a:xfrm>
              <a:off x="5968110" y="2719292"/>
              <a:ext cx="252412" cy="517302"/>
            </a:xfrm>
            <a:custGeom>
              <a:avLst/>
              <a:gdLst/>
              <a:ahLst/>
              <a:cxnLst/>
              <a:rect l="l" t="t" r="r" b="b"/>
              <a:pathLst>
                <a:path w="252412" h="517302" extrusionOk="0">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6" name="Google Shape;1696;ga910c9af8b_1_617"/>
            <p:cNvSpPr/>
            <p:nvPr/>
          </p:nvSpPr>
          <p:spPr>
            <a:xfrm>
              <a:off x="6663530" y="2371343"/>
              <a:ext cx="251936" cy="865251"/>
            </a:xfrm>
            <a:custGeom>
              <a:avLst/>
              <a:gdLst/>
              <a:ahLst/>
              <a:cxnLst/>
              <a:rect l="l" t="t" r="r" b="b"/>
              <a:pathLst>
                <a:path w="251936" h="865251" extrusionOk="0">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7" name="Google Shape;1697;ga910c9af8b_1_617"/>
            <p:cNvSpPr/>
            <p:nvPr/>
          </p:nvSpPr>
          <p:spPr>
            <a:xfrm>
              <a:off x="7358379" y="1895475"/>
              <a:ext cx="251936" cy="1593056"/>
            </a:xfrm>
            <a:custGeom>
              <a:avLst/>
              <a:gdLst/>
              <a:ahLst/>
              <a:cxnLst/>
              <a:rect l="l" t="t" r="r" b="b"/>
              <a:pathLst>
                <a:path w="251936" h="1593056" extrusionOk="0">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8" name="Google Shape;1698;ga910c9af8b_1_617"/>
            <p:cNvSpPr/>
            <p:nvPr/>
          </p:nvSpPr>
          <p:spPr>
            <a:xfrm>
              <a:off x="8051609" y="2371343"/>
              <a:ext cx="254221" cy="865251"/>
            </a:xfrm>
            <a:custGeom>
              <a:avLst/>
              <a:gdLst/>
              <a:ahLst/>
              <a:cxnLst/>
              <a:rect l="l" t="t" r="r" b="b"/>
              <a:pathLst>
                <a:path w="254221" h="865251" extrusionOk="0">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9" name="Google Shape;1699;ga910c9af8b_1_617"/>
            <p:cNvSpPr/>
            <p:nvPr/>
          </p:nvSpPr>
          <p:spPr>
            <a:xfrm>
              <a:off x="8747029" y="2719292"/>
              <a:ext cx="252221" cy="517302"/>
            </a:xfrm>
            <a:custGeom>
              <a:avLst/>
              <a:gdLst/>
              <a:ahLst/>
              <a:cxnLst/>
              <a:rect l="l" t="t" r="r" b="b"/>
              <a:pathLst>
                <a:path w="252221" h="517302" extrusionOk="0">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00" name="Google Shape;1700;ga910c9af8b_1_617"/>
            <p:cNvSpPr/>
            <p:nvPr/>
          </p:nvSpPr>
          <p:spPr>
            <a:xfrm>
              <a:off x="8744552" y="4806696"/>
              <a:ext cx="109252" cy="132968"/>
            </a:xfrm>
            <a:custGeom>
              <a:avLst/>
              <a:gdLst/>
              <a:ahLst/>
              <a:cxnLst/>
              <a:rect l="l" t="t" r="r" b="b"/>
              <a:pathLst>
                <a:path w="109252" h="132968" extrusionOk="0">
                  <a:moveTo>
                    <a:pt x="109252" y="0"/>
                  </a:moveTo>
                  <a:lnTo>
                    <a:pt x="109252" y="15811"/>
                  </a:lnTo>
                  <a:lnTo>
                    <a:pt x="63627" y="15811"/>
                  </a:lnTo>
                  <a:lnTo>
                    <a:pt x="63627" y="132969"/>
                  </a:lnTo>
                  <a:lnTo>
                    <a:pt x="45244" y="132969"/>
                  </a:lnTo>
                  <a:lnTo>
                    <a:pt x="45244" y="15811"/>
                  </a:lnTo>
                  <a:lnTo>
                    <a:pt x="0" y="15811"/>
                  </a:lnTo>
                  <a:lnTo>
                    <a:pt x="0" y="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01" name="Google Shape;1701;ga910c9af8b_1_617"/>
            <p:cNvSpPr/>
            <p:nvPr/>
          </p:nvSpPr>
          <p:spPr>
            <a:xfrm>
              <a:off x="8862948" y="4806696"/>
              <a:ext cx="136207" cy="132968"/>
            </a:xfrm>
            <a:custGeom>
              <a:avLst/>
              <a:gdLst/>
              <a:ahLst/>
              <a:cxnLst/>
              <a:rect l="l" t="t" r="r" b="b"/>
              <a:pathLst>
                <a:path w="136207" h="132968" extrusionOk="0">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663964457"/>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matchingName="Statement_1">
  <p:cSld name="Statement_1">
    <p:bg>
      <p:bgPr>
        <a:solidFill>
          <a:srgbClr val="FFFFFF"/>
        </a:solidFill>
        <a:effectLst/>
      </p:bgPr>
    </p:bg>
    <p:spTree>
      <p:nvGrpSpPr>
        <p:cNvPr id="1" name="Shape 1702"/>
        <p:cNvGrpSpPr/>
        <p:nvPr/>
      </p:nvGrpSpPr>
      <p:grpSpPr>
        <a:xfrm>
          <a:off x="0" y="0"/>
          <a:ext cx="0" cy="0"/>
          <a:chOff x="0" y="0"/>
          <a:chExt cx="0" cy="0"/>
        </a:xfrm>
      </p:grpSpPr>
      <p:sp>
        <p:nvSpPr>
          <p:cNvPr id="1703" name="Google Shape;1703;ga910c9af8b_1_660"/>
          <p:cNvSpPr/>
          <p:nvPr/>
        </p:nvSpPr>
        <p:spPr>
          <a:xfrm>
            <a:off x="723945" y="885118"/>
            <a:ext cx="5089089" cy="5087764"/>
          </a:xfrm>
          <a:prstGeom prst="pie">
            <a:avLst>
              <a:gd name="adj1" fmla="val 6760667"/>
              <a:gd name="adj2" fmla="val 1081219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6"/>
              </a:solidFill>
              <a:latin typeface="Arial"/>
              <a:ea typeface="Arial"/>
              <a:cs typeface="Arial"/>
              <a:sym typeface="Arial"/>
            </a:endParaRPr>
          </a:p>
        </p:txBody>
      </p:sp>
      <p:sp>
        <p:nvSpPr>
          <p:cNvPr id="1704" name="Google Shape;1704;ga910c9af8b_1_660"/>
          <p:cNvSpPr/>
          <p:nvPr/>
        </p:nvSpPr>
        <p:spPr>
          <a:xfrm>
            <a:off x="1953012" y="2095108"/>
            <a:ext cx="2630955" cy="2630270"/>
          </a:xfrm>
          <a:prstGeom prst="pie">
            <a:avLst>
              <a:gd name="adj1" fmla="val 16195008"/>
              <a:gd name="adj2" fmla="val 24132"/>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6"/>
              </a:solidFill>
              <a:latin typeface="Arial"/>
              <a:ea typeface="Arial"/>
              <a:cs typeface="Arial"/>
              <a:sym typeface="Arial"/>
            </a:endParaRPr>
          </a:p>
        </p:txBody>
      </p:sp>
      <p:sp>
        <p:nvSpPr>
          <p:cNvPr id="1705" name="Google Shape;1705;ga910c9af8b_1_660"/>
          <p:cNvSpPr txBox="1">
            <a:spLocks noGrp="1"/>
          </p:cNvSpPr>
          <p:nvPr>
            <p:ph type="body" idx="1"/>
          </p:nvPr>
        </p:nvSpPr>
        <p:spPr>
          <a:xfrm>
            <a:off x="6564191" y="2234834"/>
            <a:ext cx="4750769" cy="2388335"/>
          </a:xfrm>
          <a:prstGeom prst="rect">
            <a:avLst/>
          </a:prstGeom>
          <a:noFill/>
          <a:ln w="9525" cap="flat" cmpd="sng">
            <a:solidFill>
              <a:schemeClr val="dk1"/>
            </a:solidFill>
            <a:prstDash val="solid"/>
            <a:round/>
            <a:headEnd type="none" w="sm" len="sm"/>
            <a:tailEnd type="none" w="sm" len="sm"/>
          </a:ln>
        </p:spPr>
        <p:txBody>
          <a:bodyPr spcFirstLastPara="1" wrap="square" lIns="91425" tIns="0" rIns="0" bIns="0" anchor="ctr" anchorCtr="0">
            <a:noAutofit/>
          </a:bodyPr>
          <a:lstStyle>
            <a:lvl1pPr marL="457200" lvl="0" indent="-381000" algn="l">
              <a:lnSpc>
                <a:spcPct val="100000"/>
              </a:lnSpc>
              <a:spcBef>
                <a:spcPts val="0"/>
              </a:spcBef>
              <a:spcAft>
                <a:spcPts val="0"/>
              </a:spcAft>
              <a:buSzPts val="2400"/>
              <a:buFont typeface="Arial"/>
              <a:buChar char="​"/>
              <a:defRPr sz="3200">
                <a:solidFill>
                  <a:schemeClr val="dk1"/>
                </a:solidFill>
                <a:latin typeface="Arial"/>
                <a:ea typeface="Arial"/>
                <a:cs typeface="Arial"/>
                <a:sym typeface="Arial"/>
              </a:defRPr>
            </a:lvl1pPr>
            <a:lvl2pPr marL="914400" lvl="1" indent="-228600" algn="l">
              <a:lnSpc>
                <a:spcPct val="110000"/>
              </a:lnSpc>
              <a:spcBef>
                <a:spcPts val="1200"/>
              </a:spcBef>
              <a:spcAft>
                <a:spcPts val="0"/>
              </a:spcAft>
              <a:buSzPts val="1400"/>
              <a:buFont typeface="Arial"/>
              <a:buNone/>
              <a:defRPr sz="1400">
                <a:solidFill>
                  <a:schemeClr val="dk1"/>
                </a:solidFill>
                <a:latin typeface="Arial"/>
                <a:ea typeface="Arial"/>
                <a:cs typeface="Arial"/>
                <a:sym typeface="Arial"/>
              </a:defRPr>
            </a:lvl2pPr>
            <a:lvl3pPr marL="1371600" lvl="2" indent="-285750" algn="l">
              <a:lnSpc>
                <a:spcPct val="100000"/>
              </a:lnSpc>
              <a:spcBef>
                <a:spcPts val="0"/>
              </a:spcBef>
              <a:spcAft>
                <a:spcPts val="0"/>
              </a:spcAft>
              <a:buSzPts val="900"/>
              <a:buChar char="–"/>
              <a:defRPr sz="1000"/>
            </a:lvl3pPr>
            <a:lvl4pPr marL="1828800" lvl="3" indent="-228600" algn="l">
              <a:lnSpc>
                <a:spcPct val="100000"/>
              </a:lnSpc>
              <a:spcBef>
                <a:spcPts val="1000"/>
              </a:spcBef>
              <a:spcAft>
                <a:spcPts val="0"/>
              </a:spcAft>
              <a:buClr>
                <a:schemeClr val="accent1"/>
              </a:buClr>
              <a:buSzPts val="500"/>
              <a:buFont typeface="Arial"/>
              <a:buNone/>
              <a:defRPr sz="2000"/>
            </a:lvl4pPr>
            <a:lvl5pPr marL="2286000" lvl="4" indent="-330200" algn="l">
              <a:lnSpc>
                <a:spcPct val="110000"/>
              </a:lnSpc>
              <a:spcBef>
                <a:spcPts val="600"/>
              </a:spcBef>
              <a:spcAft>
                <a:spcPts val="0"/>
              </a:spcAft>
              <a:buSzPts val="1600"/>
              <a:buAutoNum type="arabicPeriod"/>
              <a:defRPr sz="16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06" name="Google Shape;1706;ga910c9af8b_1_660"/>
          <p:cNvSpPr>
            <a:spLocks noGrp="1"/>
          </p:cNvSpPr>
          <p:nvPr>
            <p:ph type="pic" idx="2"/>
          </p:nvPr>
        </p:nvSpPr>
        <p:spPr>
          <a:xfrm>
            <a:off x="792368" y="968375"/>
            <a:ext cx="5303631" cy="4921250"/>
          </a:xfrm>
          <a:prstGeom prst="rect">
            <a:avLst/>
          </a:prstGeom>
          <a:noFill/>
          <a:ln>
            <a:noFill/>
          </a:ln>
        </p:spPr>
        <p:txBody>
          <a:bodyPr spcFirstLastPara="1" wrap="square" lIns="0" tIns="0" rIns="0" bIns="0" anchor="t" anchorCtr="0">
            <a:noAutofit/>
          </a:bodyPr>
          <a:lstStyle>
            <a:lvl1pPr marR="0" lvl="0" algn="l" rtl="0">
              <a:lnSpc>
                <a:spcPct val="110000"/>
              </a:lnSpc>
              <a:spcBef>
                <a:spcPts val="600"/>
              </a:spcBef>
              <a:spcAft>
                <a:spcPts val="0"/>
              </a:spcAft>
              <a:buClr>
                <a:schemeClr val="accent1"/>
              </a:buClr>
              <a:buSzPts val="1050"/>
              <a:buFont typeface="Arial"/>
              <a:buChar char="​"/>
              <a:defRPr sz="14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dk2"/>
              </a:buClr>
              <a:buSzPts val="900"/>
              <a:buFont typeface="Arial"/>
              <a:buChar char="–"/>
              <a:defRPr sz="1000" b="0" i="0" u="none" strike="noStrike" cap="none">
                <a:solidFill>
                  <a:schemeClr val="dk1"/>
                </a:solidFill>
                <a:latin typeface="Arial"/>
                <a:ea typeface="Arial"/>
                <a:cs typeface="Arial"/>
                <a:sym typeface="Arial"/>
              </a:defRPr>
            </a:lvl3pPr>
            <a:lvl4pPr marR="0" lvl="3" algn="l" rtl="0">
              <a:lnSpc>
                <a:spcPct val="100000"/>
              </a:lnSpc>
              <a:spcBef>
                <a:spcPts val="1000"/>
              </a:spcBef>
              <a:spcAft>
                <a:spcPts val="0"/>
              </a:spcAft>
              <a:buClr>
                <a:schemeClr val="accent1"/>
              </a:buClr>
              <a:buSzPts val="600"/>
              <a:buFont typeface="Arial"/>
              <a:buChar char="​"/>
              <a:defRPr sz="2400" b="0" i="0" u="none" strike="noStrike" cap="none">
                <a:solidFill>
                  <a:schemeClr val="accent1"/>
                </a:solidFill>
                <a:latin typeface="Arial"/>
                <a:ea typeface="Arial"/>
                <a:cs typeface="Arial"/>
                <a:sym typeface="Arial"/>
              </a:defRPr>
            </a:lvl4pPr>
            <a:lvl5pPr marR="0" lvl="4" algn="l" rtl="0">
              <a:lnSpc>
                <a:spcPct val="110000"/>
              </a:lnSpc>
              <a:spcBef>
                <a:spcPts val="600"/>
              </a:spcBef>
              <a:spcAft>
                <a:spcPts val="0"/>
              </a:spcAft>
              <a:buClr>
                <a:schemeClr val="dk1"/>
              </a:buClr>
              <a:buSzPts val="1400"/>
              <a:buFont typeface="Arial"/>
              <a:buAutoNum type="arabicPeriod"/>
              <a:defRPr sz="1400" b="0" i="0" u="none" strike="noStrike" cap="none">
                <a:solidFill>
                  <a:schemeClr val="dk1"/>
                </a:solidFill>
                <a:latin typeface="Arial"/>
                <a:ea typeface="Arial"/>
                <a:cs typeface="Arial"/>
                <a:sym typeface="Arial"/>
              </a:defRPr>
            </a:lvl5pPr>
            <a:lvl6pPr marR="0" lvl="5" algn="l" rtl="0">
              <a:lnSpc>
                <a:spcPct val="110000"/>
              </a:lnSpc>
              <a:spcBef>
                <a:spcPts val="1200"/>
              </a:spcBef>
              <a:spcAft>
                <a:spcPts val="0"/>
              </a:spcAft>
              <a:buClr>
                <a:schemeClr val="dk1"/>
              </a:buClr>
              <a:buSzPts val="350"/>
              <a:buFont typeface="Arial"/>
              <a:buChar char="​"/>
              <a:defRPr sz="1400" b="0" i="0" u="none" strike="noStrike" cap="none">
                <a:solidFill>
                  <a:schemeClr val="dk1"/>
                </a:solidFill>
                <a:latin typeface="Arial"/>
                <a:ea typeface="Arial"/>
                <a:cs typeface="Arial"/>
                <a:sym typeface="Arial"/>
              </a:defRPr>
            </a:lvl6pPr>
            <a:lvl7pPr marR="0" lvl="6" algn="l" rtl="0">
              <a:lnSpc>
                <a:spcPct val="110000"/>
              </a:lnSpc>
              <a:spcBef>
                <a:spcPts val="6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7pPr>
            <a:lvl8pPr marR="0" lvl="7" algn="l" rtl="0">
              <a:lnSpc>
                <a:spcPct val="110000"/>
              </a:lnSpc>
              <a:spcBef>
                <a:spcPts val="1200"/>
              </a:spcBef>
              <a:spcAft>
                <a:spcPts val="0"/>
              </a:spcAft>
              <a:buClr>
                <a:schemeClr val="accent1"/>
              </a:buClr>
              <a:buSzPts val="250"/>
              <a:buFont typeface="Arial"/>
              <a:buChar char="​"/>
              <a:defRPr sz="1000" b="0" i="0" u="none" strike="noStrike" cap="none">
                <a:solidFill>
                  <a:schemeClr val="accent1"/>
                </a:solidFill>
                <a:latin typeface="Arial"/>
                <a:ea typeface="Arial"/>
                <a:cs typeface="Arial"/>
                <a:sym typeface="Arial"/>
              </a:defRPr>
            </a:lvl8pPr>
            <a:lvl9pPr marR="0" lvl="8" algn="l" rtl="0">
              <a:lnSpc>
                <a:spcPct val="90000"/>
              </a:lnSpc>
              <a:spcBef>
                <a:spcPts val="1200"/>
              </a:spcBef>
              <a:spcAft>
                <a:spcPts val="0"/>
              </a:spcAft>
              <a:buClr>
                <a:schemeClr val="accent1"/>
              </a:buClr>
              <a:buSzPts val="1350"/>
              <a:buFont typeface="Arial"/>
              <a:buChar char="​"/>
              <a:defRPr sz="5400" b="0" i="0" u="none" strike="noStrike" cap="none">
                <a:solidFill>
                  <a:schemeClr val="accent1"/>
                </a:solidFill>
                <a:latin typeface="Arial"/>
                <a:ea typeface="Arial"/>
                <a:cs typeface="Arial"/>
                <a:sym typeface="Arial"/>
              </a:defRPr>
            </a:lvl9pPr>
          </a:lstStyle>
          <a:p>
            <a:endParaRPr/>
          </a:p>
        </p:txBody>
      </p:sp>
    </p:spTree>
    <p:extLst>
      <p:ext uri="{BB962C8B-B14F-4D97-AF65-F5344CB8AC3E}">
        <p14:creationId xmlns:p14="http://schemas.microsoft.com/office/powerpoint/2010/main" val="4128064943"/>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matchingName="Quote+Image">
  <p:cSld name="Quote+Image">
    <p:bg>
      <p:bgPr>
        <a:solidFill>
          <a:srgbClr val="FFFFFF"/>
        </a:solidFill>
        <a:effectLst/>
      </p:bgPr>
    </p:bg>
    <p:spTree>
      <p:nvGrpSpPr>
        <p:cNvPr id="1" name="Shape 1707"/>
        <p:cNvGrpSpPr/>
        <p:nvPr/>
      </p:nvGrpSpPr>
      <p:grpSpPr>
        <a:xfrm>
          <a:off x="0" y="0"/>
          <a:ext cx="0" cy="0"/>
          <a:chOff x="0" y="0"/>
          <a:chExt cx="0" cy="0"/>
        </a:xfrm>
      </p:grpSpPr>
      <p:sp>
        <p:nvSpPr>
          <p:cNvPr id="1708" name="Google Shape;1708;ga910c9af8b_1_665"/>
          <p:cNvSpPr>
            <a:spLocks noGrp="1"/>
          </p:cNvSpPr>
          <p:nvPr>
            <p:ph type="pic" idx="2"/>
          </p:nvPr>
        </p:nvSpPr>
        <p:spPr>
          <a:xfrm>
            <a:off x="-1" y="1"/>
            <a:ext cx="12192000" cy="6857999"/>
          </a:xfrm>
          <a:prstGeom prst="rect">
            <a:avLst/>
          </a:prstGeom>
          <a:noFill/>
          <a:ln>
            <a:noFill/>
          </a:ln>
        </p:spPr>
        <p:txBody>
          <a:bodyPr spcFirstLastPara="1" wrap="square" lIns="457200" tIns="0" rIns="0" bIns="0" anchor="ctr" anchorCtr="0">
            <a:noAutofit/>
          </a:bodyPr>
          <a:lstStyle>
            <a:lvl1pPr marR="0" lvl="0" algn="l" rtl="0">
              <a:lnSpc>
                <a:spcPct val="110000"/>
              </a:lnSpc>
              <a:spcBef>
                <a:spcPts val="600"/>
              </a:spcBef>
              <a:spcAft>
                <a:spcPts val="0"/>
              </a:spcAft>
              <a:buClr>
                <a:schemeClr val="accent1"/>
              </a:buClr>
              <a:buSzPts val="135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dk2"/>
              </a:buClr>
              <a:buSzPts val="900"/>
              <a:buFont typeface="Arial"/>
              <a:buChar char="–"/>
              <a:defRPr sz="1000" b="0" i="0" u="none" strike="noStrike" cap="none">
                <a:solidFill>
                  <a:schemeClr val="dk1"/>
                </a:solidFill>
                <a:latin typeface="Arial"/>
                <a:ea typeface="Arial"/>
                <a:cs typeface="Arial"/>
                <a:sym typeface="Arial"/>
              </a:defRPr>
            </a:lvl3pPr>
            <a:lvl4pPr marR="0" lvl="3" algn="l" rtl="0">
              <a:lnSpc>
                <a:spcPct val="100000"/>
              </a:lnSpc>
              <a:spcBef>
                <a:spcPts val="1000"/>
              </a:spcBef>
              <a:spcAft>
                <a:spcPts val="0"/>
              </a:spcAft>
              <a:buClr>
                <a:schemeClr val="accent1"/>
              </a:buClr>
              <a:buSzPts val="600"/>
              <a:buFont typeface="Arial"/>
              <a:buChar char="​"/>
              <a:defRPr sz="2400" b="0" i="0" u="none" strike="noStrike" cap="none">
                <a:solidFill>
                  <a:schemeClr val="accent1"/>
                </a:solidFill>
                <a:latin typeface="Arial"/>
                <a:ea typeface="Arial"/>
                <a:cs typeface="Arial"/>
                <a:sym typeface="Arial"/>
              </a:defRPr>
            </a:lvl4pPr>
            <a:lvl5pPr marR="0" lvl="4" algn="l" rtl="0">
              <a:lnSpc>
                <a:spcPct val="110000"/>
              </a:lnSpc>
              <a:spcBef>
                <a:spcPts val="600"/>
              </a:spcBef>
              <a:spcAft>
                <a:spcPts val="0"/>
              </a:spcAft>
              <a:buClr>
                <a:schemeClr val="dk1"/>
              </a:buClr>
              <a:buSzPts val="1400"/>
              <a:buFont typeface="Arial"/>
              <a:buAutoNum type="arabicPeriod"/>
              <a:defRPr sz="1400" b="0" i="0" u="none" strike="noStrike" cap="none">
                <a:solidFill>
                  <a:schemeClr val="dk1"/>
                </a:solidFill>
                <a:latin typeface="Arial"/>
                <a:ea typeface="Arial"/>
                <a:cs typeface="Arial"/>
                <a:sym typeface="Arial"/>
              </a:defRPr>
            </a:lvl5pPr>
            <a:lvl6pPr marR="0" lvl="5" algn="l" rtl="0">
              <a:lnSpc>
                <a:spcPct val="110000"/>
              </a:lnSpc>
              <a:spcBef>
                <a:spcPts val="1200"/>
              </a:spcBef>
              <a:spcAft>
                <a:spcPts val="0"/>
              </a:spcAft>
              <a:buClr>
                <a:schemeClr val="dk1"/>
              </a:buClr>
              <a:buSzPts val="350"/>
              <a:buFont typeface="Arial"/>
              <a:buChar char="​"/>
              <a:defRPr sz="1400" b="0" i="0" u="none" strike="noStrike" cap="none">
                <a:solidFill>
                  <a:schemeClr val="dk1"/>
                </a:solidFill>
                <a:latin typeface="Arial"/>
                <a:ea typeface="Arial"/>
                <a:cs typeface="Arial"/>
                <a:sym typeface="Arial"/>
              </a:defRPr>
            </a:lvl6pPr>
            <a:lvl7pPr marR="0" lvl="6" algn="l" rtl="0">
              <a:lnSpc>
                <a:spcPct val="110000"/>
              </a:lnSpc>
              <a:spcBef>
                <a:spcPts val="6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7pPr>
            <a:lvl8pPr marR="0" lvl="7" algn="l" rtl="0">
              <a:lnSpc>
                <a:spcPct val="110000"/>
              </a:lnSpc>
              <a:spcBef>
                <a:spcPts val="1200"/>
              </a:spcBef>
              <a:spcAft>
                <a:spcPts val="0"/>
              </a:spcAft>
              <a:buClr>
                <a:schemeClr val="accent1"/>
              </a:buClr>
              <a:buSzPts val="250"/>
              <a:buFont typeface="Arial"/>
              <a:buChar char="​"/>
              <a:defRPr sz="1000" b="0" i="0" u="none" strike="noStrike" cap="none">
                <a:solidFill>
                  <a:schemeClr val="accent1"/>
                </a:solidFill>
                <a:latin typeface="Arial"/>
                <a:ea typeface="Arial"/>
                <a:cs typeface="Arial"/>
                <a:sym typeface="Arial"/>
              </a:defRPr>
            </a:lvl8pPr>
            <a:lvl9pPr marR="0" lvl="8" algn="l" rtl="0">
              <a:lnSpc>
                <a:spcPct val="90000"/>
              </a:lnSpc>
              <a:spcBef>
                <a:spcPts val="1200"/>
              </a:spcBef>
              <a:spcAft>
                <a:spcPts val="0"/>
              </a:spcAft>
              <a:buClr>
                <a:schemeClr val="accent1"/>
              </a:buClr>
              <a:buSzPts val="1350"/>
              <a:buFont typeface="Arial"/>
              <a:buChar char="​"/>
              <a:defRPr sz="5400" b="0" i="0" u="none" strike="noStrike" cap="none">
                <a:solidFill>
                  <a:schemeClr val="accent1"/>
                </a:solidFill>
                <a:latin typeface="Arial"/>
                <a:ea typeface="Arial"/>
                <a:cs typeface="Arial"/>
                <a:sym typeface="Arial"/>
              </a:defRPr>
            </a:lvl9pPr>
          </a:lstStyle>
          <a:p>
            <a:endParaRPr/>
          </a:p>
        </p:txBody>
      </p:sp>
      <p:sp>
        <p:nvSpPr>
          <p:cNvPr id="1709" name="Google Shape;1709;ga910c9af8b_1_665"/>
          <p:cNvSpPr/>
          <p:nvPr/>
        </p:nvSpPr>
        <p:spPr>
          <a:xfrm>
            <a:off x="2564248" y="6454170"/>
            <a:ext cx="1482523"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75848E"/>
                </a:solidFill>
                <a:latin typeface="Arial"/>
                <a:ea typeface="Arial"/>
                <a:cs typeface="Arial"/>
                <a:sym typeface="Arial"/>
              </a:rPr>
              <a:t>AppDynamics is part of Cisco.</a:t>
            </a:r>
            <a:endParaRPr sz="1600" b="0" i="0" u="none" strike="noStrike" cap="none">
              <a:solidFill>
                <a:schemeClr val="dk1"/>
              </a:solidFill>
              <a:latin typeface="Arial"/>
              <a:ea typeface="Arial"/>
              <a:cs typeface="Arial"/>
              <a:sym typeface="Arial"/>
            </a:endParaRPr>
          </a:p>
        </p:txBody>
      </p:sp>
      <p:cxnSp>
        <p:nvCxnSpPr>
          <p:cNvPr id="1710" name="Google Shape;1710;ga910c9af8b_1_665"/>
          <p:cNvCxnSpPr/>
          <p:nvPr/>
        </p:nvCxnSpPr>
        <p:spPr>
          <a:xfrm>
            <a:off x="1771509" y="6426009"/>
            <a:ext cx="0" cy="256377"/>
          </a:xfrm>
          <a:prstGeom prst="straightConnector1">
            <a:avLst/>
          </a:prstGeom>
          <a:noFill/>
          <a:ln w="9525" cap="flat" cmpd="sng">
            <a:solidFill>
              <a:srgbClr val="CFD3DD"/>
            </a:solidFill>
            <a:prstDash val="solid"/>
            <a:miter lim="800000"/>
            <a:headEnd type="none" w="sm" len="sm"/>
            <a:tailEnd type="none" w="sm" len="sm"/>
          </a:ln>
        </p:spPr>
      </p:cxnSp>
      <p:grpSp>
        <p:nvGrpSpPr>
          <p:cNvPr id="1711" name="Google Shape;1711;ga910c9af8b_1_665"/>
          <p:cNvGrpSpPr/>
          <p:nvPr/>
        </p:nvGrpSpPr>
        <p:grpSpPr>
          <a:xfrm>
            <a:off x="456883" y="6487048"/>
            <a:ext cx="1023141" cy="133760"/>
            <a:chOff x="1190923" y="-1184359"/>
            <a:chExt cx="8585462" cy="1122711"/>
          </a:xfrm>
        </p:grpSpPr>
        <p:sp>
          <p:nvSpPr>
            <p:cNvPr id="1712" name="Google Shape;1712;ga910c9af8b_1_665"/>
            <p:cNvSpPr/>
            <p:nvPr/>
          </p:nvSpPr>
          <p:spPr>
            <a:xfrm>
              <a:off x="1190923" y="-1184359"/>
              <a:ext cx="1022032" cy="1122711"/>
            </a:xfrm>
            <a:custGeom>
              <a:avLst/>
              <a:gdLst/>
              <a:ahLst/>
              <a:cxnLst/>
              <a:rect l="l" t="t" r="r" b="b"/>
              <a:pathLst>
                <a:path w="1022032" h="1122711" extrusionOk="0">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713" name="Google Shape;1713;ga910c9af8b_1_665"/>
            <p:cNvGrpSpPr/>
            <p:nvPr/>
          </p:nvGrpSpPr>
          <p:grpSpPr>
            <a:xfrm>
              <a:off x="2653581" y="-921659"/>
              <a:ext cx="7122804" cy="597330"/>
              <a:chOff x="2653581" y="-921659"/>
              <a:chExt cx="7122804" cy="597330"/>
            </a:xfrm>
          </p:grpSpPr>
          <p:sp>
            <p:nvSpPr>
              <p:cNvPr id="1714" name="Google Shape;1714;ga910c9af8b_1_665"/>
              <p:cNvSpPr/>
              <p:nvPr/>
            </p:nvSpPr>
            <p:spPr>
              <a:xfrm>
                <a:off x="2653581"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15" name="Google Shape;1715;ga910c9af8b_1_665"/>
              <p:cNvSpPr/>
              <p:nvPr/>
            </p:nvSpPr>
            <p:spPr>
              <a:xfrm>
                <a:off x="3442347" y="-903085"/>
                <a:ext cx="473642" cy="564260"/>
              </a:xfrm>
              <a:custGeom>
                <a:avLst/>
                <a:gdLst/>
                <a:ahLst/>
                <a:cxnLst/>
                <a:rect l="l" t="t" r="r" b="b"/>
                <a:pathLst>
                  <a:path w="473642" h="564260" extrusionOk="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16" name="Google Shape;1716;ga910c9af8b_1_665"/>
              <p:cNvSpPr/>
              <p:nvPr/>
            </p:nvSpPr>
            <p:spPr>
              <a:xfrm>
                <a:off x="4100810" y="-903085"/>
                <a:ext cx="473642" cy="564260"/>
              </a:xfrm>
              <a:custGeom>
                <a:avLst/>
                <a:gdLst/>
                <a:ahLst/>
                <a:cxnLst/>
                <a:rect l="l" t="t" r="r" b="b"/>
                <a:pathLst>
                  <a:path w="473642" h="564260" extrusionOk="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17" name="Google Shape;1717;ga910c9af8b_1_665"/>
              <p:cNvSpPr/>
              <p:nvPr/>
            </p:nvSpPr>
            <p:spPr>
              <a:xfrm>
                <a:off x="4759369" y="-902323"/>
                <a:ext cx="503157" cy="563498"/>
              </a:xfrm>
              <a:custGeom>
                <a:avLst/>
                <a:gdLst/>
                <a:ahLst/>
                <a:cxnLst/>
                <a:rect l="l" t="t" r="r" b="b"/>
                <a:pathLst>
                  <a:path w="503157" h="563498" extrusionOk="0">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18" name="Google Shape;1718;ga910c9af8b_1_665"/>
              <p:cNvSpPr/>
              <p:nvPr/>
            </p:nvSpPr>
            <p:spPr>
              <a:xfrm>
                <a:off x="5362206" y="-902323"/>
                <a:ext cx="547497" cy="563594"/>
              </a:xfrm>
              <a:custGeom>
                <a:avLst/>
                <a:gdLst/>
                <a:ahLst/>
                <a:cxnLst/>
                <a:rect l="l" t="t" r="r" b="b"/>
                <a:pathLst>
                  <a:path w="547497" h="563594" extrusionOk="0">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19" name="Google Shape;1719;ga910c9af8b_1_665"/>
              <p:cNvSpPr/>
              <p:nvPr/>
            </p:nvSpPr>
            <p:spPr>
              <a:xfrm>
                <a:off x="6066865" y="-902323"/>
                <a:ext cx="491966" cy="563498"/>
              </a:xfrm>
              <a:custGeom>
                <a:avLst/>
                <a:gdLst/>
                <a:ahLst/>
                <a:cxnLst/>
                <a:rect l="l" t="t" r="r" b="b"/>
                <a:pathLst>
                  <a:path w="491966" h="563498" extrusionOk="0">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20" name="Google Shape;1720;ga910c9af8b_1_665"/>
              <p:cNvSpPr/>
              <p:nvPr/>
            </p:nvSpPr>
            <p:spPr>
              <a:xfrm>
                <a:off x="6726186"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21" name="Google Shape;1721;ga910c9af8b_1_665"/>
              <p:cNvSpPr/>
              <p:nvPr/>
            </p:nvSpPr>
            <p:spPr>
              <a:xfrm>
                <a:off x="7514951" y="-901466"/>
                <a:ext cx="596550" cy="563594"/>
              </a:xfrm>
              <a:custGeom>
                <a:avLst/>
                <a:gdLst/>
                <a:ahLst/>
                <a:cxnLst/>
                <a:rect l="l" t="t" r="r" b="b"/>
                <a:pathLst>
                  <a:path w="596550" h="563594" extrusionOk="0">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22" name="Google Shape;1722;ga910c9af8b_1_665"/>
              <p:cNvSpPr/>
              <p:nvPr/>
            </p:nvSpPr>
            <p:spPr>
              <a:xfrm>
                <a:off x="8349912" y="-902323"/>
                <a:ext cx="105537" cy="563594"/>
              </a:xfrm>
              <a:custGeom>
                <a:avLst/>
                <a:gdLst/>
                <a:ahLst/>
                <a:cxnLst/>
                <a:rect l="l" t="t" r="r" b="b"/>
                <a:pathLst>
                  <a:path w="105537" h="563594" extrusionOk="0">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23" name="Google Shape;1723;ga910c9af8b_1_665"/>
              <p:cNvSpPr/>
              <p:nvPr/>
            </p:nvSpPr>
            <p:spPr>
              <a:xfrm>
                <a:off x="8648326" y="-913563"/>
                <a:ext cx="512830" cy="587692"/>
              </a:xfrm>
              <a:custGeom>
                <a:avLst/>
                <a:gdLst/>
                <a:ahLst/>
                <a:cxnLst/>
                <a:rect l="l" t="t" r="r" b="b"/>
                <a:pathLst>
                  <a:path w="512830" h="587692" extrusionOk="0">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24" name="Google Shape;1724;ga910c9af8b_1_665"/>
              <p:cNvSpPr/>
              <p:nvPr/>
            </p:nvSpPr>
            <p:spPr>
              <a:xfrm>
                <a:off x="9293840" y="-921659"/>
                <a:ext cx="482545" cy="597330"/>
              </a:xfrm>
              <a:custGeom>
                <a:avLst/>
                <a:gdLst/>
                <a:ahLst/>
                <a:cxnLst/>
                <a:rect l="l" t="t" r="r" b="b"/>
                <a:pathLst>
                  <a:path w="482545" h="597330" extrusionOk="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1725" name="Google Shape;1725;ga910c9af8b_1_665"/>
          <p:cNvGrpSpPr/>
          <p:nvPr/>
        </p:nvGrpSpPr>
        <p:grpSpPr>
          <a:xfrm>
            <a:off x="2088170" y="6466230"/>
            <a:ext cx="333197" cy="175568"/>
            <a:chOff x="3189287" y="1895475"/>
            <a:chExt cx="5809963" cy="3062191"/>
          </a:xfrm>
        </p:grpSpPr>
        <p:sp>
          <p:nvSpPr>
            <p:cNvPr id="1726" name="Google Shape;1726;ga910c9af8b_1_665"/>
            <p:cNvSpPr/>
            <p:nvPr/>
          </p:nvSpPr>
          <p:spPr>
            <a:xfrm>
              <a:off x="4832254" y="3930110"/>
              <a:ext cx="254888" cy="1009554"/>
            </a:xfrm>
            <a:custGeom>
              <a:avLst/>
              <a:gdLst/>
              <a:ahLst/>
              <a:cxnLst/>
              <a:rect l="l" t="t" r="r" b="b"/>
              <a:pathLst>
                <a:path w="254888" h="1009554" extrusionOk="0">
                  <a:moveTo>
                    <a:pt x="0" y="0"/>
                  </a:moveTo>
                  <a:lnTo>
                    <a:pt x="254889" y="0"/>
                  </a:lnTo>
                  <a:lnTo>
                    <a:pt x="254889" y="1009555"/>
                  </a:lnTo>
                  <a:lnTo>
                    <a:pt x="0" y="100955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27" name="Google Shape;1727;ga910c9af8b_1_665"/>
            <p:cNvSpPr/>
            <p:nvPr/>
          </p:nvSpPr>
          <p:spPr>
            <a:xfrm>
              <a:off x="6371208" y="3912298"/>
              <a:ext cx="770191" cy="1045368"/>
            </a:xfrm>
            <a:custGeom>
              <a:avLst/>
              <a:gdLst/>
              <a:ahLst/>
              <a:cxnLst/>
              <a:rect l="l" t="t" r="r" b="b"/>
              <a:pathLst>
                <a:path w="770191" h="1045368" extrusionOk="0">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28" name="Google Shape;1728;ga910c9af8b_1_665"/>
            <p:cNvSpPr/>
            <p:nvPr/>
          </p:nvSpPr>
          <p:spPr>
            <a:xfrm>
              <a:off x="3712304" y="3912298"/>
              <a:ext cx="770381" cy="1045368"/>
            </a:xfrm>
            <a:custGeom>
              <a:avLst/>
              <a:gdLst/>
              <a:ahLst/>
              <a:cxnLst/>
              <a:rect l="l" t="t" r="r" b="b"/>
              <a:pathLst>
                <a:path w="770381" h="1045368" extrusionOk="0">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29" name="Google Shape;1729;ga910c9af8b_1_665"/>
            <p:cNvSpPr/>
            <p:nvPr/>
          </p:nvSpPr>
          <p:spPr>
            <a:xfrm>
              <a:off x="7409719" y="3912298"/>
              <a:ext cx="1066323" cy="1045368"/>
            </a:xfrm>
            <a:custGeom>
              <a:avLst/>
              <a:gdLst/>
              <a:ahLst/>
              <a:cxnLst/>
              <a:rect l="l" t="t" r="r" b="b"/>
              <a:pathLst>
                <a:path w="1066323" h="1045368" extrusionOk="0">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30" name="Google Shape;1730;ga910c9af8b_1_665"/>
            <p:cNvSpPr/>
            <p:nvPr/>
          </p:nvSpPr>
          <p:spPr>
            <a:xfrm>
              <a:off x="5429090" y="3911822"/>
              <a:ext cx="694943" cy="1045844"/>
            </a:xfrm>
            <a:custGeom>
              <a:avLst/>
              <a:gdLst/>
              <a:ahLst/>
              <a:cxnLst/>
              <a:rect l="l" t="t" r="r" b="b"/>
              <a:pathLst>
                <a:path w="694943" h="1045844" extrusionOk="0">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31" name="Google Shape;1731;ga910c9af8b_1_665"/>
            <p:cNvSpPr/>
            <p:nvPr/>
          </p:nvSpPr>
          <p:spPr>
            <a:xfrm>
              <a:off x="3189287" y="2719292"/>
              <a:ext cx="252698" cy="517302"/>
            </a:xfrm>
            <a:custGeom>
              <a:avLst/>
              <a:gdLst/>
              <a:ahLst/>
              <a:cxnLst/>
              <a:rect l="l" t="t" r="r" b="b"/>
              <a:pathLst>
                <a:path w="252698" h="517302" extrusionOk="0">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32" name="Google Shape;1732;ga910c9af8b_1_665"/>
            <p:cNvSpPr/>
            <p:nvPr/>
          </p:nvSpPr>
          <p:spPr>
            <a:xfrm>
              <a:off x="3883945" y="2371343"/>
              <a:ext cx="252983" cy="865251"/>
            </a:xfrm>
            <a:custGeom>
              <a:avLst/>
              <a:gdLst/>
              <a:ahLst/>
              <a:cxnLst/>
              <a:rect l="l" t="t" r="r" b="b"/>
              <a:pathLst>
                <a:path w="252983" h="865251" extrusionOk="0">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33" name="Google Shape;1733;ga910c9af8b_1_665"/>
            <p:cNvSpPr/>
            <p:nvPr/>
          </p:nvSpPr>
          <p:spPr>
            <a:xfrm>
              <a:off x="4578508" y="1895475"/>
              <a:ext cx="253079" cy="1593056"/>
            </a:xfrm>
            <a:custGeom>
              <a:avLst/>
              <a:gdLst/>
              <a:ahLst/>
              <a:cxnLst/>
              <a:rect l="l" t="t" r="r" b="b"/>
              <a:pathLst>
                <a:path w="253079" h="1593056" extrusionOk="0">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34" name="Google Shape;1734;ga910c9af8b_1_665"/>
            <p:cNvSpPr/>
            <p:nvPr/>
          </p:nvSpPr>
          <p:spPr>
            <a:xfrm>
              <a:off x="5273452" y="2371343"/>
              <a:ext cx="252983" cy="865251"/>
            </a:xfrm>
            <a:custGeom>
              <a:avLst/>
              <a:gdLst/>
              <a:ahLst/>
              <a:cxnLst/>
              <a:rect l="l" t="t" r="r" b="b"/>
              <a:pathLst>
                <a:path w="252983" h="865251" extrusionOk="0">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35" name="Google Shape;1735;ga910c9af8b_1_665"/>
            <p:cNvSpPr/>
            <p:nvPr/>
          </p:nvSpPr>
          <p:spPr>
            <a:xfrm>
              <a:off x="5968110" y="2719292"/>
              <a:ext cx="252412" cy="517302"/>
            </a:xfrm>
            <a:custGeom>
              <a:avLst/>
              <a:gdLst/>
              <a:ahLst/>
              <a:cxnLst/>
              <a:rect l="l" t="t" r="r" b="b"/>
              <a:pathLst>
                <a:path w="252412" h="517302" extrusionOk="0">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36" name="Google Shape;1736;ga910c9af8b_1_665"/>
            <p:cNvSpPr/>
            <p:nvPr/>
          </p:nvSpPr>
          <p:spPr>
            <a:xfrm>
              <a:off x="6663530" y="2371343"/>
              <a:ext cx="251936" cy="865251"/>
            </a:xfrm>
            <a:custGeom>
              <a:avLst/>
              <a:gdLst/>
              <a:ahLst/>
              <a:cxnLst/>
              <a:rect l="l" t="t" r="r" b="b"/>
              <a:pathLst>
                <a:path w="251936" h="865251" extrusionOk="0">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37" name="Google Shape;1737;ga910c9af8b_1_665"/>
            <p:cNvSpPr/>
            <p:nvPr/>
          </p:nvSpPr>
          <p:spPr>
            <a:xfrm>
              <a:off x="7358379" y="1895475"/>
              <a:ext cx="251936" cy="1593056"/>
            </a:xfrm>
            <a:custGeom>
              <a:avLst/>
              <a:gdLst/>
              <a:ahLst/>
              <a:cxnLst/>
              <a:rect l="l" t="t" r="r" b="b"/>
              <a:pathLst>
                <a:path w="251936" h="1593056" extrusionOk="0">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38" name="Google Shape;1738;ga910c9af8b_1_665"/>
            <p:cNvSpPr/>
            <p:nvPr/>
          </p:nvSpPr>
          <p:spPr>
            <a:xfrm>
              <a:off x="8051609" y="2371343"/>
              <a:ext cx="254221" cy="865251"/>
            </a:xfrm>
            <a:custGeom>
              <a:avLst/>
              <a:gdLst/>
              <a:ahLst/>
              <a:cxnLst/>
              <a:rect l="l" t="t" r="r" b="b"/>
              <a:pathLst>
                <a:path w="254221" h="865251" extrusionOk="0">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39" name="Google Shape;1739;ga910c9af8b_1_665"/>
            <p:cNvSpPr/>
            <p:nvPr/>
          </p:nvSpPr>
          <p:spPr>
            <a:xfrm>
              <a:off x="8747029" y="2719292"/>
              <a:ext cx="252221" cy="517302"/>
            </a:xfrm>
            <a:custGeom>
              <a:avLst/>
              <a:gdLst/>
              <a:ahLst/>
              <a:cxnLst/>
              <a:rect l="l" t="t" r="r" b="b"/>
              <a:pathLst>
                <a:path w="252221" h="517302" extrusionOk="0">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40" name="Google Shape;1740;ga910c9af8b_1_665"/>
            <p:cNvSpPr/>
            <p:nvPr/>
          </p:nvSpPr>
          <p:spPr>
            <a:xfrm>
              <a:off x="8744552" y="4806696"/>
              <a:ext cx="109252" cy="132968"/>
            </a:xfrm>
            <a:custGeom>
              <a:avLst/>
              <a:gdLst/>
              <a:ahLst/>
              <a:cxnLst/>
              <a:rect l="l" t="t" r="r" b="b"/>
              <a:pathLst>
                <a:path w="109252" h="132968" extrusionOk="0">
                  <a:moveTo>
                    <a:pt x="109252" y="0"/>
                  </a:moveTo>
                  <a:lnTo>
                    <a:pt x="109252" y="15811"/>
                  </a:lnTo>
                  <a:lnTo>
                    <a:pt x="63627" y="15811"/>
                  </a:lnTo>
                  <a:lnTo>
                    <a:pt x="63627" y="132969"/>
                  </a:lnTo>
                  <a:lnTo>
                    <a:pt x="45244" y="132969"/>
                  </a:lnTo>
                  <a:lnTo>
                    <a:pt x="45244" y="15811"/>
                  </a:lnTo>
                  <a:lnTo>
                    <a:pt x="0" y="15811"/>
                  </a:lnTo>
                  <a:lnTo>
                    <a:pt x="0" y="0"/>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41" name="Google Shape;1741;ga910c9af8b_1_665"/>
            <p:cNvSpPr/>
            <p:nvPr/>
          </p:nvSpPr>
          <p:spPr>
            <a:xfrm>
              <a:off x="8862948" y="4806696"/>
              <a:ext cx="136207" cy="132968"/>
            </a:xfrm>
            <a:custGeom>
              <a:avLst/>
              <a:gdLst/>
              <a:ahLst/>
              <a:cxnLst/>
              <a:rect l="l" t="t" r="r" b="b"/>
              <a:pathLst>
                <a:path w="136207" h="132968" extrusionOk="0">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742" name="Google Shape;1742;ga910c9af8b_1_665"/>
          <p:cNvSpPr txBox="1"/>
          <p:nvPr/>
        </p:nvSpPr>
        <p:spPr>
          <a:xfrm>
            <a:off x="11437792" y="6414737"/>
            <a:ext cx="327344" cy="27891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fld id="{00000000-1234-1234-1234-123412341234}" type="slidenum">
              <a:rPr lang="en-US" sz="700" b="0" i="0" u="none" strike="noStrike" cap="none">
                <a:solidFill>
                  <a:srgbClr val="CFD3DD"/>
                </a:solidFill>
                <a:latin typeface="Arial"/>
                <a:ea typeface="Arial"/>
                <a:cs typeface="Arial"/>
                <a:sym typeface="Arial"/>
              </a:rPr>
              <a:pPr marL="0" marR="0" lvl="0" indent="0" algn="l" rtl="0">
                <a:lnSpc>
                  <a:spcPct val="100000"/>
                </a:lnSpc>
                <a:spcBef>
                  <a:spcPts val="0"/>
                </a:spcBef>
                <a:spcAft>
                  <a:spcPts val="0"/>
                </a:spcAft>
                <a:buClr>
                  <a:srgbClr val="000000"/>
                </a:buClr>
                <a:buSzPts val="700"/>
                <a:buFont typeface="Arial"/>
                <a:buNone/>
              </a:pPr>
              <a:t>‹#›</a:t>
            </a:fld>
            <a:endParaRPr sz="700" b="0" i="0" u="none" strike="noStrike" cap="none">
              <a:solidFill>
                <a:srgbClr val="CFD3DD"/>
              </a:solidFill>
              <a:latin typeface="Arial"/>
              <a:ea typeface="Arial"/>
              <a:cs typeface="Arial"/>
              <a:sym typeface="Arial"/>
            </a:endParaRPr>
          </a:p>
        </p:txBody>
      </p:sp>
      <p:sp>
        <p:nvSpPr>
          <p:cNvPr id="1743" name="Google Shape;1743;ga910c9af8b_1_665"/>
          <p:cNvSpPr txBox="1">
            <a:spLocks noGrp="1"/>
          </p:cNvSpPr>
          <p:nvPr>
            <p:ph type="body" idx="1"/>
          </p:nvPr>
        </p:nvSpPr>
        <p:spPr>
          <a:xfrm>
            <a:off x="6099427" y="-1"/>
            <a:ext cx="6092575" cy="6858001"/>
          </a:xfrm>
          <a:prstGeom prst="rect">
            <a:avLst/>
          </a:prstGeom>
          <a:solidFill>
            <a:schemeClr val="dk1"/>
          </a:solidFill>
          <a:ln>
            <a:noFill/>
          </a:ln>
        </p:spPr>
        <p:txBody>
          <a:bodyPr spcFirstLastPara="1" wrap="square" lIns="457200" tIns="0" rIns="457200" bIns="822950" anchor="ctr" anchorCtr="0">
            <a:noAutofit/>
          </a:bodyPr>
          <a:lstStyle>
            <a:lvl1pPr marL="457200" lvl="0" indent="-355600" algn="ctr">
              <a:lnSpc>
                <a:spcPct val="110000"/>
              </a:lnSpc>
              <a:spcBef>
                <a:spcPts val="600"/>
              </a:spcBef>
              <a:spcAft>
                <a:spcPts val="0"/>
              </a:spcAft>
              <a:buClr>
                <a:schemeClr val="lt1"/>
              </a:buClr>
              <a:buSzPts val="2000"/>
              <a:buFont typeface="Arial"/>
              <a:buChar char="“"/>
              <a:defRPr sz="2000">
                <a:solidFill>
                  <a:schemeClr val="lt1"/>
                </a:solidFill>
              </a:defRPr>
            </a:lvl1pPr>
            <a:lvl2pPr marL="914400" lvl="1" indent="-228600" algn="l">
              <a:lnSpc>
                <a:spcPct val="100000"/>
              </a:lnSpc>
              <a:spcBef>
                <a:spcPts val="600"/>
              </a:spcBef>
              <a:spcAft>
                <a:spcPts val="0"/>
              </a:spcAft>
              <a:buSzPts val="1200"/>
              <a:buNone/>
              <a:defRPr>
                <a:solidFill>
                  <a:schemeClr val="lt1"/>
                </a:solidFill>
              </a:defRPr>
            </a:lvl2pPr>
            <a:lvl3pPr marL="1371600" lvl="2" indent="-285750" algn="l">
              <a:lnSpc>
                <a:spcPct val="100000"/>
              </a:lnSpc>
              <a:spcBef>
                <a:spcPts val="600"/>
              </a:spcBef>
              <a:spcAft>
                <a:spcPts val="0"/>
              </a:spcAft>
              <a:buSzPts val="900"/>
              <a:buChar char="–"/>
              <a:defRPr>
                <a:solidFill>
                  <a:schemeClr val="lt1"/>
                </a:solidFill>
              </a:defRPr>
            </a:lvl3pPr>
            <a:lvl4pPr marL="1828800" lvl="3" indent="-266700" algn="l">
              <a:lnSpc>
                <a:spcPct val="100000"/>
              </a:lnSpc>
              <a:spcBef>
                <a:spcPts val="1000"/>
              </a:spcBef>
              <a:spcAft>
                <a:spcPts val="0"/>
              </a:spcAft>
              <a:buClr>
                <a:schemeClr val="lt1"/>
              </a:buClr>
              <a:buSzPts val="600"/>
              <a:buFont typeface="Arial"/>
              <a:buChar char="​"/>
              <a:defRPr>
                <a:solidFill>
                  <a:schemeClr val="lt1"/>
                </a:solidFill>
              </a:defRPr>
            </a:lvl4pPr>
            <a:lvl5pPr marL="2286000" lvl="4" indent="-317500" algn="l">
              <a:lnSpc>
                <a:spcPct val="110000"/>
              </a:lnSpc>
              <a:spcBef>
                <a:spcPts val="600"/>
              </a:spcBef>
              <a:spcAft>
                <a:spcPts val="0"/>
              </a:spcAft>
              <a:buSzPts val="1400"/>
              <a:buAutoNum type="arabicPeriod"/>
              <a:defRPr>
                <a:solidFill>
                  <a:schemeClr val="lt1"/>
                </a:solidFill>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44" name="Google Shape;1744;ga910c9af8b_1_665"/>
          <p:cNvSpPr txBox="1">
            <a:spLocks noGrp="1"/>
          </p:cNvSpPr>
          <p:nvPr>
            <p:ph type="body" idx="3"/>
          </p:nvPr>
        </p:nvSpPr>
        <p:spPr>
          <a:xfrm>
            <a:off x="7910953" y="4584442"/>
            <a:ext cx="2469523" cy="502920"/>
          </a:xfrm>
          <a:prstGeom prst="rect">
            <a:avLst/>
          </a:prstGeom>
          <a:blipFill rotWithShape="1">
            <a:blip r:embed="rId2"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lvl1pPr marL="457200" lvl="0" indent="-228600" algn="l">
              <a:lnSpc>
                <a:spcPct val="110000"/>
              </a:lnSpc>
              <a:spcBef>
                <a:spcPts val="600"/>
              </a:spcBef>
              <a:spcAft>
                <a:spcPts val="0"/>
              </a:spcAft>
              <a:buSzPts val="1050"/>
              <a:buNone/>
              <a:defRPr>
                <a:solidFill>
                  <a:schemeClr val="dk1"/>
                </a:solidFil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45" name="Google Shape;1745;ga910c9af8b_1_665"/>
          <p:cNvSpPr txBox="1">
            <a:spLocks noGrp="1"/>
          </p:cNvSpPr>
          <p:nvPr>
            <p:ph type="body" idx="4"/>
          </p:nvPr>
        </p:nvSpPr>
        <p:spPr>
          <a:xfrm>
            <a:off x="7130339" y="5245379"/>
            <a:ext cx="4030752" cy="314759"/>
          </a:xfrm>
          <a:prstGeom prst="rect">
            <a:avLst/>
          </a:prstGeom>
          <a:noFill/>
          <a:ln>
            <a:noFill/>
          </a:ln>
        </p:spPr>
        <p:txBody>
          <a:bodyPr spcFirstLastPara="1" wrap="square" lIns="0" tIns="0" rIns="0" bIns="0" anchor="b" anchorCtr="0">
            <a:noAutofit/>
          </a:bodyPr>
          <a:lstStyle>
            <a:lvl1pPr marL="457200" lvl="0" indent="-304800" algn="ctr">
              <a:lnSpc>
                <a:spcPct val="110000"/>
              </a:lnSpc>
              <a:spcBef>
                <a:spcPts val="600"/>
              </a:spcBef>
              <a:spcAft>
                <a:spcPts val="0"/>
              </a:spcAft>
              <a:buSzPts val="1200"/>
              <a:buChar char="​"/>
              <a:defRPr sz="1600">
                <a:solidFill>
                  <a:schemeClr val="l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46" name="Google Shape;1746;ga910c9af8b_1_665"/>
          <p:cNvSpPr txBox="1">
            <a:spLocks noGrp="1"/>
          </p:cNvSpPr>
          <p:nvPr>
            <p:ph type="body" idx="5"/>
          </p:nvPr>
        </p:nvSpPr>
        <p:spPr>
          <a:xfrm>
            <a:off x="7130339" y="5689572"/>
            <a:ext cx="4030752" cy="314759"/>
          </a:xfrm>
          <a:prstGeom prst="rect">
            <a:avLst/>
          </a:prstGeom>
          <a:noFill/>
          <a:ln>
            <a:noFill/>
          </a:ln>
        </p:spPr>
        <p:txBody>
          <a:bodyPr spcFirstLastPara="1" wrap="square" lIns="0" tIns="0" rIns="0" bIns="0" anchor="t" anchorCtr="0">
            <a:noAutofit/>
          </a:bodyPr>
          <a:lstStyle>
            <a:lvl1pPr marL="457200" lvl="0" indent="-285750" algn="ctr">
              <a:lnSpc>
                <a:spcPct val="110000"/>
              </a:lnSpc>
              <a:spcBef>
                <a:spcPts val="600"/>
              </a:spcBef>
              <a:spcAft>
                <a:spcPts val="0"/>
              </a:spcAft>
              <a:buSzPts val="900"/>
              <a:buChar char="​"/>
              <a:defRPr sz="1200">
                <a:solidFill>
                  <a:schemeClr val="l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Tree>
    <p:extLst>
      <p:ext uri="{BB962C8B-B14F-4D97-AF65-F5344CB8AC3E}">
        <p14:creationId xmlns:p14="http://schemas.microsoft.com/office/powerpoint/2010/main" val="219349731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matchingName="Timeline_Horizontal">
  <p:cSld name="Timeline_Horizontal">
    <p:bg>
      <p:bgPr>
        <a:solidFill>
          <a:srgbClr val="FFFFFF"/>
        </a:solidFill>
        <a:effectLst/>
      </p:bgPr>
    </p:bg>
    <p:spTree>
      <p:nvGrpSpPr>
        <p:cNvPr id="1" name="Shape 1747"/>
        <p:cNvGrpSpPr/>
        <p:nvPr/>
      </p:nvGrpSpPr>
      <p:grpSpPr>
        <a:xfrm>
          <a:off x="0" y="0"/>
          <a:ext cx="0" cy="0"/>
          <a:chOff x="0" y="0"/>
          <a:chExt cx="0" cy="0"/>
        </a:xfrm>
      </p:grpSpPr>
      <p:sp>
        <p:nvSpPr>
          <p:cNvPr id="1748" name="Google Shape;1748;ga910c9af8b_1_705"/>
          <p:cNvSpPr txBox="1">
            <a:spLocks noGrp="1"/>
          </p:cNvSpPr>
          <p:nvPr>
            <p:ph type="body" idx="1"/>
          </p:nvPr>
        </p:nvSpPr>
        <p:spPr>
          <a:xfrm>
            <a:off x="524429" y="1104618"/>
            <a:ext cx="11143143" cy="246221"/>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600" b="0" i="0" u="none" strike="noStrike" cap="none">
                <a:solidFill>
                  <a:srgbClr val="61708C"/>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49" name="Google Shape;1749;ga910c9af8b_1_705"/>
          <p:cNvSpPr txBox="1">
            <a:spLocks noGrp="1"/>
          </p:cNvSpPr>
          <p:nvPr>
            <p:ph type="title"/>
          </p:nvPr>
        </p:nvSpPr>
        <p:spPr>
          <a:xfrm>
            <a:off x="524429" y="611010"/>
            <a:ext cx="11143143" cy="443198"/>
          </a:xfrm>
          <a:prstGeom prst="rect">
            <a:avLst/>
          </a:prstGeom>
          <a:noFill/>
          <a:ln>
            <a:noFill/>
          </a:ln>
        </p:spPr>
        <p:txBody>
          <a:bodyPr spcFirstLastPara="1" wrap="square" lIns="0" tIns="0" rIns="91425" bIns="0" anchor="b" anchorCtr="0">
            <a:noAutofit/>
          </a:bodyPr>
          <a:lstStyle>
            <a:lvl1pPr lvl="0" algn="ctr">
              <a:lnSpc>
                <a:spcPct val="90000"/>
              </a:lnSpc>
              <a:spcBef>
                <a:spcPts val="0"/>
              </a:spcBef>
              <a:spcAft>
                <a:spcPts val="0"/>
              </a:spcAft>
              <a:buClr>
                <a:schemeClr val="dk1"/>
              </a:buClr>
              <a:buSzPts val="32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1750" name="Google Shape;1750;ga910c9af8b_1_705"/>
          <p:cNvGrpSpPr/>
          <p:nvPr/>
        </p:nvGrpSpPr>
        <p:grpSpPr>
          <a:xfrm>
            <a:off x="596792" y="3714995"/>
            <a:ext cx="10998414" cy="182880"/>
            <a:chOff x="596637" y="3748891"/>
            <a:chExt cx="10995550" cy="182880"/>
          </a:xfrm>
        </p:grpSpPr>
        <p:cxnSp>
          <p:nvCxnSpPr>
            <p:cNvPr id="1751" name="Google Shape;1751;ga910c9af8b_1_705"/>
            <p:cNvCxnSpPr/>
            <p:nvPr/>
          </p:nvCxnSpPr>
          <p:spPr>
            <a:xfrm>
              <a:off x="598082" y="3840331"/>
              <a:ext cx="10992660" cy="0"/>
            </a:xfrm>
            <a:prstGeom prst="straightConnector1">
              <a:avLst/>
            </a:prstGeom>
            <a:noFill/>
            <a:ln w="25400" cap="flat" cmpd="sng">
              <a:solidFill>
                <a:schemeClr val="dk1"/>
              </a:solidFill>
              <a:prstDash val="solid"/>
              <a:miter lim="800000"/>
              <a:headEnd type="none" w="sm" len="sm"/>
              <a:tailEnd type="none" w="sm" len="sm"/>
            </a:ln>
          </p:spPr>
        </p:cxnSp>
        <p:cxnSp>
          <p:nvCxnSpPr>
            <p:cNvPr id="1752" name="Google Shape;1752;ga910c9af8b_1_705"/>
            <p:cNvCxnSpPr/>
            <p:nvPr/>
          </p:nvCxnSpPr>
          <p:spPr>
            <a:xfrm>
              <a:off x="596637" y="3748891"/>
              <a:ext cx="0" cy="182880"/>
            </a:xfrm>
            <a:prstGeom prst="straightConnector1">
              <a:avLst/>
            </a:prstGeom>
            <a:noFill/>
            <a:ln w="25400" cap="flat" cmpd="sng">
              <a:solidFill>
                <a:schemeClr val="dk1"/>
              </a:solidFill>
              <a:prstDash val="solid"/>
              <a:miter lim="800000"/>
              <a:headEnd type="none" w="sm" len="sm"/>
              <a:tailEnd type="none" w="sm" len="sm"/>
            </a:ln>
          </p:spPr>
        </p:cxnSp>
        <p:cxnSp>
          <p:nvCxnSpPr>
            <p:cNvPr id="1753" name="Google Shape;1753;ga910c9af8b_1_705"/>
            <p:cNvCxnSpPr/>
            <p:nvPr/>
          </p:nvCxnSpPr>
          <p:spPr>
            <a:xfrm>
              <a:off x="11592187" y="3748891"/>
              <a:ext cx="0" cy="182880"/>
            </a:xfrm>
            <a:prstGeom prst="straightConnector1">
              <a:avLst/>
            </a:prstGeom>
            <a:noFill/>
            <a:ln w="25400" cap="flat" cmpd="sng">
              <a:solidFill>
                <a:schemeClr val="dk1"/>
              </a:solidFill>
              <a:prstDash val="solid"/>
              <a:miter lim="800000"/>
              <a:headEnd type="none" w="sm" len="sm"/>
              <a:tailEnd type="none" w="sm" len="sm"/>
            </a:ln>
          </p:spPr>
        </p:cxnSp>
      </p:grpSp>
      <p:sp>
        <p:nvSpPr>
          <p:cNvPr id="1754" name="Google Shape;1754;ga910c9af8b_1_705"/>
          <p:cNvSpPr txBox="1">
            <a:spLocks noGrp="1"/>
          </p:cNvSpPr>
          <p:nvPr>
            <p:ph type="body" idx="2"/>
          </p:nvPr>
        </p:nvSpPr>
        <p:spPr>
          <a:xfrm>
            <a:off x="1009443" y="3734877"/>
            <a:ext cx="1189030" cy="143116"/>
          </a:xfrm>
          <a:prstGeom prst="rect">
            <a:avLst/>
          </a:prstGeom>
          <a:solidFill>
            <a:schemeClr val="lt1"/>
          </a:solidFill>
          <a:ln>
            <a:noFill/>
          </a:ln>
        </p:spPr>
        <p:txBody>
          <a:bodyPr spcFirstLastPara="1" wrap="square" lIns="182875" tIns="0" rIns="182875" bIns="0" anchor="t" anchorCtr="0">
            <a:noAutofit/>
          </a:bodyPr>
          <a:lstStyle>
            <a:lvl1pPr marL="457200" lvl="0" indent="-271462" algn="ctr">
              <a:lnSpc>
                <a:spcPct val="110000"/>
              </a:lnSpc>
              <a:spcBef>
                <a:spcPts val="600"/>
              </a:spcBef>
              <a:spcAft>
                <a:spcPts val="0"/>
              </a:spcAft>
              <a:buSzPts val="675"/>
              <a:buChar char="​"/>
              <a:defRPr sz="900" cap="none">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55" name="Google Shape;1755;ga910c9af8b_1_705"/>
          <p:cNvSpPr txBox="1">
            <a:spLocks noGrp="1"/>
          </p:cNvSpPr>
          <p:nvPr>
            <p:ph type="body" idx="3"/>
          </p:nvPr>
        </p:nvSpPr>
        <p:spPr>
          <a:xfrm>
            <a:off x="5501484" y="3734877"/>
            <a:ext cx="1189030" cy="143116"/>
          </a:xfrm>
          <a:prstGeom prst="rect">
            <a:avLst/>
          </a:prstGeom>
          <a:solidFill>
            <a:schemeClr val="lt1"/>
          </a:solidFill>
          <a:ln>
            <a:noFill/>
          </a:ln>
        </p:spPr>
        <p:txBody>
          <a:bodyPr spcFirstLastPara="1" wrap="square" lIns="182875" tIns="0" rIns="182875" bIns="0" anchor="t" anchorCtr="0">
            <a:noAutofit/>
          </a:bodyPr>
          <a:lstStyle>
            <a:lvl1pPr marL="457200" lvl="0" indent="-271462" algn="ctr">
              <a:lnSpc>
                <a:spcPct val="110000"/>
              </a:lnSpc>
              <a:spcBef>
                <a:spcPts val="600"/>
              </a:spcBef>
              <a:spcAft>
                <a:spcPts val="0"/>
              </a:spcAft>
              <a:buSzPts val="675"/>
              <a:buChar char="​"/>
              <a:defRPr sz="900" cap="none">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56" name="Google Shape;1756;ga910c9af8b_1_705"/>
          <p:cNvSpPr txBox="1">
            <a:spLocks noGrp="1"/>
          </p:cNvSpPr>
          <p:nvPr>
            <p:ph type="body" idx="4"/>
          </p:nvPr>
        </p:nvSpPr>
        <p:spPr>
          <a:xfrm>
            <a:off x="9993527" y="3734877"/>
            <a:ext cx="1189030" cy="143116"/>
          </a:xfrm>
          <a:prstGeom prst="rect">
            <a:avLst/>
          </a:prstGeom>
          <a:solidFill>
            <a:schemeClr val="lt1"/>
          </a:solidFill>
          <a:ln>
            <a:noFill/>
          </a:ln>
        </p:spPr>
        <p:txBody>
          <a:bodyPr spcFirstLastPara="1" wrap="square" lIns="182875" tIns="0" rIns="182875" bIns="0" anchor="t" anchorCtr="0">
            <a:noAutofit/>
          </a:bodyPr>
          <a:lstStyle>
            <a:lvl1pPr marL="457200" lvl="0" indent="-271462" algn="ctr">
              <a:lnSpc>
                <a:spcPct val="110000"/>
              </a:lnSpc>
              <a:spcBef>
                <a:spcPts val="600"/>
              </a:spcBef>
              <a:spcAft>
                <a:spcPts val="0"/>
              </a:spcAft>
              <a:buSzPts val="675"/>
              <a:buChar char="​"/>
              <a:defRPr sz="900" cap="none">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57" name="Google Shape;1757;ga910c9af8b_1_705"/>
          <p:cNvSpPr txBox="1">
            <a:spLocks noGrp="1"/>
          </p:cNvSpPr>
          <p:nvPr>
            <p:ph type="body" idx="5"/>
          </p:nvPr>
        </p:nvSpPr>
        <p:spPr>
          <a:xfrm>
            <a:off x="1381121" y="1751466"/>
            <a:ext cx="2482307" cy="1246187"/>
          </a:xfrm>
          <a:prstGeom prst="rect">
            <a:avLst/>
          </a:prstGeom>
          <a:noFill/>
          <a:ln>
            <a:noFill/>
          </a:ln>
        </p:spPr>
        <p:txBody>
          <a:bodyPr spcFirstLastPara="1" wrap="square" lIns="0" tIns="0" rIns="0" bIns="0" anchor="b" anchorCtr="0">
            <a:noAutofit/>
          </a:bodyPr>
          <a:lstStyle>
            <a:lvl1pPr marL="457200" lvl="0" indent="-295275" algn="ctr">
              <a:lnSpc>
                <a:spcPct val="110000"/>
              </a:lnSpc>
              <a:spcBef>
                <a:spcPts val="600"/>
              </a:spcBef>
              <a:spcAft>
                <a:spcPts val="0"/>
              </a:spcAft>
              <a:buSzPts val="1050"/>
              <a:buChar char="​"/>
              <a:defRPr sz="1400"/>
            </a:lvl1pPr>
            <a:lvl2pPr marL="914400" lvl="1" indent="-298450" algn="ctr">
              <a:lnSpc>
                <a:spcPct val="100000"/>
              </a:lnSpc>
              <a:spcBef>
                <a:spcPts val="600"/>
              </a:spcBef>
              <a:spcAft>
                <a:spcPts val="0"/>
              </a:spcAft>
              <a:buSzPts val="1100"/>
              <a:buChar char="•"/>
              <a:defRPr sz="1100"/>
            </a:lvl2pPr>
            <a:lvl3pPr marL="1371600" lvl="2" indent="-288607" algn="ctr">
              <a:lnSpc>
                <a:spcPct val="100000"/>
              </a:lnSpc>
              <a:spcBef>
                <a:spcPts val="600"/>
              </a:spcBef>
              <a:spcAft>
                <a:spcPts val="0"/>
              </a:spcAft>
              <a:buSzPts val="945"/>
              <a:buChar char="–"/>
              <a:defRPr sz="1050"/>
            </a:lvl3pPr>
            <a:lvl4pPr marL="1828800" lvl="3" indent="-266700" algn="ctr">
              <a:lnSpc>
                <a:spcPct val="100000"/>
              </a:lnSpc>
              <a:spcBef>
                <a:spcPts val="1000"/>
              </a:spcBef>
              <a:spcAft>
                <a:spcPts val="0"/>
              </a:spcAft>
              <a:buClr>
                <a:schemeClr val="accent1"/>
              </a:buClr>
              <a:buSzPts val="600"/>
              <a:buFont typeface="Arial"/>
              <a:buChar char="​"/>
              <a:defRPr sz="2400"/>
            </a:lvl4pPr>
            <a:lvl5pPr marL="2286000" lvl="4" indent="-342900" algn="ctr">
              <a:lnSpc>
                <a:spcPct val="110000"/>
              </a:lnSpc>
              <a:spcBef>
                <a:spcPts val="600"/>
              </a:spcBef>
              <a:spcAft>
                <a:spcPts val="0"/>
              </a:spcAft>
              <a:buSzPts val="1800"/>
              <a:buAutoNum type="arabicPeriod"/>
              <a:defRPr sz="18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58" name="Google Shape;1758;ga910c9af8b_1_705"/>
          <p:cNvSpPr txBox="1">
            <a:spLocks noGrp="1"/>
          </p:cNvSpPr>
          <p:nvPr>
            <p:ph type="body" idx="6"/>
          </p:nvPr>
        </p:nvSpPr>
        <p:spPr>
          <a:xfrm>
            <a:off x="7619687" y="1751466"/>
            <a:ext cx="2482307" cy="1246187"/>
          </a:xfrm>
          <a:prstGeom prst="rect">
            <a:avLst/>
          </a:prstGeom>
          <a:noFill/>
          <a:ln>
            <a:noFill/>
          </a:ln>
        </p:spPr>
        <p:txBody>
          <a:bodyPr spcFirstLastPara="1" wrap="square" lIns="0" tIns="0" rIns="0" bIns="0" anchor="b" anchorCtr="0">
            <a:noAutofit/>
          </a:bodyPr>
          <a:lstStyle>
            <a:lvl1pPr marL="457200" lvl="0" indent="-295275" algn="ctr">
              <a:lnSpc>
                <a:spcPct val="110000"/>
              </a:lnSpc>
              <a:spcBef>
                <a:spcPts val="600"/>
              </a:spcBef>
              <a:spcAft>
                <a:spcPts val="0"/>
              </a:spcAft>
              <a:buSzPts val="1050"/>
              <a:buChar char="​"/>
              <a:defRPr sz="1400"/>
            </a:lvl1pPr>
            <a:lvl2pPr marL="914400" lvl="1" indent="-298450" algn="ctr">
              <a:lnSpc>
                <a:spcPct val="100000"/>
              </a:lnSpc>
              <a:spcBef>
                <a:spcPts val="600"/>
              </a:spcBef>
              <a:spcAft>
                <a:spcPts val="0"/>
              </a:spcAft>
              <a:buSzPts val="1100"/>
              <a:buChar char="•"/>
              <a:defRPr sz="1100"/>
            </a:lvl2pPr>
            <a:lvl3pPr marL="1371600" lvl="2" indent="-288607" algn="ctr">
              <a:lnSpc>
                <a:spcPct val="100000"/>
              </a:lnSpc>
              <a:spcBef>
                <a:spcPts val="600"/>
              </a:spcBef>
              <a:spcAft>
                <a:spcPts val="0"/>
              </a:spcAft>
              <a:buSzPts val="945"/>
              <a:buChar char="–"/>
              <a:defRPr sz="1050"/>
            </a:lvl3pPr>
            <a:lvl4pPr marL="1828800" lvl="3" indent="-266700" algn="ctr">
              <a:lnSpc>
                <a:spcPct val="100000"/>
              </a:lnSpc>
              <a:spcBef>
                <a:spcPts val="1000"/>
              </a:spcBef>
              <a:spcAft>
                <a:spcPts val="0"/>
              </a:spcAft>
              <a:buClr>
                <a:schemeClr val="accent1"/>
              </a:buClr>
              <a:buSzPts val="600"/>
              <a:buFont typeface="Arial"/>
              <a:buChar char="​"/>
              <a:defRPr sz="2400"/>
            </a:lvl4pPr>
            <a:lvl5pPr marL="2286000" lvl="4" indent="-342900" algn="ctr">
              <a:lnSpc>
                <a:spcPct val="110000"/>
              </a:lnSpc>
              <a:spcBef>
                <a:spcPts val="600"/>
              </a:spcBef>
              <a:spcAft>
                <a:spcPts val="0"/>
              </a:spcAft>
              <a:buSzPts val="1800"/>
              <a:buAutoNum type="arabicPeriod"/>
              <a:defRPr sz="18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59" name="Google Shape;1759;ga910c9af8b_1_705"/>
          <p:cNvSpPr txBox="1">
            <a:spLocks noGrp="1"/>
          </p:cNvSpPr>
          <p:nvPr>
            <p:ph type="body" idx="7"/>
          </p:nvPr>
        </p:nvSpPr>
        <p:spPr>
          <a:xfrm>
            <a:off x="3899590" y="4657091"/>
            <a:ext cx="2482307" cy="1246187"/>
          </a:xfrm>
          <a:prstGeom prst="rect">
            <a:avLst/>
          </a:prstGeom>
          <a:noFill/>
          <a:ln>
            <a:noFill/>
          </a:ln>
        </p:spPr>
        <p:txBody>
          <a:bodyPr spcFirstLastPara="1" wrap="square" lIns="0" tIns="0" rIns="0" bIns="0" anchor="t" anchorCtr="0">
            <a:noAutofit/>
          </a:bodyPr>
          <a:lstStyle>
            <a:lvl1pPr marL="457200" lvl="0" indent="-295275" algn="ctr">
              <a:lnSpc>
                <a:spcPct val="110000"/>
              </a:lnSpc>
              <a:spcBef>
                <a:spcPts val="600"/>
              </a:spcBef>
              <a:spcAft>
                <a:spcPts val="0"/>
              </a:spcAft>
              <a:buSzPts val="1050"/>
              <a:buChar char="​"/>
              <a:defRPr sz="1400"/>
            </a:lvl1pPr>
            <a:lvl2pPr marL="914400" lvl="1" indent="-298450" algn="ctr">
              <a:lnSpc>
                <a:spcPct val="100000"/>
              </a:lnSpc>
              <a:spcBef>
                <a:spcPts val="600"/>
              </a:spcBef>
              <a:spcAft>
                <a:spcPts val="0"/>
              </a:spcAft>
              <a:buSzPts val="1100"/>
              <a:buChar char="•"/>
              <a:defRPr sz="1100"/>
            </a:lvl2pPr>
            <a:lvl3pPr marL="1371600" lvl="2" indent="-288607" algn="ctr">
              <a:lnSpc>
                <a:spcPct val="100000"/>
              </a:lnSpc>
              <a:spcBef>
                <a:spcPts val="600"/>
              </a:spcBef>
              <a:spcAft>
                <a:spcPts val="0"/>
              </a:spcAft>
              <a:buSzPts val="945"/>
              <a:buChar char="–"/>
              <a:defRPr sz="1050"/>
            </a:lvl3pPr>
            <a:lvl4pPr marL="1828800" lvl="3" indent="-266700" algn="ctr">
              <a:lnSpc>
                <a:spcPct val="100000"/>
              </a:lnSpc>
              <a:spcBef>
                <a:spcPts val="1000"/>
              </a:spcBef>
              <a:spcAft>
                <a:spcPts val="0"/>
              </a:spcAft>
              <a:buClr>
                <a:schemeClr val="accent1"/>
              </a:buClr>
              <a:buSzPts val="600"/>
              <a:buFont typeface="Arial"/>
              <a:buChar char="​"/>
              <a:defRPr sz="2400"/>
            </a:lvl4pPr>
            <a:lvl5pPr marL="2286000" lvl="4" indent="-342900" algn="ctr">
              <a:lnSpc>
                <a:spcPct val="110000"/>
              </a:lnSpc>
              <a:spcBef>
                <a:spcPts val="600"/>
              </a:spcBef>
              <a:spcAft>
                <a:spcPts val="0"/>
              </a:spcAft>
              <a:buSzPts val="1800"/>
              <a:buAutoNum type="arabicPeriod"/>
              <a:defRPr sz="18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Tree>
    <p:extLst>
      <p:ext uri="{BB962C8B-B14F-4D97-AF65-F5344CB8AC3E}">
        <p14:creationId xmlns:p14="http://schemas.microsoft.com/office/powerpoint/2010/main" val="29025173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meline_Vertical+Text">
    <p:bg>
      <p:bgPr>
        <a:solidFill>
          <a:srgbClr val="FFFFFF"/>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2C38EE8-F89C-4247-979F-1C60A726FC89}"/>
              </a:ext>
            </a:extLst>
          </p:cNvPr>
          <p:cNvSpPr/>
          <p:nvPr userDrawn="1"/>
        </p:nvSpPr>
        <p:spPr>
          <a:xfrm flipV="1">
            <a:off x="7433648" y="6465718"/>
            <a:ext cx="1093487" cy="392282"/>
          </a:xfrm>
          <a:custGeom>
            <a:avLst/>
            <a:gdLst>
              <a:gd name="connsiteX0" fmla="*/ 0 w 1093202"/>
              <a:gd name="connsiteY0" fmla="*/ 0 h 392282"/>
              <a:gd name="connsiteX1" fmla="*/ 1093202 w 1093202"/>
              <a:gd name="connsiteY1" fmla="*/ 0 h 392282"/>
              <a:gd name="connsiteX2" fmla="*/ 1081489 w 1093202"/>
              <a:gd name="connsiteY2" fmla="*/ 37734 h 392282"/>
              <a:gd name="connsiteX3" fmla="*/ 546601 w 1093202"/>
              <a:gd name="connsiteY3" fmla="*/ 392282 h 392282"/>
              <a:gd name="connsiteX4" fmla="*/ 11713 w 1093202"/>
              <a:gd name="connsiteY4" fmla="*/ 37734 h 39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202" h="392282">
                <a:moveTo>
                  <a:pt x="0" y="0"/>
                </a:moveTo>
                <a:lnTo>
                  <a:pt x="1093202" y="0"/>
                </a:lnTo>
                <a:lnTo>
                  <a:pt x="1081489" y="37734"/>
                </a:lnTo>
                <a:cubicBezTo>
                  <a:pt x="993363" y="246087"/>
                  <a:pt x="787055" y="392282"/>
                  <a:pt x="546601" y="392282"/>
                </a:cubicBezTo>
                <a:cubicBezTo>
                  <a:pt x="306148" y="392282"/>
                  <a:pt x="99839" y="246087"/>
                  <a:pt x="11713" y="3773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cxnSp>
        <p:nvCxnSpPr>
          <p:cNvPr id="15" name="Straight Connector 14">
            <a:extLst>
              <a:ext uri="{FF2B5EF4-FFF2-40B4-BE49-F238E27FC236}">
                <a16:creationId xmlns:a16="http://schemas.microsoft.com/office/drawing/2014/main" id="{D6D70ECC-EA9A-4C29-88F5-0404E347D7A4}"/>
              </a:ext>
            </a:extLst>
          </p:cNvPr>
          <p:cNvCxnSpPr>
            <a:cxnSpLocks/>
          </p:cNvCxnSpPr>
          <p:nvPr userDrawn="1"/>
        </p:nvCxnSpPr>
        <p:spPr>
          <a:xfrm>
            <a:off x="7980390" y="1"/>
            <a:ext cx="0" cy="68580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Freeform: Shape 38">
            <a:extLst>
              <a:ext uri="{FF2B5EF4-FFF2-40B4-BE49-F238E27FC236}">
                <a16:creationId xmlns:a16="http://schemas.microsoft.com/office/drawing/2014/main" id="{2AB34307-258F-4E51-B5FB-91086A3E8668}"/>
              </a:ext>
            </a:extLst>
          </p:cNvPr>
          <p:cNvSpPr/>
          <p:nvPr userDrawn="1"/>
        </p:nvSpPr>
        <p:spPr>
          <a:xfrm>
            <a:off x="7433648" y="-1"/>
            <a:ext cx="1093487" cy="392282"/>
          </a:xfrm>
          <a:custGeom>
            <a:avLst/>
            <a:gdLst>
              <a:gd name="connsiteX0" fmla="*/ 0 w 1093202"/>
              <a:gd name="connsiteY0" fmla="*/ 0 h 392282"/>
              <a:gd name="connsiteX1" fmla="*/ 1093202 w 1093202"/>
              <a:gd name="connsiteY1" fmla="*/ 0 h 392282"/>
              <a:gd name="connsiteX2" fmla="*/ 1081489 w 1093202"/>
              <a:gd name="connsiteY2" fmla="*/ 37734 h 392282"/>
              <a:gd name="connsiteX3" fmla="*/ 546601 w 1093202"/>
              <a:gd name="connsiteY3" fmla="*/ 392282 h 392282"/>
              <a:gd name="connsiteX4" fmla="*/ 11713 w 1093202"/>
              <a:gd name="connsiteY4" fmla="*/ 37734 h 392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202" h="392282">
                <a:moveTo>
                  <a:pt x="0" y="0"/>
                </a:moveTo>
                <a:lnTo>
                  <a:pt x="1093202" y="0"/>
                </a:lnTo>
                <a:lnTo>
                  <a:pt x="1081489" y="37734"/>
                </a:lnTo>
                <a:cubicBezTo>
                  <a:pt x="993363" y="246087"/>
                  <a:pt x="787055" y="392282"/>
                  <a:pt x="546601" y="392282"/>
                </a:cubicBezTo>
                <a:cubicBezTo>
                  <a:pt x="306148" y="392282"/>
                  <a:pt x="99839" y="246087"/>
                  <a:pt x="11713" y="3773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44" name="Text Placeholder 34">
            <a:extLst>
              <a:ext uri="{FF2B5EF4-FFF2-40B4-BE49-F238E27FC236}">
                <a16:creationId xmlns:a16="http://schemas.microsoft.com/office/drawing/2014/main" id="{D0B8F9E1-A61A-4840-9BDE-A688BDD63B99}"/>
              </a:ext>
            </a:extLst>
          </p:cNvPr>
          <p:cNvSpPr>
            <a:spLocks noGrp="1"/>
          </p:cNvSpPr>
          <p:nvPr>
            <p:ph type="body" sz="quarter" idx="14"/>
          </p:nvPr>
        </p:nvSpPr>
        <p:spPr>
          <a:xfrm>
            <a:off x="4998280" y="2631237"/>
            <a:ext cx="2482307" cy="1246187"/>
          </a:xfrm>
        </p:spPr>
        <p:txBody>
          <a:bodyPr anchor="t"/>
          <a:lstStyle>
            <a:lvl1pPr algn="r">
              <a:defRPr sz="1050"/>
            </a:lvl1pPr>
            <a:lvl2pPr algn="ctr">
              <a:defRPr sz="1100"/>
            </a:lvl2pPr>
            <a:lvl3pPr algn="ctr">
              <a:defRPr sz="1050"/>
            </a:lvl3pPr>
            <a:lvl4pPr algn="ctr">
              <a:defRPr sz="2400"/>
            </a:lvl4pPr>
            <a:lvl5pPr algn="ctr">
              <a:defRPr sz="1800"/>
            </a:lvl5pPr>
          </a:lstStyle>
          <a:p>
            <a:pPr lvl="0"/>
            <a:r>
              <a:rPr lang="en-US"/>
              <a:t>Click to edit Master text styles</a:t>
            </a:r>
          </a:p>
        </p:txBody>
      </p:sp>
      <p:sp>
        <p:nvSpPr>
          <p:cNvPr id="45" name="Text Placeholder 34">
            <a:extLst>
              <a:ext uri="{FF2B5EF4-FFF2-40B4-BE49-F238E27FC236}">
                <a16:creationId xmlns:a16="http://schemas.microsoft.com/office/drawing/2014/main" id="{E9E3FC0C-6305-4675-A226-09802F07D9DB}"/>
              </a:ext>
            </a:extLst>
          </p:cNvPr>
          <p:cNvSpPr>
            <a:spLocks noGrp="1"/>
          </p:cNvSpPr>
          <p:nvPr>
            <p:ph type="body" sz="quarter" idx="15" hasCustomPrompt="1"/>
          </p:nvPr>
        </p:nvSpPr>
        <p:spPr>
          <a:xfrm>
            <a:off x="4998280" y="2385253"/>
            <a:ext cx="2482307" cy="222625"/>
          </a:xfrm>
        </p:spPr>
        <p:txBody>
          <a:bodyPr anchor="b">
            <a:spAutoFit/>
          </a:bodyPr>
          <a:lstStyle>
            <a:lvl1pPr algn="r">
              <a:defRPr sz="1400">
                <a:solidFill>
                  <a:schemeClr val="accent1"/>
                </a:solidFill>
                <a:latin typeface="AppD Sans Medium" panose="00000600000000000000" pitchFamily="2" charset="0"/>
              </a:defRPr>
            </a:lvl1pPr>
            <a:lvl2pPr algn="ctr">
              <a:defRPr sz="1100"/>
            </a:lvl2pPr>
            <a:lvl3pPr algn="ctr">
              <a:defRPr sz="1050"/>
            </a:lvl3pPr>
            <a:lvl4pPr algn="ctr">
              <a:defRPr sz="2400"/>
            </a:lvl4pPr>
            <a:lvl5pPr algn="ctr">
              <a:defRPr sz="1800"/>
            </a:lvl5pPr>
          </a:lstStyle>
          <a:p>
            <a:pPr lvl="0"/>
            <a:r>
              <a:rPr lang="en-US"/>
              <a:t>Date / Title</a:t>
            </a:r>
          </a:p>
        </p:txBody>
      </p:sp>
      <p:sp>
        <p:nvSpPr>
          <p:cNvPr id="46" name="Text Placeholder 34">
            <a:extLst>
              <a:ext uri="{FF2B5EF4-FFF2-40B4-BE49-F238E27FC236}">
                <a16:creationId xmlns:a16="http://schemas.microsoft.com/office/drawing/2014/main" id="{71F0D120-C7C5-4A62-A160-0A9828F15DE5}"/>
              </a:ext>
            </a:extLst>
          </p:cNvPr>
          <p:cNvSpPr>
            <a:spLocks noGrp="1"/>
          </p:cNvSpPr>
          <p:nvPr>
            <p:ph type="body" sz="quarter" idx="16"/>
          </p:nvPr>
        </p:nvSpPr>
        <p:spPr>
          <a:xfrm>
            <a:off x="8469985" y="1393478"/>
            <a:ext cx="2482307" cy="1246187"/>
          </a:xfrm>
        </p:spPr>
        <p:txBody>
          <a:bodyPr anchor="t"/>
          <a:lstStyle>
            <a:lvl1pPr algn="l">
              <a:defRPr sz="1050"/>
            </a:lvl1pPr>
            <a:lvl2pPr algn="ctr">
              <a:defRPr sz="1100"/>
            </a:lvl2pPr>
            <a:lvl3pPr algn="ctr">
              <a:defRPr sz="1050"/>
            </a:lvl3pPr>
            <a:lvl4pPr algn="ctr">
              <a:defRPr sz="2400"/>
            </a:lvl4pPr>
            <a:lvl5pPr algn="ctr">
              <a:defRPr sz="1800"/>
            </a:lvl5pPr>
          </a:lstStyle>
          <a:p>
            <a:pPr lvl="0"/>
            <a:r>
              <a:rPr lang="en-US"/>
              <a:t>Click to edit Master text styles</a:t>
            </a:r>
          </a:p>
        </p:txBody>
      </p:sp>
      <p:sp>
        <p:nvSpPr>
          <p:cNvPr id="47" name="Text Placeholder 34">
            <a:extLst>
              <a:ext uri="{FF2B5EF4-FFF2-40B4-BE49-F238E27FC236}">
                <a16:creationId xmlns:a16="http://schemas.microsoft.com/office/drawing/2014/main" id="{42D2FB95-D4EB-4E72-A880-D35CE7C12D7D}"/>
              </a:ext>
            </a:extLst>
          </p:cNvPr>
          <p:cNvSpPr>
            <a:spLocks noGrp="1"/>
          </p:cNvSpPr>
          <p:nvPr>
            <p:ph type="body" sz="quarter" idx="17" hasCustomPrompt="1"/>
          </p:nvPr>
        </p:nvSpPr>
        <p:spPr>
          <a:xfrm>
            <a:off x="8469985" y="1147494"/>
            <a:ext cx="2482307" cy="222625"/>
          </a:xfrm>
        </p:spPr>
        <p:txBody>
          <a:bodyPr anchor="b">
            <a:spAutoFit/>
          </a:bodyPr>
          <a:lstStyle>
            <a:lvl1pPr algn="l">
              <a:defRPr sz="1400">
                <a:solidFill>
                  <a:schemeClr val="accent1"/>
                </a:solidFill>
                <a:latin typeface="AppD Sans Medium" panose="00000600000000000000" pitchFamily="2" charset="0"/>
              </a:defRPr>
            </a:lvl1pPr>
            <a:lvl2pPr algn="ctr">
              <a:defRPr sz="1100"/>
            </a:lvl2pPr>
            <a:lvl3pPr algn="ctr">
              <a:defRPr sz="1050"/>
            </a:lvl3pPr>
            <a:lvl4pPr algn="ctr">
              <a:defRPr sz="2400"/>
            </a:lvl4pPr>
            <a:lvl5pPr algn="ctr">
              <a:defRPr sz="1800"/>
            </a:lvl5pPr>
          </a:lstStyle>
          <a:p>
            <a:pPr lvl="0"/>
            <a:r>
              <a:rPr lang="en-US"/>
              <a:t>Date / Title</a:t>
            </a:r>
          </a:p>
        </p:txBody>
      </p:sp>
      <p:sp>
        <p:nvSpPr>
          <p:cNvPr id="49" name="Text Placeholder 34">
            <a:extLst>
              <a:ext uri="{FF2B5EF4-FFF2-40B4-BE49-F238E27FC236}">
                <a16:creationId xmlns:a16="http://schemas.microsoft.com/office/drawing/2014/main" id="{67D7EC17-C640-4362-88AA-D31D0146D585}"/>
              </a:ext>
            </a:extLst>
          </p:cNvPr>
          <p:cNvSpPr>
            <a:spLocks noGrp="1"/>
          </p:cNvSpPr>
          <p:nvPr>
            <p:ph type="body" sz="quarter" idx="18"/>
          </p:nvPr>
        </p:nvSpPr>
        <p:spPr>
          <a:xfrm>
            <a:off x="8469985" y="4702507"/>
            <a:ext cx="2482307" cy="1246187"/>
          </a:xfrm>
        </p:spPr>
        <p:txBody>
          <a:bodyPr anchor="t"/>
          <a:lstStyle>
            <a:lvl1pPr algn="l">
              <a:defRPr sz="1050"/>
            </a:lvl1pPr>
            <a:lvl2pPr algn="ctr">
              <a:defRPr sz="1100"/>
            </a:lvl2pPr>
            <a:lvl3pPr algn="ctr">
              <a:defRPr sz="1050"/>
            </a:lvl3pPr>
            <a:lvl4pPr algn="ctr">
              <a:defRPr sz="2400"/>
            </a:lvl4pPr>
            <a:lvl5pPr algn="ctr">
              <a:defRPr sz="1800"/>
            </a:lvl5pPr>
          </a:lstStyle>
          <a:p>
            <a:pPr lvl="0"/>
            <a:r>
              <a:rPr lang="en-US"/>
              <a:t>Click to edit Master text styles</a:t>
            </a:r>
          </a:p>
        </p:txBody>
      </p:sp>
      <p:sp>
        <p:nvSpPr>
          <p:cNvPr id="50" name="Text Placeholder 34">
            <a:extLst>
              <a:ext uri="{FF2B5EF4-FFF2-40B4-BE49-F238E27FC236}">
                <a16:creationId xmlns:a16="http://schemas.microsoft.com/office/drawing/2014/main" id="{29AB7537-BF33-4DAA-81E7-ACFAD3C8BFA3}"/>
              </a:ext>
            </a:extLst>
          </p:cNvPr>
          <p:cNvSpPr>
            <a:spLocks noGrp="1"/>
          </p:cNvSpPr>
          <p:nvPr>
            <p:ph type="body" sz="quarter" idx="19" hasCustomPrompt="1"/>
          </p:nvPr>
        </p:nvSpPr>
        <p:spPr>
          <a:xfrm>
            <a:off x="8469985" y="4456523"/>
            <a:ext cx="2482307" cy="222625"/>
          </a:xfrm>
        </p:spPr>
        <p:txBody>
          <a:bodyPr anchor="b">
            <a:spAutoFit/>
          </a:bodyPr>
          <a:lstStyle>
            <a:lvl1pPr algn="l">
              <a:defRPr sz="1400">
                <a:solidFill>
                  <a:schemeClr val="accent1"/>
                </a:solidFill>
                <a:latin typeface="AppD Sans Medium" panose="00000600000000000000" pitchFamily="2" charset="0"/>
              </a:defRPr>
            </a:lvl1pPr>
            <a:lvl2pPr algn="ctr">
              <a:defRPr sz="1100"/>
            </a:lvl2pPr>
            <a:lvl3pPr algn="ctr">
              <a:defRPr sz="1050"/>
            </a:lvl3pPr>
            <a:lvl4pPr algn="ctr">
              <a:defRPr sz="2400"/>
            </a:lvl4pPr>
            <a:lvl5pPr algn="ctr">
              <a:defRPr sz="1800"/>
            </a:lvl5pPr>
          </a:lstStyle>
          <a:p>
            <a:pPr lvl="0"/>
            <a:r>
              <a:rPr lang="en-US"/>
              <a:t>Date / Title</a:t>
            </a:r>
          </a:p>
        </p:txBody>
      </p:sp>
      <p:sp>
        <p:nvSpPr>
          <p:cNvPr id="16" name="Text Placeholder 2">
            <a:extLst>
              <a:ext uri="{FF2B5EF4-FFF2-40B4-BE49-F238E27FC236}">
                <a16:creationId xmlns:a16="http://schemas.microsoft.com/office/drawing/2014/main" id="{E0AE8556-76B3-4F3A-86CA-27A081E9C577}"/>
              </a:ext>
            </a:extLst>
          </p:cNvPr>
          <p:cNvSpPr>
            <a:spLocks noGrp="1"/>
          </p:cNvSpPr>
          <p:nvPr>
            <p:ph type="body" sz="quarter" idx="10" hasCustomPrompt="1"/>
          </p:nvPr>
        </p:nvSpPr>
        <p:spPr>
          <a:xfrm>
            <a:off x="489179" y="1104618"/>
            <a:ext cx="6110108" cy="246221"/>
          </a:xfrm>
          <a:prstGeom prst="rect">
            <a:avLst/>
          </a:prstGeom>
        </p:spPr>
        <p:txBody>
          <a:bodyPr wrap="square" tIns="0">
            <a:spAutoFit/>
          </a:bodyPr>
          <a:lstStyle>
            <a:lvl1pPr marL="0" indent="0" algn="l">
              <a:lnSpc>
                <a:spcPct val="100000"/>
              </a:lnSpc>
              <a:spcBef>
                <a:spcPts val="0"/>
              </a:spcBef>
              <a:spcAft>
                <a:spcPts val="600"/>
              </a:spcAft>
              <a:buNone/>
              <a:defRPr kumimoji="0" lang="en-US" sz="1600" b="0" i="0" u="none" strike="noStrike" cap="none" spc="0" normalizeH="0" baseline="0" dirty="0">
                <a:ln>
                  <a:noFill/>
                </a:ln>
                <a:solidFill>
                  <a:schemeClr val="bg2">
                    <a:lumMod val="50000"/>
                  </a:schemeClr>
                </a:solidFill>
                <a:effectLst/>
                <a:uFillTx/>
                <a:latin typeface="+mn-lt"/>
                <a:ea typeface="AppD Sans" panose="00000500000000000000" pitchFamily="2" charset="0"/>
                <a:cs typeface="Arial" panose="020B0604020202020204" pitchFamily="34" charset="0"/>
                <a:sym typeface="BrownStd-Light"/>
              </a:defRPr>
            </a:lvl1pPr>
          </a:lstStyle>
          <a:p>
            <a:pPr lvl="0"/>
            <a:r>
              <a:rPr lang="en-US"/>
              <a:t>Subtitle goes here</a:t>
            </a:r>
          </a:p>
        </p:txBody>
      </p:sp>
      <p:sp>
        <p:nvSpPr>
          <p:cNvPr id="17" name="Title 5">
            <a:extLst>
              <a:ext uri="{FF2B5EF4-FFF2-40B4-BE49-F238E27FC236}">
                <a16:creationId xmlns:a16="http://schemas.microsoft.com/office/drawing/2014/main" id="{ABC6BC57-088E-4BFA-900D-C110AAF5DD58}"/>
              </a:ext>
            </a:extLst>
          </p:cNvPr>
          <p:cNvSpPr>
            <a:spLocks noGrp="1"/>
          </p:cNvSpPr>
          <p:nvPr>
            <p:ph type="title"/>
          </p:nvPr>
        </p:nvSpPr>
        <p:spPr>
          <a:xfrm>
            <a:off x="489179" y="611010"/>
            <a:ext cx="6110108" cy="443198"/>
          </a:xfrm>
        </p:spPr>
        <p:txBody>
          <a:bodyPr wrap="square">
            <a:spAutoFit/>
          </a:bodyPr>
          <a:lstStyle>
            <a:lvl1pPr>
              <a:defRPr>
                <a:latin typeface="+mn-lt"/>
              </a:defRPr>
            </a:lvl1pPr>
          </a:lstStyle>
          <a:p>
            <a:r>
              <a:rPr lang="en-US"/>
              <a:t>Click to edit Master title style</a:t>
            </a:r>
          </a:p>
        </p:txBody>
      </p:sp>
      <p:sp>
        <p:nvSpPr>
          <p:cNvPr id="18" name="Content Placeholder 2">
            <a:extLst>
              <a:ext uri="{FF2B5EF4-FFF2-40B4-BE49-F238E27FC236}">
                <a16:creationId xmlns:a16="http://schemas.microsoft.com/office/drawing/2014/main" id="{5E2E46EB-1139-48E4-90DB-DEF9A6D71CD2}"/>
              </a:ext>
            </a:extLst>
          </p:cNvPr>
          <p:cNvSpPr>
            <a:spLocks noGrp="1"/>
          </p:cNvSpPr>
          <p:nvPr>
            <p:ph idx="1"/>
          </p:nvPr>
        </p:nvSpPr>
        <p:spPr>
          <a:xfrm>
            <a:off x="484128" y="1534438"/>
            <a:ext cx="4268518" cy="480999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9" name="Text Placeholder 26">
            <a:extLst>
              <a:ext uri="{FF2B5EF4-FFF2-40B4-BE49-F238E27FC236}">
                <a16:creationId xmlns:a16="http://schemas.microsoft.com/office/drawing/2014/main" id="{507FDD24-7853-4750-8BA5-489EF0CFB60A}"/>
              </a:ext>
            </a:extLst>
          </p:cNvPr>
          <p:cNvSpPr>
            <a:spLocks noGrp="1"/>
          </p:cNvSpPr>
          <p:nvPr>
            <p:ph type="body" sz="quarter" idx="11" hasCustomPrompt="1"/>
          </p:nvPr>
        </p:nvSpPr>
        <p:spPr>
          <a:xfrm>
            <a:off x="7385875" y="65201"/>
            <a:ext cx="1189030" cy="143116"/>
          </a:xfrm>
          <a:noFill/>
          <a:ln>
            <a:noFill/>
          </a:ln>
        </p:spPr>
        <p:txBody>
          <a:bodyPr wrap="square" lIns="182880" rIns="182880">
            <a:spAutoFit/>
          </a:bodyPr>
          <a:lstStyle>
            <a:lvl1pPr algn="ctr">
              <a:defRPr sz="900" cap="all" spc="200" baseline="0">
                <a:solidFill>
                  <a:schemeClr val="bg1"/>
                </a:solidFill>
                <a:latin typeface="AppD Sans Heavy" panose="00000A00000000000000" pitchFamily="2" charset="0"/>
              </a:defRPr>
            </a:lvl1pPr>
          </a:lstStyle>
          <a:p>
            <a:pPr lvl="0"/>
            <a:r>
              <a:rPr lang="en-US"/>
              <a:t>Month</a:t>
            </a:r>
          </a:p>
        </p:txBody>
      </p:sp>
      <p:sp>
        <p:nvSpPr>
          <p:cNvPr id="20" name="Text Placeholder 26">
            <a:extLst>
              <a:ext uri="{FF2B5EF4-FFF2-40B4-BE49-F238E27FC236}">
                <a16:creationId xmlns:a16="http://schemas.microsoft.com/office/drawing/2014/main" id="{9C933375-36A2-439B-AF0F-6501315884D3}"/>
              </a:ext>
            </a:extLst>
          </p:cNvPr>
          <p:cNvSpPr>
            <a:spLocks noGrp="1"/>
          </p:cNvSpPr>
          <p:nvPr>
            <p:ph type="body" sz="quarter" idx="20" hasCustomPrompt="1"/>
          </p:nvPr>
        </p:nvSpPr>
        <p:spPr>
          <a:xfrm>
            <a:off x="7385875" y="6644080"/>
            <a:ext cx="1189030" cy="143116"/>
          </a:xfrm>
          <a:noFill/>
          <a:ln>
            <a:noFill/>
          </a:ln>
        </p:spPr>
        <p:txBody>
          <a:bodyPr wrap="square" lIns="182880" rIns="182880">
            <a:spAutoFit/>
          </a:bodyPr>
          <a:lstStyle>
            <a:lvl1pPr algn="ctr">
              <a:defRPr sz="900" cap="all" spc="200" baseline="0">
                <a:solidFill>
                  <a:schemeClr val="bg1"/>
                </a:solidFill>
                <a:latin typeface="AppD Sans Heavy" panose="00000A00000000000000" pitchFamily="2" charset="0"/>
              </a:defRPr>
            </a:lvl1pPr>
          </a:lstStyle>
          <a:p>
            <a:pPr lvl="0"/>
            <a:r>
              <a:rPr lang="en-US"/>
              <a:t>Month</a:t>
            </a:r>
          </a:p>
        </p:txBody>
      </p:sp>
    </p:spTree>
    <p:extLst>
      <p:ext uri="{BB962C8B-B14F-4D97-AF65-F5344CB8AC3E}">
        <p14:creationId xmlns:p14="http://schemas.microsoft.com/office/powerpoint/2010/main" val="78737455"/>
      </p:ext>
    </p:extLst>
  </p:cSld>
  <p:clrMapOvr>
    <a:masterClrMapping/>
  </p:clrMapOvr>
  <p:transition spd="med"/>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Timeline_Horizontal_Bottom">
  <p:cSld name="Timeline_Horizontal_Bottom">
    <p:bg>
      <p:bgPr>
        <a:solidFill>
          <a:srgbClr val="FFFFFF"/>
        </a:solidFill>
        <a:effectLst/>
      </p:bgPr>
    </p:bg>
    <p:spTree>
      <p:nvGrpSpPr>
        <p:cNvPr id="1" name="Shape 1760"/>
        <p:cNvGrpSpPr/>
        <p:nvPr/>
      </p:nvGrpSpPr>
      <p:grpSpPr>
        <a:xfrm>
          <a:off x="0" y="0"/>
          <a:ext cx="0" cy="0"/>
          <a:chOff x="0" y="0"/>
          <a:chExt cx="0" cy="0"/>
        </a:xfrm>
      </p:grpSpPr>
      <p:sp>
        <p:nvSpPr>
          <p:cNvPr id="1761" name="Google Shape;1761;ga910c9af8b_1_718"/>
          <p:cNvSpPr txBox="1">
            <a:spLocks noGrp="1"/>
          </p:cNvSpPr>
          <p:nvPr>
            <p:ph type="body" idx="1"/>
          </p:nvPr>
        </p:nvSpPr>
        <p:spPr>
          <a:xfrm>
            <a:off x="524429" y="1104618"/>
            <a:ext cx="11143143" cy="246221"/>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sz="1600" b="0" i="0" u="none" strike="noStrike" cap="none">
                <a:solidFill>
                  <a:srgbClr val="61708C"/>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62" name="Google Shape;1762;ga910c9af8b_1_718"/>
          <p:cNvSpPr txBox="1">
            <a:spLocks noGrp="1"/>
          </p:cNvSpPr>
          <p:nvPr>
            <p:ph type="title"/>
          </p:nvPr>
        </p:nvSpPr>
        <p:spPr>
          <a:xfrm>
            <a:off x="524429" y="611010"/>
            <a:ext cx="11143143" cy="443198"/>
          </a:xfrm>
          <a:prstGeom prst="rect">
            <a:avLst/>
          </a:prstGeom>
          <a:noFill/>
          <a:ln>
            <a:noFill/>
          </a:ln>
        </p:spPr>
        <p:txBody>
          <a:bodyPr spcFirstLastPara="1" wrap="square" lIns="0" tIns="0" rIns="91425" bIns="0" anchor="b" anchorCtr="0">
            <a:noAutofit/>
          </a:bodyPr>
          <a:lstStyle>
            <a:lvl1pPr lvl="0" algn="ctr">
              <a:lnSpc>
                <a:spcPct val="90000"/>
              </a:lnSpc>
              <a:spcBef>
                <a:spcPts val="0"/>
              </a:spcBef>
              <a:spcAft>
                <a:spcPts val="0"/>
              </a:spcAft>
              <a:buClr>
                <a:schemeClr val="dk1"/>
              </a:buClr>
              <a:buSzPts val="32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1763" name="Google Shape;1763;ga910c9af8b_1_718"/>
          <p:cNvGrpSpPr/>
          <p:nvPr/>
        </p:nvGrpSpPr>
        <p:grpSpPr>
          <a:xfrm>
            <a:off x="596792" y="5456324"/>
            <a:ext cx="10998414" cy="182880"/>
            <a:chOff x="596637" y="3748891"/>
            <a:chExt cx="10995550" cy="182880"/>
          </a:xfrm>
        </p:grpSpPr>
        <p:cxnSp>
          <p:nvCxnSpPr>
            <p:cNvPr id="1764" name="Google Shape;1764;ga910c9af8b_1_718"/>
            <p:cNvCxnSpPr/>
            <p:nvPr/>
          </p:nvCxnSpPr>
          <p:spPr>
            <a:xfrm>
              <a:off x="598082" y="3840331"/>
              <a:ext cx="10992660" cy="0"/>
            </a:xfrm>
            <a:prstGeom prst="straightConnector1">
              <a:avLst/>
            </a:prstGeom>
            <a:noFill/>
            <a:ln w="25400" cap="flat" cmpd="sng">
              <a:solidFill>
                <a:schemeClr val="dk1"/>
              </a:solidFill>
              <a:prstDash val="solid"/>
              <a:miter lim="800000"/>
              <a:headEnd type="none" w="sm" len="sm"/>
              <a:tailEnd type="none" w="sm" len="sm"/>
            </a:ln>
          </p:spPr>
        </p:cxnSp>
        <p:cxnSp>
          <p:nvCxnSpPr>
            <p:cNvPr id="1765" name="Google Shape;1765;ga910c9af8b_1_718"/>
            <p:cNvCxnSpPr/>
            <p:nvPr/>
          </p:nvCxnSpPr>
          <p:spPr>
            <a:xfrm>
              <a:off x="596637" y="3748891"/>
              <a:ext cx="0" cy="182880"/>
            </a:xfrm>
            <a:prstGeom prst="straightConnector1">
              <a:avLst/>
            </a:prstGeom>
            <a:noFill/>
            <a:ln w="25400" cap="flat" cmpd="sng">
              <a:solidFill>
                <a:schemeClr val="dk1"/>
              </a:solidFill>
              <a:prstDash val="solid"/>
              <a:miter lim="800000"/>
              <a:headEnd type="none" w="sm" len="sm"/>
              <a:tailEnd type="none" w="sm" len="sm"/>
            </a:ln>
          </p:spPr>
        </p:cxnSp>
        <p:cxnSp>
          <p:nvCxnSpPr>
            <p:cNvPr id="1766" name="Google Shape;1766;ga910c9af8b_1_718"/>
            <p:cNvCxnSpPr/>
            <p:nvPr/>
          </p:nvCxnSpPr>
          <p:spPr>
            <a:xfrm>
              <a:off x="11592187" y="3748891"/>
              <a:ext cx="0" cy="182880"/>
            </a:xfrm>
            <a:prstGeom prst="straightConnector1">
              <a:avLst/>
            </a:prstGeom>
            <a:noFill/>
            <a:ln w="25400" cap="flat" cmpd="sng">
              <a:solidFill>
                <a:schemeClr val="dk1"/>
              </a:solidFill>
              <a:prstDash val="solid"/>
              <a:miter lim="800000"/>
              <a:headEnd type="none" w="sm" len="sm"/>
              <a:tailEnd type="none" w="sm" len="sm"/>
            </a:ln>
          </p:spPr>
        </p:cxnSp>
      </p:grpSp>
      <p:sp>
        <p:nvSpPr>
          <p:cNvPr id="1767" name="Google Shape;1767;ga910c9af8b_1_718"/>
          <p:cNvSpPr txBox="1">
            <a:spLocks noGrp="1"/>
          </p:cNvSpPr>
          <p:nvPr>
            <p:ph type="body" idx="2"/>
          </p:nvPr>
        </p:nvSpPr>
        <p:spPr>
          <a:xfrm>
            <a:off x="1009443" y="5713029"/>
            <a:ext cx="1189030" cy="174920"/>
          </a:xfrm>
          <a:prstGeom prst="rect">
            <a:avLst/>
          </a:prstGeom>
          <a:solidFill>
            <a:schemeClr val="lt1"/>
          </a:solidFill>
          <a:ln>
            <a:noFill/>
          </a:ln>
        </p:spPr>
        <p:txBody>
          <a:bodyPr spcFirstLastPara="1" wrap="square" lIns="182875" tIns="0" rIns="182875" bIns="0" anchor="t" anchorCtr="0">
            <a:noAutofit/>
          </a:bodyPr>
          <a:lstStyle>
            <a:lvl1pPr marL="457200" lvl="0" indent="-280987" algn="ctr">
              <a:lnSpc>
                <a:spcPct val="110000"/>
              </a:lnSpc>
              <a:spcBef>
                <a:spcPts val="600"/>
              </a:spcBef>
              <a:spcAft>
                <a:spcPts val="0"/>
              </a:spcAft>
              <a:buSzPts val="825"/>
              <a:buChar char="​"/>
              <a:defRPr sz="1100" cap="none">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68" name="Google Shape;1768;ga910c9af8b_1_718"/>
          <p:cNvSpPr txBox="1">
            <a:spLocks noGrp="1"/>
          </p:cNvSpPr>
          <p:nvPr>
            <p:ph type="body" idx="3"/>
          </p:nvPr>
        </p:nvSpPr>
        <p:spPr>
          <a:xfrm>
            <a:off x="5501484" y="5713029"/>
            <a:ext cx="1189030" cy="174920"/>
          </a:xfrm>
          <a:prstGeom prst="rect">
            <a:avLst/>
          </a:prstGeom>
          <a:solidFill>
            <a:schemeClr val="lt1"/>
          </a:solidFill>
          <a:ln>
            <a:noFill/>
          </a:ln>
        </p:spPr>
        <p:txBody>
          <a:bodyPr spcFirstLastPara="1" wrap="square" lIns="182875" tIns="0" rIns="182875" bIns="0" anchor="t" anchorCtr="0">
            <a:noAutofit/>
          </a:bodyPr>
          <a:lstStyle>
            <a:lvl1pPr marL="457200" lvl="0" indent="-280987" algn="ctr">
              <a:lnSpc>
                <a:spcPct val="110000"/>
              </a:lnSpc>
              <a:spcBef>
                <a:spcPts val="600"/>
              </a:spcBef>
              <a:spcAft>
                <a:spcPts val="0"/>
              </a:spcAft>
              <a:buSzPts val="825"/>
              <a:buChar char="​"/>
              <a:defRPr sz="1100" cap="none">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69" name="Google Shape;1769;ga910c9af8b_1_718"/>
          <p:cNvSpPr txBox="1">
            <a:spLocks noGrp="1"/>
          </p:cNvSpPr>
          <p:nvPr>
            <p:ph type="body" idx="4"/>
          </p:nvPr>
        </p:nvSpPr>
        <p:spPr>
          <a:xfrm>
            <a:off x="9993527" y="5713029"/>
            <a:ext cx="1189030" cy="174920"/>
          </a:xfrm>
          <a:prstGeom prst="rect">
            <a:avLst/>
          </a:prstGeom>
          <a:solidFill>
            <a:schemeClr val="lt1"/>
          </a:solidFill>
          <a:ln>
            <a:noFill/>
          </a:ln>
        </p:spPr>
        <p:txBody>
          <a:bodyPr spcFirstLastPara="1" wrap="square" lIns="182875" tIns="0" rIns="182875" bIns="0" anchor="t" anchorCtr="0">
            <a:noAutofit/>
          </a:bodyPr>
          <a:lstStyle>
            <a:lvl1pPr marL="457200" lvl="0" indent="-280987" algn="ctr">
              <a:lnSpc>
                <a:spcPct val="110000"/>
              </a:lnSpc>
              <a:spcBef>
                <a:spcPts val="600"/>
              </a:spcBef>
              <a:spcAft>
                <a:spcPts val="0"/>
              </a:spcAft>
              <a:buSzPts val="825"/>
              <a:buChar char="​"/>
              <a:defRPr sz="1100" cap="none">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70" name="Google Shape;1770;ga910c9af8b_1_718"/>
          <p:cNvSpPr txBox="1">
            <a:spLocks noGrp="1"/>
          </p:cNvSpPr>
          <p:nvPr>
            <p:ph type="body" idx="5"/>
          </p:nvPr>
        </p:nvSpPr>
        <p:spPr>
          <a:xfrm>
            <a:off x="596793" y="3295504"/>
            <a:ext cx="2482307" cy="1246187"/>
          </a:xfrm>
          <a:prstGeom prst="rect">
            <a:avLst/>
          </a:prstGeom>
          <a:noFill/>
          <a:ln>
            <a:noFill/>
          </a:ln>
        </p:spPr>
        <p:txBody>
          <a:bodyPr spcFirstLastPara="1" wrap="square" lIns="0" tIns="0" rIns="0" bIns="0" anchor="b" anchorCtr="0">
            <a:noAutofit/>
          </a:bodyPr>
          <a:lstStyle>
            <a:lvl1pPr marL="457200" lvl="0" indent="-295275" algn="ctr">
              <a:lnSpc>
                <a:spcPct val="110000"/>
              </a:lnSpc>
              <a:spcBef>
                <a:spcPts val="600"/>
              </a:spcBef>
              <a:spcAft>
                <a:spcPts val="0"/>
              </a:spcAft>
              <a:buSzPts val="1050"/>
              <a:buChar char="​"/>
              <a:defRPr sz="1400"/>
            </a:lvl1pPr>
            <a:lvl2pPr marL="914400" lvl="1" indent="-298450" algn="ctr">
              <a:lnSpc>
                <a:spcPct val="100000"/>
              </a:lnSpc>
              <a:spcBef>
                <a:spcPts val="600"/>
              </a:spcBef>
              <a:spcAft>
                <a:spcPts val="0"/>
              </a:spcAft>
              <a:buSzPts val="1100"/>
              <a:buChar char="•"/>
              <a:defRPr sz="1100"/>
            </a:lvl2pPr>
            <a:lvl3pPr marL="1371600" lvl="2" indent="-288607" algn="ctr">
              <a:lnSpc>
                <a:spcPct val="100000"/>
              </a:lnSpc>
              <a:spcBef>
                <a:spcPts val="600"/>
              </a:spcBef>
              <a:spcAft>
                <a:spcPts val="0"/>
              </a:spcAft>
              <a:buSzPts val="945"/>
              <a:buChar char="–"/>
              <a:defRPr sz="1050"/>
            </a:lvl3pPr>
            <a:lvl4pPr marL="1828800" lvl="3" indent="-266700" algn="ctr">
              <a:lnSpc>
                <a:spcPct val="100000"/>
              </a:lnSpc>
              <a:spcBef>
                <a:spcPts val="1000"/>
              </a:spcBef>
              <a:spcAft>
                <a:spcPts val="0"/>
              </a:spcAft>
              <a:buClr>
                <a:schemeClr val="accent1"/>
              </a:buClr>
              <a:buSzPts val="600"/>
              <a:buFont typeface="Arial"/>
              <a:buChar char="​"/>
              <a:defRPr sz="2400"/>
            </a:lvl4pPr>
            <a:lvl5pPr marL="2286000" lvl="4" indent="-342900" algn="ctr">
              <a:lnSpc>
                <a:spcPct val="110000"/>
              </a:lnSpc>
              <a:spcBef>
                <a:spcPts val="600"/>
              </a:spcBef>
              <a:spcAft>
                <a:spcPts val="0"/>
              </a:spcAft>
              <a:buSzPts val="1800"/>
              <a:buAutoNum type="arabicPeriod"/>
              <a:defRPr sz="18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71" name="Google Shape;1771;ga910c9af8b_1_718"/>
          <p:cNvSpPr txBox="1">
            <a:spLocks noGrp="1"/>
          </p:cNvSpPr>
          <p:nvPr>
            <p:ph type="body" idx="6"/>
          </p:nvPr>
        </p:nvSpPr>
        <p:spPr>
          <a:xfrm>
            <a:off x="6273233" y="3295504"/>
            <a:ext cx="2482307" cy="1246187"/>
          </a:xfrm>
          <a:prstGeom prst="rect">
            <a:avLst/>
          </a:prstGeom>
          <a:noFill/>
          <a:ln>
            <a:noFill/>
          </a:ln>
        </p:spPr>
        <p:txBody>
          <a:bodyPr spcFirstLastPara="1" wrap="square" lIns="0" tIns="0" rIns="0" bIns="0" anchor="b" anchorCtr="0">
            <a:noAutofit/>
          </a:bodyPr>
          <a:lstStyle>
            <a:lvl1pPr marL="457200" lvl="0" indent="-295275" algn="ctr">
              <a:lnSpc>
                <a:spcPct val="110000"/>
              </a:lnSpc>
              <a:spcBef>
                <a:spcPts val="600"/>
              </a:spcBef>
              <a:spcAft>
                <a:spcPts val="0"/>
              </a:spcAft>
              <a:buSzPts val="1050"/>
              <a:buChar char="​"/>
              <a:defRPr sz="1400"/>
            </a:lvl1pPr>
            <a:lvl2pPr marL="914400" lvl="1" indent="-298450" algn="ctr">
              <a:lnSpc>
                <a:spcPct val="100000"/>
              </a:lnSpc>
              <a:spcBef>
                <a:spcPts val="600"/>
              </a:spcBef>
              <a:spcAft>
                <a:spcPts val="0"/>
              </a:spcAft>
              <a:buSzPts val="1100"/>
              <a:buChar char="•"/>
              <a:defRPr sz="1100"/>
            </a:lvl2pPr>
            <a:lvl3pPr marL="1371600" lvl="2" indent="-288607" algn="ctr">
              <a:lnSpc>
                <a:spcPct val="100000"/>
              </a:lnSpc>
              <a:spcBef>
                <a:spcPts val="600"/>
              </a:spcBef>
              <a:spcAft>
                <a:spcPts val="0"/>
              </a:spcAft>
              <a:buSzPts val="945"/>
              <a:buChar char="–"/>
              <a:defRPr sz="1050"/>
            </a:lvl3pPr>
            <a:lvl4pPr marL="1828800" lvl="3" indent="-266700" algn="ctr">
              <a:lnSpc>
                <a:spcPct val="100000"/>
              </a:lnSpc>
              <a:spcBef>
                <a:spcPts val="1000"/>
              </a:spcBef>
              <a:spcAft>
                <a:spcPts val="0"/>
              </a:spcAft>
              <a:buClr>
                <a:schemeClr val="accent1"/>
              </a:buClr>
              <a:buSzPts val="600"/>
              <a:buFont typeface="Arial"/>
              <a:buChar char="​"/>
              <a:defRPr sz="2400"/>
            </a:lvl4pPr>
            <a:lvl5pPr marL="2286000" lvl="4" indent="-342900" algn="ctr">
              <a:lnSpc>
                <a:spcPct val="110000"/>
              </a:lnSpc>
              <a:spcBef>
                <a:spcPts val="600"/>
              </a:spcBef>
              <a:spcAft>
                <a:spcPts val="0"/>
              </a:spcAft>
              <a:buSzPts val="1800"/>
              <a:buAutoNum type="arabicPeriod"/>
              <a:defRPr sz="18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72" name="Google Shape;1772;ga910c9af8b_1_718"/>
          <p:cNvSpPr txBox="1">
            <a:spLocks noGrp="1"/>
          </p:cNvSpPr>
          <p:nvPr>
            <p:ph type="body" idx="7"/>
          </p:nvPr>
        </p:nvSpPr>
        <p:spPr>
          <a:xfrm>
            <a:off x="3435013" y="2356913"/>
            <a:ext cx="2482307" cy="1246187"/>
          </a:xfrm>
          <a:prstGeom prst="rect">
            <a:avLst/>
          </a:prstGeom>
          <a:noFill/>
          <a:ln>
            <a:noFill/>
          </a:ln>
        </p:spPr>
        <p:txBody>
          <a:bodyPr spcFirstLastPara="1" wrap="square" lIns="0" tIns="0" rIns="0" bIns="0" anchor="b" anchorCtr="0">
            <a:noAutofit/>
          </a:bodyPr>
          <a:lstStyle>
            <a:lvl1pPr marL="457200" lvl="0" indent="-295275" algn="ctr">
              <a:lnSpc>
                <a:spcPct val="110000"/>
              </a:lnSpc>
              <a:spcBef>
                <a:spcPts val="600"/>
              </a:spcBef>
              <a:spcAft>
                <a:spcPts val="0"/>
              </a:spcAft>
              <a:buSzPts val="1050"/>
              <a:buChar char="​"/>
              <a:defRPr sz="1400"/>
            </a:lvl1pPr>
            <a:lvl2pPr marL="914400" lvl="1" indent="-298450" algn="ctr">
              <a:lnSpc>
                <a:spcPct val="100000"/>
              </a:lnSpc>
              <a:spcBef>
                <a:spcPts val="600"/>
              </a:spcBef>
              <a:spcAft>
                <a:spcPts val="0"/>
              </a:spcAft>
              <a:buSzPts val="1100"/>
              <a:buChar char="•"/>
              <a:defRPr sz="1100"/>
            </a:lvl2pPr>
            <a:lvl3pPr marL="1371600" lvl="2" indent="-288607" algn="ctr">
              <a:lnSpc>
                <a:spcPct val="100000"/>
              </a:lnSpc>
              <a:spcBef>
                <a:spcPts val="600"/>
              </a:spcBef>
              <a:spcAft>
                <a:spcPts val="0"/>
              </a:spcAft>
              <a:buSzPts val="945"/>
              <a:buChar char="–"/>
              <a:defRPr sz="1050"/>
            </a:lvl3pPr>
            <a:lvl4pPr marL="1828800" lvl="3" indent="-266700" algn="ctr">
              <a:lnSpc>
                <a:spcPct val="100000"/>
              </a:lnSpc>
              <a:spcBef>
                <a:spcPts val="1000"/>
              </a:spcBef>
              <a:spcAft>
                <a:spcPts val="0"/>
              </a:spcAft>
              <a:buClr>
                <a:schemeClr val="accent1"/>
              </a:buClr>
              <a:buSzPts val="600"/>
              <a:buFont typeface="Arial"/>
              <a:buChar char="​"/>
              <a:defRPr sz="2400"/>
            </a:lvl4pPr>
            <a:lvl5pPr marL="2286000" lvl="4" indent="-342900" algn="ctr">
              <a:lnSpc>
                <a:spcPct val="110000"/>
              </a:lnSpc>
              <a:spcBef>
                <a:spcPts val="600"/>
              </a:spcBef>
              <a:spcAft>
                <a:spcPts val="0"/>
              </a:spcAft>
              <a:buSzPts val="1800"/>
              <a:buAutoNum type="arabicPeriod"/>
              <a:defRPr sz="18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73" name="Google Shape;1773;ga910c9af8b_1_718"/>
          <p:cNvSpPr txBox="1">
            <a:spLocks noGrp="1"/>
          </p:cNvSpPr>
          <p:nvPr>
            <p:ph type="body" idx="8"/>
          </p:nvPr>
        </p:nvSpPr>
        <p:spPr>
          <a:xfrm>
            <a:off x="9111454" y="2356913"/>
            <a:ext cx="2482307" cy="1246187"/>
          </a:xfrm>
          <a:prstGeom prst="rect">
            <a:avLst/>
          </a:prstGeom>
          <a:noFill/>
          <a:ln>
            <a:noFill/>
          </a:ln>
        </p:spPr>
        <p:txBody>
          <a:bodyPr spcFirstLastPara="1" wrap="square" lIns="0" tIns="0" rIns="0" bIns="0" anchor="b" anchorCtr="0">
            <a:noAutofit/>
          </a:bodyPr>
          <a:lstStyle>
            <a:lvl1pPr marL="457200" lvl="0" indent="-295275" algn="ctr">
              <a:lnSpc>
                <a:spcPct val="110000"/>
              </a:lnSpc>
              <a:spcBef>
                <a:spcPts val="600"/>
              </a:spcBef>
              <a:spcAft>
                <a:spcPts val="0"/>
              </a:spcAft>
              <a:buSzPts val="1050"/>
              <a:buChar char="​"/>
              <a:defRPr sz="1400"/>
            </a:lvl1pPr>
            <a:lvl2pPr marL="914400" lvl="1" indent="-298450" algn="ctr">
              <a:lnSpc>
                <a:spcPct val="100000"/>
              </a:lnSpc>
              <a:spcBef>
                <a:spcPts val="600"/>
              </a:spcBef>
              <a:spcAft>
                <a:spcPts val="0"/>
              </a:spcAft>
              <a:buSzPts val="1100"/>
              <a:buChar char="•"/>
              <a:defRPr sz="1100"/>
            </a:lvl2pPr>
            <a:lvl3pPr marL="1371600" lvl="2" indent="-288607" algn="ctr">
              <a:lnSpc>
                <a:spcPct val="100000"/>
              </a:lnSpc>
              <a:spcBef>
                <a:spcPts val="600"/>
              </a:spcBef>
              <a:spcAft>
                <a:spcPts val="0"/>
              </a:spcAft>
              <a:buSzPts val="945"/>
              <a:buChar char="–"/>
              <a:defRPr sz="1050"/>
            </a:lvl3pPr>
            <a:lvl4pPr marL="1828800" lvl="3" indent="-266700" algn="ctr">
              <a:lnSpc>
                <a:spcPct val="100000"/>
              </a:lnSpc>
              <a:spcBef>
                <a:spcPts val="1000"/>
              </a:spcBef>
              <a:spcAft>
                <a:spcPts val="0"/>
              </a:spcAft>
              <a:buClr>
                <a:schemeClr val="accent1"/>
              </a:buClr>
              <a:buSzPts val="600"/>
              <a:buFont typeface="Arial"/>
              <a:buChar char="​"/>
              <a:defRPr sz="2400"/>
            </a:lvl4pPr>
            <a:lvl5pPr marL="2286000" lvl="4" indent="-342900" algn="ctr">
              <a:lnSpc>
                <a:spcPct val="110000"/>
              </a:lnSpc>
              <a:spcBef>
                <a:spcPts val="600"/>
              </a:spcBef>
              <a:spcAft>
                <a:spcPts val="0"/>
              </a:spcAft>
              <a:buSzPts val="1800"/>
              <a:buAutoNum type="arabicPeriod"/>
              <a:defRPr sz="18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Tree>
    <p:extLst>
      <p:ext uri="{BB962C8B-B14F-4D97-AF65-F5344CB8AC3E}">
        <p14:creationId xmlns:p14="http://schemas.microsoft.com/office/powerpoint/2010/main" val="1849542431"/>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matchingName="Timeline_Vertical">
  <p:cSld name="Timeline_Vertical">
    <p:bg>
      <p:bgPr>
        <a:solidFill>
          <a:srgbClr val="FFFFFF"/>
        </a:solidFill>
        <a:effectLst/>
      </p:bgPr>
    </p:bg>
    <p:spTree>
      <p:nvGrpSpPr>
        <p:cNvPr id="1" name="Shape 1774"/>
        <p:cNvGrpSpPr/>
        <p:nvPr/>
      </p:nvGrpSpPr>
      <p:grpSpPr>
        <a:xfrm>
          <a:off x="0" y="0"/>
          <a:ext cx="0" cy="0"/>
          <a:chOff x="0" y="0"/>
          <a:chExt cx="0" cy="0"/>
        </a:xfrm>
      </p:grpSpPr>
      <p:sp>
        <p:nvSpPr>
          <p:cNvPr id="1775" name="Google Shape;1775;ga910c9af8b_1_732"/>
          <p:cNvSpPr/>
          <p:nvPr/>
        </p:nvSpPr>
        <p:spPr>
          <a:xfrm rot="10800000" flipH="1">
            <a:off x="-1" y="0"/>
            <a:ext cx="5026167" cy="6858000"/>
          </a:xfrm>
          <a:custGeom>
            <a:avLst/>
            <a:gdLst/>
            <a:ahLst/>
            <a:cxnLst/>
            <a:rect l="l" t="t" r="r" b="b"/>
            <a:pathLst>
              <a:path w="5024858" h="6858000" extrusionOk="0">
                <a:moveTo>
                  <a:pt x="2" y="0"/>
                </a:moveTo>
                <a:lnTo>
                  <a:pt x="5024858" y="0"/>
                </a:lnTo>
                <a:lnTo>
                  <a:pt x="1971064" y="6858000"/>
                </a:lnTo>
                <a:lnTo>
                  <a:pt x="0" y="6858000"/>
                </a:lnTo>
                <a:lnTo>
                  <a:pt x="0" y="2597400"/>
                </a:lnTo>
                <a:lnTo>
                  <a:pt x="2" y="2597395"/>
                </a:lnTo>
                <a:close/>
              </a:path>
            </a:pathLst>
          </a:custGeom>
          <a:gradFill>
            <a:gsLst>
              <a:gs pos="0">
                <a:srgbClr val="E2E2E2">
                  <a:alpha val="60392"/>
                </a:srgbClr>
              </a:gs>
              <a:gs pos="100000">
                <a:srgbClr val="F7F7F7">
                  <a:alpha val="0"/>
                </a:srgbClr>
              </a:gs>
            </a:gsLst>
            <a:lin ang="18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776" name="Google Shape;1776;ga910c9af8b_1_732"/>
          <p:cNvSpPr txBox="1">
            <a:spLocks noGrp="1"/>
          </p:cNvSpPr>
          <p:nvPr>
            <p:ph type="title"/>
          </p:nvPr>
        </p:nvSpPr>
        <p:spPr>
          <a:xfrm>
            <a:off x="830469" y="2455775"/>
            <a:ext cx="3736235" cy="1946450"/>
          </a:xfrm>
          <a:prstGeom prst="rect">
            <a:avLst/>
          </a:prstGeom>
          <a:noFill/>
          <a:ln>
            <a:noFill/>
          </a:ln>
        </p:spPr>
        <p:txBody>
          <a:bodyPr spcFirstLastPara="1" wrap="square" lIns="0" tIns="0" rIns="91425" bIns="0" anchor="ctr" anchorCtr="0">
            <a:noAutofit/>
          </a:bodyPr>
          <a:lstStyle>
            <a:lvl1pPr lvl="0" algn="l">
              <a:lnSpc>
                <a:spcPct val="100000"/>
              </a:lnSpc>
              <a:spcBef>
                <a:spcPts val="0"/>
              </a:spcBef>
              <a:spcAft>
                <a:spcPts val="0"/>
              </a:spcAft>
              <a:buClr>
                <a:schemeClr val="dk1"/>
              </a:buClr>
              <a:buSzPts val="4000"/>
              <a:buFont typeface="Arial"/>
              <a:buNone/>
              <a:defRPr sz="40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77" name="Google Shape;1777;ga910c9af8b_1_732"/>
          <p:cNvSpPr/>
          <p:nvPr/>
        </p:nvSpPr>
        <p:spPr>
          <a:xfrm rot="10800000" flipH="1">
            <a:off x="7433648" y="6465718"/>
            <a:ext cx="1093487" cy="392282"/>
          </a:xfrm>
          <a:custGeom>
            <a:avLst/>
            <a:gdLst/>
            <a:ahLst/>
            <a:cxnLst/>
            <a:rect l="l" t="t" r="r" b="b"/>
            <a:pathLst>
              <a:path w="1093202" h="392282" extrusionOk="0">
                <a:moveTo>
                  <a:pt x="0" y="0"/>
                </a:moveTo>
                <a:lnTo>
                  <a:pt x="1093202" y="0"/>
                </a:lnTo>
                <a:lnTo>
                  <a:pt x="1081489" y="37734"/>
                </a:lnTo>
                <a:cubicBezTo>
                  <a:pt x="993363" y="246087"/>
                  <a:pt x="787055" y="392282"/>
                  <a:pt x="546601" y="392282"/>
                </a:cubicBezTo>
                <a:cubicBezTo>
                  <a:pt x="306148" y="392282"/>
                  <a:pt x="99839" y="246087"/>
                  <a:pt x="11713" y="377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Arial"/>
              <a:ea typeface="Arial"/>
              <a:cs typeface="Arial"/>
              <a:sym typeface="Arial"/>
            </a:endParaRPr>
          </a:p>
        </p:txBody>
      </p:sp>
      <p:cxnSp>
        <p:nvCxnSpPr>
          <p:cNvPr id="1778" name="Google Shape;1778;ga910c9af8b_1_732"/>
          <p:cNvCxnSpPr/>
          <p:nvPr/>
        </p:nvCxnSpPr>
        <p:spPr>
          <a:xfrm>
            <a:off x="7980390" y="0"/>
            <a:ext cx="0" cy="6858003"/>
          </a:xfrm>
          <a:prstGeom prst="straightConnector1">
            <a:avLst/>
          </a:prstGeom>
          <a:noFill/>
          <a:ln w="25400" cap="flat" cmpd="sng">
            <a:solidFill>
              <a:schemeClr val="dk1"/>
            </a:solidFill>
            <a:prstDash val="solid"/>
            <a:miter lim="800000"/>
            <a:headEnd type="none" w="sm" len="sm"/>
            <a:tailEnd type="none" w="sm" len="sm"/>
          </a:ln>
        </p:spPr>
      </p:cxnSp>
      <p:sp>
        <p:nvSpPr>
          <p:cNvPr id="1779" name="Google Shape;1779;ga910c9af8b_1_732"/>
          <p:cNvSpPr/>
          <p:nvPr/>
        </p:nvSpPr>
        <p:spPr>
          <a:xfrm>
            <a:off x="7433648" y="-1"/>
            <a:ext cx="1093487" cy="392282"/>
          </a:xfrm>
          <a:custGeom>
            <a:avLst/>
            <a:gdLst/>
            <a:ahLst/>
            <a:cxnLst/>
            <a:rect l="l" t="t" r="r" b="b"/>
            <a:pathLst>
              <a:path w="1093202" h="392282" extrusionOk="0">
                <a:moveTo>
                  <a:pt x="0" y="0"/>
                </a:moveTo>
                <a:lnTo>
                  <a:pt x="1093202" y="0"/>
                </a:lnTo>
                <a:lnTo>
                  <a:pt x="1081489" y="37734"/>
                </a:lnTo>
                <a:cubicBezTo>
                  <a:pt x="993363" y="246087"/>
                  <a:pt x="787055" y="392282"/>
                  <a:pt x="546601" y="392282"/>
                </a:cubicBezTo>
                <a:cubicBezTo>
                  <a:pt x="306148" y="392282"/>
                  <a:pt x="99839" y="246087"/>
                  <a:pt x="11713" y="377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Arial"/>
              <a:ea typeface="Arial"/>
              <a:cs typeface="Arial"/>
              <a:sym typeface="Arial"/>
            </a:endParaRPr>
          </a:p>
        </p:txBody>
      </p:sp>
      <p:sp>
        <p:nvSpPr>
          <p:cNvPr id="1780" name="Google Shape;1780;ga910c9af8b_1_732"/>
          <p:cNvSpPr txBox="1">
            <a:spLocks noGrp="1"/>
          </p:cNvSpPr>
          <p:nvPr>
            <p:ph type="body" idx="1"/>
          </p:nvPr>
        </p:nvSpPr>
        <p:spPr>
          <a:xfrm>
            <a:off x="4998280" y="2631237"/>
            <a:ext cx="2482307" cy="1246187"/>
          </a:xfrm>
          <a:prstGeom prst="rect">
            <a:avLst/>
          </a:prstGeom>
          <a:noFill/>
          <a:ln>
            <a:noFill/>
          </a:ln>
        </p:spPr>
        <p:txBody>
          <a:bodyPr spcFirstLastPara="1" wrap="square" lIns="0" tIns="0" rIns="0" bIns="0" anchor="t" anchorCtr="0">
            <a:noAutofit/>
          </a:bodyPr>
          <a:lstStyle>
            <a:lvl1pPr marL="457200" lvl="0" indent="-278638" algn="r">
              <a:lnSpc>
                <a:spcPct val="110000"/>
              </a:lnSpc>
              <a:spcBef>
                <a:spcPts val="600"/>
              </a:spcBef>
              <a:spcAft>
                <a:spcPts val="0"/>
              </a:spcAft>
              <a:buSzPts val="788"/>
              <a:buChar char="​"/>
              <a:defRPr sz="1050"/>
            </a:lvl1pPr>
            <a:lvl2pPr marL="914400" lvl="1" indent="-298450" algn="ctr">
              <a:lnSpc>
                <a:spcPct val="100000"/>
              </a:lnSpc>
              <a:spcBef>
                <a:spcPts val="600"/>
              </a:spcBef>
              <a:spcAft>
                <a:spcPts val="0"/>
              </a:spcAft>
              <a:buSzPts val="1100"/>
              <a:buChar char="•"/>
              <a:defRPr sz="1100"/>
            </a:lvl2pPr>
            <a:lvl3pPr marL="1371600" lvl="2" indent="-288607" algn="ctr">
              <a:lnSpc>
                <a:spcPct val="100000"/>
              </a:lnSpc>
              <a:spcBef>
                <a:spcPts val="600"/>
              </a:spcBef>
              <a:spcAft>
                <a:spcPts val="0"/>
              </a:spcAft>
              <a:buSzPts val="945"/>
              <a:buChar char="–"/>
              <a:defRPr sz="1050"/>
            </a:lvl3pPr>
            <a:lvl4pPr marL="1828800" lvl="3" indent="-266700" algn="ctr">
              <a:lnSpc>
                <a:spcPct val="100000"/>
              </a:lnSpc>
              <a:spcBef>
                <a:spcPts val="1000"/>
              </a:spcBef>
              <a:spcAft>
                <a:spcPts val="0"/>
              </a:spcAft>
              <a:buClr>
                <a:schemeClr val="accent1"/>
              </a:buClr>
              <a:buSzPts val="600"/>
              <a:buFont typeface="Arial"/>
              <a:buChar char="​"/>
              <a:defRPr sz="2400"/>
            </a:lvl4pPr>
            <a:lvl5pPr marL="2286000" lvl="4" indent="-342900" algn="ctr">
              <a:lnSpc>
                <a:spcPct val="110000"/>
              </a:lnSpc>
              <a:spcBef>
                <a:spcPts val="600"/>
              </a:spcBef>
              <a:spcAft>
                <a:spcPts val="0"/>
              </a:spcAft>
              <a:buSzPts val="1800"/>
              <a:buAutoNum type="arabicPeriod"/>
              <a:defRPr sz="18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81" name="Google Shape;1781;ga910c9af8b_1_732"/>
          <p:cNvSpPr txBox="1">
            <a:spLocks noGrp="1"/>
          </p:cNvSpPr>
          <p:nvPr>
            <p:ph type="body" idx="2"/>
          </p:nvPr>
        </p:nvSpPr>
        <p:spPr>
          <a:xfrm>
            <a:off x="4998280" y="2385253"/>
            <a:ext cx="2482307" cy="222625"/>
          </a:xfrm>
          <a:prstGeom prst="rect">
            <a:avLst/>
          </a:prstGeom>
          <a:noFill/>
          <a:ln>
            <a:noFill/>
          </a:ln>
        </p:spPr>
        <p:txBody>
          <a:bodyPr spcFirstLastPara="1" wrap="square" lIns="0" tIns="0" rIns="0" bIns="0" anchor="b" anchorCtr="0">
            <a:noAutofit/>
          </a:bodyPr>
          <a:lstStyle>
            <a:lvl1pPr marL="457200" lvl="0" indent="-295275" algn="r">
              <a:lnSpc>
                <a:spcPct val="110000"/>
              </a:lnSpc>
              <a:spcBef>
                <a:spcPts val="600"/>
              </a:spcBef>
              <a:spcAft>
                <a:spcPts val="0"/>
              </a:spcAft>
              <a:buSzPts val="1050"/>
              <a:buChar char="​"/>
              <a:defRPr sz="1400">
                <a:solidFill>
                  <a:schemeClr val="accent1"/>
                </a:solidFill>
                <a:latin typeface="Arial"/>
                <a:ea typeface="Arial"/>
                <a:cs typeface="Arial"/>
                <a:sym typeface="Arial"/>
              </a:defRPr>
            </a:lvl1pPr>
            <a:lvl2pPr marL="914400" lvl="1" indent="-298450" algn="ctr">
              <a:lnSpc>
                <a:spcPct val="100000"/>
              </a:lnSpc>
              <a:spcBef>
                <a:spcPts val="600"/>
              </a:spcBef>
              <a:spcAft>
                <a:spcPts val="0"/>
              </a:spcAft>
              <a:buSzPts val="1100"/>
              <a:buChar char="•"/>
              <a:defRPr sz="1100"/>
            </a:lvl2pPr>
            <a:lvl3pPr marL="1371600" lvl="2" indent="-288607" algn="ctr">
              <a:lnSpc>
                <a:spcPct val="100000"/>
              </a:lnSpc>
              <a:spcBef>
                <a:spcPts val="600"/>
              </a:spcBef>
              <a:spcAft>
                <a:spcPts val="0"/>
              </a:spcAft>
              <a:buSzPts val="945"/>
              <a:buChar char="–"/>
              <a:defRPr sz="1050"/>
            </a:lvl3pPr>
            <a:lvl4pPr marL="1828800" lvl="3" indent="-266700" algn="ctr">
              <a:lnSpc>
                <a:spcPct val="100000"/>
              </a:lnSpc>
              <a:spcBef>
                <a:spcPts val="1000"/>
              </a:spcBef>
              <a:spcAft>
                <a:spcPts val="0"/>
              </a:spcAft>
              <a:buClr>
                <a:schemeClr val="accent1"/>
              </a:buClr>
              <a:buSzPts val="600"/>
              <a:buFont typeface="Arial"/>
              <a:buChar char="​"/>
              <a:defRPr sz="2400"/>
            </a:lvl4pPr>
            <a:lvl5pPr marL="2286000" lvl="4" indent="-342900" algn="ctr">
              <a:lnSpc>
                <a:spcPct val="110000"/>
              </a:lnSpc>
              <a:spcBef>
                <a:spcPts val="600"/>
              </a:spcBef>
              <a:spcAft>
                <a:spcPts val="0"/>
              </a:spcAft>
              <a:buSzPts val="1800"/>
              <a:buAutoNum type="arabicPeriod"/>
              <a:defRPr sz="18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82" name="Google Shape;1782;ga910c9af8b_1_732"/>
          <p:cNvSpPr txBox="1">
            <a:spLocks noGrp="1"/>
          </p:cNvSpPr>
          <p:nvPr>
            <p:ph type="body" idx="3"/>
          </p:nvPr>
        </p:nvSpPr>
        <p:spPr>
          <a:xfrm>
            <a:off x="8469985" y="1393478"/>
            <a:ext cx="2482307" cy="1246187"/>
          </a:xfrm>
          <a:prstGeom prst="rect">
            <a:avLst/>
          </a:prstGeom>
          <a:noFill/>
          <a:ln>
            <a:noFill/>
          </a:ln>
        </p:spPr>
        <p:txBody>
          <a:bodyPr spcFirstLastPara="1" wrap="square" lIns="0" tIns="0" rIns="0" bIns="0" anchor="t" anchorCtr="0">
            <a:noAutofit/>
          </a:bodyPr>
          <a:lstStyle>
            <a:lvl1pPr marL="457200" lvl="0" indent="-278638" algn="l">
              <a:lnSpc>
                <a:spcPct val="110000"/>
              </a:lnSpc>
              <a:spcBef>
                <a:spcPts val="600"/>
              </a:spcBef>
              <a:spcAft>
                <a:spcPts val="0"/>
              </a:spcAft>
              <a:buSzPts val="788"/>
              <a:buChar char="​"/>
              <a:defRPr sz="1050"/>
            </a:lvl1pPr>
            <a:lvl2pPr marL="914400" lvl="1" indent="-298450" algn="ctr">
              <a:lnSpc>
                <a:spcPct val="100000"/>
              </a:lnSpc>
              <a:spcBef>
                <a:spcPts val="600"/>
              </a:spcBef>
              <a:spcAft>
                <a:spcPts val="0"/>
              </a:spcAft>
              <a:buSzPts val="1100"/>
              <a:buChar char="•"/>
              <a:defRPr sz="1100"/>
            </a:lvl2pPr>
            <a:lvl3pPr marL="1371600" lvl="2" indent="-288607" algn="ctr">
              <a:lnSpc>
                <a:spcPct val="100000"/>
              </a:lnSpc>
              <a:spcBef>
                <a:spcPts val="600"/>
              </a:spcBef>
              <a:spcAft>
                <a:spcPts val="0"/>
              </a:spcAft>
              <a:buSzPts val="945"/>
              <a:buChar char="–"/>
              <a:defRPr sz="1050"/>
            </a:lvl3pPr>
            <a:lvl4pPr marL="1828800" lvl="3" indent="-266700" algn="ctr">
              <a:lnSpc>
                <a:spcPct val="100000"/>
              </a:lnSpc>
              <a:spcBef>
                <a:spcPts val="1000"/>
              </a:spcBef>
              <a:spcAft>
                <a:spcPts val="0"/>
              </a:spcAft>
              <a:buClr>
                <a:schemeClr val="accent1"/>
              </a:buClr>
              <a:buSzPts val="600"/>
              <a:buFont typeface="Arial"/>
              <a:buChar char="​"/>
              <a:defRPr sz="2400"/>
            </a:lvl4pPr>
            <a:lvl5pPr marL="2286000" lvl="4" indent="-342900" algn="ctr">
              <a:lnSpc>
                <a:spcPct val="110000"/>
              </a:lnSpc>
              <a:spcBef>
                <a:spcPts val="600"/>
              </a:spcBef>
              <a:spcAft>
                <a:spcPts val="0"/>
              </a:spcAft>
              <a:buSzPts val="1800"/>
              <a:buAutoNum type="arabicPeriod"/>
              <a:defRPr sz="18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83" name="Google Shape;1783;ga910c9af8b_1_732"/>
          <p:cNvSpPr txBox="1">
            <a:spLocks noGrp="1"/>
          </p:cNvSpPr>
          <p:nvPr>
            <p:ph type="body" idx="4"/>
          </p:nvPr>
        </p:nvSpPr>
        <p:spPr>
          <a:xfrm>
            <a:off x="8469985" y="1147494"/>
            <a:ext cx="2482307" cy="222625"/>
          </a:xfrm>
          <a:prstGeom prst="rect">
            <a:avLst/>
          </a:prstGeom>
          <a:noFill/>
          <a:ln>
            <a:noFill/>
          </a:ln>
        </p:spPr>
        <p:txBody>
          <a:bodyPr spcFirstLastPara="1" wrap="square" lIns="0" tIns="0" rIns="0" bIns="0" anchor="b" anchorCtr="0">
            <a:noAutofit/>
          </a:bodyPr>
          <a:lstStyle>
            <a:lvl1pPr marL="457200" lvl="0" indent="-295275" algn="l">
              <a:lnSpc>
                <a:spcPct val="110000"/>
              </a:lnSpc>
              <a:spcBef>
                <a:spcPts val="600"/>
              </a:spcBef>
              <a:spcAft>
                <a:spcPts val="0"/>
              </a:spcAft>
              <a:buSzPts val="1050"/>
              <a:buChar char="​"/>
              <a:defRPr sz="1400">
                <a:solidFill>
                  <a:schemeClr val="accent1"/>
                </a:solidFill>
                <a:latin typeface="Arial"/>
                <a:ea typeface="Arial"/>
                <a:cs typeface="Arial"/>
                <a:sym typeface="Arial"/>
              </a:defRPr>
            </a:lvl1pPr>
            <a:lvl2pPr marL="914400" lvl="1" indent="-298450" algn="ctr">
              <a:lnSpc>
                <a:spcPct val="100000"/>
              </a:lnSpc>
              <a:spcBef>
                <a:spcPts val="600"/>
              </a:spcBef>
              <a:spcAft>
                <a:spcPts val="0"/>
              </a:spcAft>
              <a:buSzPts val="1100"/>
              <a:buChar char="•"/>
              <a:defRPr sz="1100"/>
            </a:lvl2pPr>
            <a:lvl3pPr marL="1371600" lvl="2" indent="-288607" algn="ctr">
              <a:lnSpc>
                <a:spcPct val="100000"/>
              </a:lnSpc>
              <a:spcBef>
                <a:spcPts val="600"/>
              </a:spcBef>
              <a:spcAft>
                <a:spcPts val="0"/>
              </a:spcAft>
              <a:buSzPts val="945"/>
              <a:buChar char="–"/>
              <a:defRPr sz="1050"/>
            </a:lvl3pPr>
            <a:lvl4pPr marL="1828800" lvl="3" indent="-266700" algn="ctr">
              <a:lnSpc>
                <a:spcPct val="100000"/>
              </a:lnSpc>
              <a:spcBef>
                <a:spcPts val="1000"/>
              </a:spcBef>
              <a:spcAft>
                <a:spcPts val="0"/>
              </a:spcAft>
              <a:buClr>
                <a:schemeClr val="accent1"/>
              </a:buClr>
              <a:buSzPts val="600"/>
              <a:buFont typeface="Arial"/>
              <a:buChar char="​"/>
              <a:defRPr sz="2400"/>
            </a:lvl4pPr>
            <a:lvl5pPr marL="2286000" lvl="4" indent="-342900" algn="ctr">
              <a:lnSpc>
                <a:spcPct val="110000"/>
              </a:lnSpc>
              <a:spcBef>
                <a:spcPts val="600"/>
              </a:spcBef>
              <a:spcAft>
                <a:spcPts val="0"/>
              </a:spcAft>
              <a:buSzPts val="1800"/>
              <a:buAutoNum type="arabicPeriod"/>
              <a:defRPr sz="18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84" name="Google Shape;1784;ga910c9af8b_1_732"/>
          <p:cNvSpPr txBox="1">
            <a:spLocks noGrp="1"/>
          </p:cNvSpPr>
          <p:nvPr>
            <p:ph type="body" idx="5"/>
          </p:nvPr>
        </p:nvSpPr>
        <p:spPr>
          <a:xfrm>
            <a:off x="8469985" y="4702507"/>
            <a:ext cx="2482307" cy="1246187"/>
          </a:xfrm>
          <a:prstGeom prst="rect">
            <a:avLst/>
          </a:prstGeom>
          <a:noFill/>
          <a:ln>
            <a:noFill/>
          </a:ln>
        </p:spPr>
        <p:txBody>
          <a:bodyPr spcFirstLastPara="1" wrap="square" lIns="0" tIns="0" rIns="0" bIns="0" anchor="t" anchorCtr="0">
            <a:noAutofit/>
          </a:bodyPr>
          <a:lstStyle>
            <a:lvl1pPr marL="457200" lvl="0" indent="-278638" algn="l">
              <a:lnSpc>
                <a:spcPct val="110000"/>
              </a:lnSpc>
              <a:spcBef>
                <a:spcPts val="600"/>
              </a:spcBef>
              <a:spcAft>
                <a:spcPts val="0"/>
              </a:spcAft>
              <a:buSzPts val="788"/>
              <a:buChar char="​"/>
              <a:defRPr sz="1050"/>
            </a:lvl1pPr>
            <a:lvl2pPr marL="914400" lvl="1" indent="-298450" algn="ctr">
              <a:lnSpc>
                <a:spcPct val="100000"/>
              </a:lnSpc>
              <a:spcBef>
                <a:spcPts val="600"/>
              </a:spcBef>
              <a:spcAft>
                <a:spcPts val="0"/>
              </a:spcAft>
              <a:buSzPts val="1100"/>
              <a:buChar char="•"/>
              <a:defRPr sz="1100"/>
            </a:lvl2pPr>
            <a:lvl3pPr marL="1371600" lvl="2" indent="-288607" algn="ctr">
              <a:lnSpc>
                <a:spcPct val="100000"/>
              </a:lnSpc>
              <a:spcBef>
                <a:spcPts val="600"/>
              </a:spcBef>
              <a:spcAft>
                <a:spcPts val="0"/>
              </a:spcAft>
              <a:buSzPts val="945"/>
              <a:buChar char="–"/>
              <a:defRPr sz="1050"/>
            </a:lvl3pPr>
            <a:lvl4pPr marL="1828800" lvl="3" indent="-266700" algn="ctr">
              <a:lnSpc>
                <a:spcPct val="100000"/>
              </a:lnSpc>
              <a:spcBef>
                <a:spcPts val="1000"/>
              </a:spcBef>
              <a:spcAft>
                <a:spcPts val="0"/>
              </a:spcAft>
              <a:buClr>
                <a:schemeClr val="accent1"/>
              </a:buClr>
              <a:buSzPts val="600"/>
              <a:buFont typeface="Arial"/>
              <a:buChar char="​"/>
              <a:defRPr sz="2400"/>
            </a:lvl4pPr>
            <a:lvl5pPr marL="2286000" lvl="4" indent="-342900" algn="ctr">
              <a:lnSpc>
                <a:spcPct val="110000"/>
              </a:lnSpc>
              <a:spcBef>
                <a:spcPts val="600"/>
              </a:spcBef>
              <a:spcAft>
                <a:spcPts val="0"/>
              </a:spcAft>
              <a:buSzPts val="1800"/>
              <a:buAutoNum type="arabicPeriod"/>
              <a:defRPr sz="18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85" name="Google Shape;1785;ga910c9af8b_1_732"/>
          <p:cNvSpPr txBox="1">
            <a:spLocks noGrp="1"/>
          </p:cNvSpPr>
          <p:nvPr>
            <p:ph type="body" idx="6"/>
          </p:nvPr>
        </p:nvSpPr>
        <p:spPr>
          <a:xfrm>
            <a:off x="8469985" y="4456523"/>
            <a:ext cx="2482307" cy="222625"/>
          </a:xfrm>
          <a:prstGeom prst="rect">
            <a:avLst/>
          </a:prstGeom>
          <a:noFill/>
          <a:ln>
            <a:noFill/>
          </a:ln>
        </p:spPr>
        <p:txBody>
          <a:bodyPr spcFirstLastPara="1" wrap="square" lIns="0" tIns="0" rIns="0" bIns="0" anchor="b" anchorCtr="0">
            <a:noAutofit/>
          </a:bodyPr>
          <a:lstStyle>
            <a:lvl1pPr marL="457200" lvl="0" indent="-295275" algn="l">
              <a:lnSpc>
                <a:spcPct val="110000"/>
              </a:lnSpc>
              <a:spcBef>
                <a:spcPts val="600"/>
              </a:spcBef>
              <a:spcAft>
                <a:spcPts val="0"/>
              </a:spcAft>
              <a:buSzPts val="1050"/>
              <a:buChar char="​"/>
              <a:defRPr sz="1400">
                <a:solidFill>
                  <a:schemeClr val="accent1"/>
                </a:solidFill>
                <a:latin typeface="Arial"/>
                <a:ea typeface="Arial"/>
                <a:cs typeface="Arial"/>
                <a:sym typeface="Arial"/>
              </a:defRPr>
            </a:lvl1pPr>
            <a:lvl2pPr marL="914400" lvl="1" indent="-298450" algn="ctr">
              <a:lnSpc>
                <a:spcPct val="100000"/>
              </a:lnSpc>
              <a:spcBef>
                <a:spcPts val="600"/>
              </a:spcBef>
              <a:spcAft>
                <a:spcPts val="0"/>
              </a:spcAft>
              <a:buSzPts val="1100"/>
              <a:buChar char="•"/>
              <a:defRPr sz="1100"/>
            </a:lvl2pPr>
            <a:lvl3pPr marL="1371600" lvl="2" indent="-288607" algn="ctr">
              <a:lnSpc>
                <a:spcPct val="100000"/>
              </a:lnSpc>
              <a:spcBef>
                <a:spcPts val="600"/>
              </a:spcBef>
              <a:spcAft>
                <a:spcPts val="0"/>
              </a:spcAft>
              <a:buSzPts val="945"/>
              <a:buChar char="–"/>
              <a:defRPr sz="1050"/>
            </a:lvl3pPr>
            <a:lvl4pPr marL="1828800" lvl="3" indent="-266700" algn="ctr">
              <a:lnSpc>
                <a:spcPct val="100000"/>
              </a:lnSpc>
              <a:spcBef>
                <a:spcPts val="1000"/>
              </a:spcBef>
              <a:spcAft>
                <a:spcPts val="0"/>
              </a:spcAft>
              <a:buClr>
                <a:schemeClr val="accent1"/>
              </a:buClr>
              <a:buSzPts val="600"/>
              <a:buFont typeface="Arial"/>
              <a:buChar char="​"/>
              <a:defRPr sz="2400"/>
            </a:lvl4pPr>
            <a:lvl5pPr marL="2286000" lvl="4" indent="-342900" algn="ctr">
              <a:lnSpc>
                <a:spcPct val="110000"/>
              </a:lnSpc>
              <a:spcBef>
                <a:spcPts val="600"/>
              </a:spcBef>
              <a:spcAft>
                <a:spcPts val="0"/>
              </a:spcAft>
              <a:buSzPts val="1800"/>
              <a:buAutoNum type="arabicPeriod"/>
              <a:defRPr sz="18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86" name="Google Shape;1786;ga910c9af8b_1_732"/>
          <p:cNvSpPr txBox="1">
            <a:spLocks noGrp="1"/>
          </p:cNvSpPr>
          <p:nvPr>
            <p:ph type="body" idx="7"/>
          </p:nvPr>
        </p:nvSpPr>
        <p:spPr>
          <a:xfrm>
            <a:off x="7385875" y="65201"/>
            <a:ext cx="1189030" cy="143116"/>
          </a:xfrm>
          <a:prstGeom prst="rect">
            <a:avLst/>
          </a:prstGeom>
          <a:noFill/>
          <a:ln>
            <a:noFill/>
          </a:ln>
        </p:spPr>
        <p:txBody>
          <a:bodyPr spcFirstLastPara="1" wrap="square" lIns="182875" tIns="0" rIns="182875" bIns="0" anchor="t" anchorCtr="0">
            <a:noAutofit/>
          </a:bodyPr>
          <a:lstStyle>
            <a:lvl1pPr marL="457200" lvl="0" indent="-271462" algn="ctr">
              <a:lnSpc>
                <a:spcPct val="110000"/>
              </a:lnSpc>
              <a:spcBef>
                <a:spcPts val="600"/>
              </a:spcBef>
              <a:spcAft>
                <a:spcPts val="0"/>
              </a:spcAft>
              <a:buSzPts val="675"/>
              <a:buChar char="​"/>
              <a:defRPr sz="900" cap="none">
                <a:solidFill>
                  <a:schemeClr val="l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87" name="Google Shape;1787;ga910c9af8b_1_732"/>
          <p:cNvSpPr txBox="1">
            <a:spLocks noGrp="1"/>
          </p:cNvSpPr>
          <p:nvPr>
            <p:ph type="body" idx="8"/>
          </p:nvPr>
        </p:nvSpPr>
        <p:spPr>
          <a:xfrm>
            <a:off x="7385875" y="6644080"/>
            <a:ext cx="1189030" cy="143116"/>
          </a:xfrm>
          <a:prstGeom prst="rect">
            <a:avLst/>
          </a:prstGeom>
          <a:noFill/>
          <a:ln>
            <a:noFill/>
          </a:ln>
        </p:spPr>
        <p:txBody>
          <a:bodyPr spcFirstLastPara="1" wrap="square" lIns="182875" tIns="0" rIns="182875" bIns="0" anchor="t" anchorCtr="0">
            <a:noAutofit/>
          </a:bodyPr>
          <a:lstStyle>
            <a:lvl1pPr marL="457200" lvl="0" indent="-271462" algn="ctr">
              <a:lnSpc>
                <a:spcPct val="110000"/>
              </a:lnSpc>
              <a:spcBef>
                <a:spcPts val="600"/>
              </a:spcBef>
              <a:spcAft>
                <a:spcPts val="0"/>
              </a:spcAft>
              <a:buSzPts val="675"/>
              <a:buChar char="​"/>
              <a:defRPr sz="900" cap="none">
                <a:solidFill>
                  <a:schemeClr val="l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Tree>
    <p:extLst>
      <p:ext uri="{BB962C8B-B14F-4D97-AF65-F5344CB8AC3E}">
        <p14:creationId xmlns:p14="http://schemas.microsoft.com/office/powerpoint/2010/main" val="1854373618"/>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matchingName="Timeline_Vertical+Text">
  <p:cSld name="Timeline_Vertical+Text">
    <p:bg>
      <p:bgPr>
        <a:solidFill>
          <a:srgbClr val="FFFFFF"/>
        </a:solidFill>
        <a:effectLst/>
      </p:bgPr>
    </p:bg>
    <p:spTree>
      <p:nvGrpSpPr>
        <p:cNvPr id="1" name="Shape 1788"/>
        <p:cNvGrpSpPr/>
        <p:nvPr/>
      </p:nvGrpSpPr>
      <p:grpSpPr>
        <a:xfrm>
          <a:off x="0" y="0"/>
          <a:ext cx="0" cy="0"/>
          <a:chOff x="0" y="0"/>
          <a:chExt cx="0" cy="0"/>
        </a:xfrm>
      </p:grpSpPr>
      <p:sp>
        <p:nvSpPr>
          <p:cNvPr id="1789" name="Google Shape;1789;ga910c9af8b_1_746"/>
          <p:cNvSpPr/>
          <p:nvPr/>
        </p:nvSpPr>
        <p:spPr>
          <a:xfrm rot="10800000" flipH="1">
            <a:off x="7433648" y="6465718"/>
            <a:ext cx="1093487" cy="392282"/>
          </a:xfrm>
          <a:custGeom>
            <a:avLst/>
            <a:gdLst/>
            <a:ahLst/>
            <a:cxnLst/>
            <a:rect l="l" t="t" r="r" b="b"/>
            <a:pathLst>
              <a:path w="1093202" h="392282" extrusionOk="0">
                <a:moveTo>
                  <a:pt x="0" y="0"/>
                </a:moveTo>
                <a:lnTo>
                  <a:pt x="1093202" y="0"/>
                </a:lnTo>
                <a:lnTo>
                  <a:pt x="1081489" y="37734"/>
                </a:lnTo>
                <a:cubicBezTo>
                  <a:pt x="993363" y="246087"/>
                  <a:pt x="787055" y="392282"/>
                  <a:pt x="546601" y="392282"/>
                </a:cubicBezTo>
                <a:cubicBezTo>
                  <a:pt x="306148" y="392282"/>
                  <a:pt x="99839" y="246087"/>
                  <a:pt x="11713" y="377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Arial"/>
              <a:ea typeface="Arial"/>
              <a:cs typeface="Arial"/>
              <a:sym typeface="Arial"/>
            </a:endParaRPr>
          </a:p>
        </p:txBody>
      </p:sp>
      <p:cxnSp>
        <p:nvCxnSpPr>
          <p:cNvPr id="1790" name="Google Shape;1790;ga910c9af8b_1_746"/>
          <p:cNvCxnSpPr/>
          <p:nvPr/>
        </p:nvCxnSpPr>
        <p:spPr>
          <a:xfrm>
            <a:off x="7980390" y="0"/>
            <a:ext cx="0" cy="6858003"/>
          </a:xfrm>
          <a:prstGeom prst="straightConnector1">
            <a:avLst/>
          </a:prstGeom>
          <a:noFill/>
          <a:ln w="25400" cap="flat" cmpd="sng">
            <a:solidFill>
              <a:schemeClr val="dk1"/>
            </a:solidFill>
            <a:prstDash val="solid"/>
            <a:miter lim="800000"/>
            <a:headEnd type="none" w="sm" len="sm"/>
            <a:tailEnd type="none" w="sm" len="sm"/>
          </a:ln>
        </p:spPr>
      </p:cxnSp>
      <p:sp>
        <p:nvSpPr>
          <p:cNvPr id="1791" name="Google Shape;1791;ga910c9af8b_1_746"/>
          <p:cNvSpPr/>
          <p:nvPr/>
        </p:nvSpPr>
        <p:spPr>
          <a:xfrm>
            <a:off x="7433648" y="-1"/>
            <a:ext cx="1093487" cy="392282"/>
          </a:xfrm>
          <a:custGeom>
            <a:avLst/>
            <a:gdLst/>
            <a:ahLst/>
            <a:cxnLst/>
            <a:rect l="l" t="t" r="r" b="b"/>
            <a:pathLst>
              <a:path w="1093202" h="392282" extrusionOk="0">
                <a:moveTo>
                  <a:pt x="0" y="0"/>
                </a:moveTo>
                <a:lnTo>
                  <a:pt x="1093202" y="0"/>
                </a:lnTo>
                <a:lnTo>
                  <a:pt x="1081489" y="37734"/>
                </a:lnTo>
                <a:cubicBezTo>
                  <a:pt x="993363" y="246087"/>
                  <a:pt x="787055" y="392282"/>
                  <a:pt x="546601" y="392282"/>
                </a:cubicBezTo>
                <a:cubicBezTo>
                  <a:pt x="306148" y="392282"/>
                  <a:pt x="99839" y="246087"/>
                  <a:pt x="11713" y="377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2"/>
              </a:solidFill>
              <a:latin typeface="Arial"/>
              <a:ea typeface="Arial"/>
              <a:cs typeface="Arial"/>
              <a:sym typeface="Arial"/>
            </a:endParaRPr>
          </a:p>
        </p:txBody>
      </p:sp>
      <p:sp>
        <p:nvSpPr>
          <p:cNvPr id="1792" name="Google Shape;1792;ga910c9af8b_1_746"/>
          <p:cNvSpPr txBox="1">
            <a:spLocks noGrp="1"/>
          </p:cNvSpPr>
          <p:nvPr>
            <p:ph type="body" idx="1"/>
          </p:nvPr>
        </p:nvSpPr>
        <p:spPr>
          <a:xfrm>
            <a:off x="4998280" y="2631237"/>
            <a:ext cx="2482307" cy="1246187"/>
          </a:xfrm>
          <a:prstGeom prst="rect">
            <a:avLst/>
          </a:prstGeom>
          <a:noFill/>
          <a:ln>
            <a:noFill/>
          </a:ln>
        </p:spPr>
        <p:txBody>
          <a:bodyPr spcFirstLastPara="1" wrap="square" lIns="0" tIns="0" rIns="0" bIns="0" anchor="t" anchorCtr="0">
            <a:noAutofit/>
          </a:bodyPr>
          <a:lstStyle>
            <a:lvl1pPr marL="457200" lvl="0" indent="-278638" algn="r">
              <a:lnSpc>
                <a:spcPct val="110000"/>
              </a:lnSpc>
              <a:spcBef>
                <a:spcPts val="600"/>
              </a:spcBef>
              <a:spcAft>
                <a:spcPts val="0"/>
              </a:spcAft>
              <a:buSzPts val="788"/>
              <a:buChar char="​"/>
              <a:defRPr sz="1050"/>
            </a:lvl1pPr>
            <a:lvl2pPr marL="914400" lvl="1" indent="-298450" algn="ctr">
              <a:lnSpc>
                <a:spcPct val="100000"/>
              </a:lnSpc>
              <a:spcBef>
                <a:spcPts val="600"/>
              </a:spcBef>
              <a:spcAft>
                <a:spcPts val="0"/>
              </a:spcAft>
              <a:buSzPts val="1100"/>
              <a:buChar char="•"/>
              <a:defRPr sz="1100"/>
            </a:lvl2pPr>
            <a:lvl3pPr marL="1371600" lvl="2" indent="-288607" algn="ctr">
              <a:lnSpc>
                <a:spcPct val="100000"/>
              </a:lnSpc>
              <a:spcBef>
                <a:spcPts val="600"/>
              </a:spcBef>
              <a:spcAft>
                <a:spcPts val="0"/>
              </a:spcAft>
              <a:buSzPts val="945"/>
              <a:buChar char="–"/>
              <a:defRPr sz="1050"/>
            </a:lvl3pPr>
            <a:lvl4pPr marL="1828800" lvl="3" indent="-266700" algn="ctr">
              <a:lnSpc>
                <a:spcPct val="100000"/>
              </a:lnSpc>
              <a:spcBef>
                <a:spcPts val="1000"/>
              </a:spcBef>
              <a:spcAft>
                <a:spcPts val="0"/>
              </a:spcAft>
              <a:buClr>
                <a:schemeClr val="accent1"/>
              </a:buClr>
              <a:buSzPts val="600"/>
              <a:buFont typeface="Arial"/>
              <a:buChar char="​"/>
              <a:defRPr sz="2400"/>
            </a:lvl4pPr>
            <a:lvl5pPr marL="2286000" lvl="4" indent="-342900" algn="ctr">
              <a:lnSpc>
                <a:spcPct val="110000"/>
              </a:lnSpc>
              <a:spcBef>
                <a:spcPts val="600"/>
              </a:spcBef>
              <a:spcAft>
                <a:spcPts val="0"/>
              </a:spcAft>
              <a:buSzPts val="1800"/>
              <a:buAutoNum type="arabicPeriod"/>
              <a:defRPr sz="18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93" name="Google Shape;1793;ga910c9af8b_1_746"/>
          <p:cNvSpPr txBox="1">
            <a:spLocks noGrp="1"/>
          </p:cNvSpPr>
          <p:nvPr>
            <p:ph type="body" idx="2"/>
          </p:nvPr>
        </p:nvSpPr>
        <p:spPr>
          <a:xfrm>
            <a:off x="4998280" y="2385253"/>
            <a:ext cx="2482307" cy="222625"/>
          </a:xfrm>
          <a:prstGeom prst="rect">
            <a:avLst/>
          </a:prstGeom>
          <a:noFill/>
          <a:ln>
            <a:noFill/>
          </a:ln>
        </p:spPr>
        <p:txBody>
          <a:bodyPr spcFirstLastPara="1" wrap="square" lIns="0" tIns="0" rIns="0" bIns="0" anchor="b" anchorCtr="0">
            <a:noAutofit/>
          </a:bodyPr>
          <a:lstStyle>
            <a:lvl1pPr marL="457200" lvl="0" indent="-295275" algn="r">
              <a:lnSpc>
                <a:spcPct val="110000"/>
              </a:lnSpc>
              <a:spcBef>
                <a:spcPts val="600"/>
              </a:spcBef>
              <a:spcAft>
                <a:spcPts val="0"/>
              </a:spcAft>
              <a:buSzPts val="1050"/>
              <a:buChar char="​"/>
              <a:defRPr sz="1400">
                <a:solidFill>
                  <a:schemeClr val="accent1"/>
                </a:solidFill>
                <a:latin typeface="Arial"/>
                <a:ea typeface="Arial"/>
                <a:cs typeface="Arial"/>
                <a:sym typeface="Arial"/>
              </a:defRPr>
            </a:lvl1pPr>
            <a:lvl2pPr marL="914400" lvl="1" indent="-298450" algn="ctr">
              <a:lnSpc>
                <a:spcPct val="100000"/>
              </a:lnSpc>
              <a:spcBef>
                <a:spcPts val="600"/>
              </a:spcBef>
              <a:spcAft>
                <a:spcPts val="0"/>
              </a:spcAft>
              <a:buSzPts val="1100"/>
              <a:buChar char="•"/>
              <a:defRPr sz="1100"/>
            </a:lvl2pPr>
            <a:lvl3pPr marL="1371600" lvl="2" indent="-288607" algn="ctr">
              <a:lnSpc>
                <a:spcPct val="100000"/>
              </a:lnSpc>
              <a:spcBef>
                <a:spcPts val="600"/>
              </a:spcBef>
              <a:spcAft>
                <a:spcPts val="0"/>
              </a:spcAft>
              <a:buSzPts val="945"/>
              <a:buChar char="–"/>
              <a:defRPr sz="1050"/>
            </a:lvl3pPr>
            <a:lvl4pPr marL="1828800" lvl="3" indent="-266700" algn="ctr">
              <a:lnSpc>
                <a:spcPct val="100000"/>
              </a:lnSpc>
              <a:spcBef>
                <a:spcPts val="1000"/>
              </a:spcBef>
              <a:spcAft>
                <a:spcPts val="0"/>
              </a:spcAft>
              <a:buClr>
                <a:schemeClr val="accent1"/>
              </a:buClr>
              <a:buSzPts val="600"/>
              <a:buFont typeface="Arial"/>
              <a:buChar char="​"/>
              <a:defRPr sz="2400"/>
            </a:lvl4pPr>
            <a:lvl5pPr marL="2286000" lvl="4" indent="-342900" algn="ctr">
              <a:lnSpc>
                <a:spcPct val="110000"/>
              </a:lnSpc>
              <a:spcBef>
                <a:spcPts val="600"/>
              </a:spcBef>
              <a:spcAft>
                <a:spcPts val="0"/>
              </a:spcAft>
              <a:buSzPts val="1800"/>
              <a:buAutoNum type="arabicPeriod"/>
              <a:defRPr sz="18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94" name="Google Shape;1794;ga910c9af8b_1_746"/>
          <p:cNvSpPr txBox="1">
            <a:spLocks noGrp="1"/>
          </p:cNvSpPr>
          <p:nvPr>
            <p:ph type="body" idx="3"/>
          </p:nvPr>
        </p:nvSpPr>
        <p:spPr>
          <a:xfrm>
            <a:off x="8469985" y="1393478"/>
            <a:ext cx="2482307" cy="1246187"/>
          </a:xfrm>
          <a:prstGeom prst="rect">
            <a:avLst/>
          </a:prstGeom>
          <a:noFill/>
          <a:ln>
            <a:noFill/>
          </a:ln>
        </p:spPr>
        <p:txBody>
          <a:bodyPr spcFirstLastPara="1" wrap="square" lIns="0" tIns="0" rIns="0" bIns="0" anchor="t" anchorCtr="0">
            <a:noAutofit/>
          </a:bodyPr>
          <a:lstStyle>
            <a:lvl1pPr marL="457200" lvl="0" indent="-278638" algn="l">
              <a:lnSpc>
                <a:spcPct val="110000"/>
              </a:lnSpc>
              <a:spcBef>
                <a:spcPts val="600"/>
              </a:spcBef>
              <a:spcAft>
                <a:spcPts val="0"/>
              </a:spcAft>
              <a:buSzPts val="788"/>
              <a:buChar char="​"/>
              <a:defRPr sz="1050"/>
            </a:lvl1pPr>
            <a:lvl2pPr marL="914400" lvl="1" indent="-298450" algn="ctr">
              <a:lnSpc>
                <a:spcPct val="100000"/>
              </a:lnSpc>
              <a:spcBef>
                <a:spcPts val="600"/>
              </a:spcBef>
              <a:spcAft>
                <a:spcPts val="0"/>
              </a:spcAft>
              <a:buSzPts val="1100"/>
              <a:buChar char="•"/>
              <a:defRPr sz="1100"/>
            </a:lvl2pPr>
            <a:lvl3pPr marL="1371600" lvl="2" indent="-288607" algn="ctr">
              <a:lnSpc>
                <a:spcPct val="100000"/>
              </a:lnSpc>
              <a:spcBef>
                <a:spcPts val="600"/>
              </a:spcBef>
              <a:spcAft>
                <a:spcPts val="0"/>
              </a:spcAft>
              <a:buSzPts val="945"/>
              <a:buChar char="–"/>
              <a:defRPr sz="1050"/>
            </a:lvl3pPr>
            <a:lvl4pPr marL="1828800" lvl="3" indent="-266700" algn="ctr">
              <a:lnSpc>
                <a:spcPct val="100000"/>
              </a:lnSpc>
              <a:spcBef>
                <a:spcPts val="1000"/>
              </a:spcBef>
              <a:spcAft>
                <a:spcPts val="0"/>
              </a:spcAft>
              <a:buClr>
                <a:schemeClr val="accent1"/>
              </a:buClr>
              <a:buSzPts val="600"/>
              <a:buFont typeface="Arial"/>
              <a:buChar char="​"/>
              <a:defRPr sz="2400"/>
            </a:lvl4pPr>
            <a:lvl5pPr marL="2286000" lvl="4" indent="-342900" algn="ctr">
              <a:lnSpc>
                <a:spcPct val="110000"/>
              </a:lnSpc>
              <a:spcBef>
                <a:spcPts val="600"/>
              </a:spcBef>
              <a:spcAft>
                <a:spcPts val="0"/>
              </a:spcAft>
              <a:buSzPts val="1800"/>
              <a:buAutoNum type="arabicPeriod"/>
              <a:defRPr sz="18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95" name="Google Shape;1795;ga910c9af8b_1_746"/>
          <p:cNvSpPr txBox="1">
            <a:spLocks noGrp="1"/>
          </p:cNvSpPr>
          <p:nvPr>
            <p:ph type="body" idx="4"/>
          </p:nvPr>
        </p:nvSpPr>
        <p:spPr>
          <a:xfrm>
            <a:off x="8469985" y="1147494"/>
            <a:ext cx="2482307" cy="222625"/>
          </a:xfrm>
          <a:prstGeom prst="rect">
            <a:avLst/>
          </a:prstGeom>
          <a:noFill/>
          <a:ln>
            <a:noFill/>
          </a:ln>
        </p:spPr>
        <p:txBody>
          <a:bodyPr spcFirstLastPara="1" wrap="square" lIns="0" tIns="0" rIns="0" bIns="0" anchor="b" anchorCtr="0">
            <a:noAutofit/>
          </a:bodyPr>
          <a:lstStyle>
            <a:lvl1pPr marL="457200" lvl="0" indent="-295275" algn="l">
              <a:lnSpc>
                <a:spcPct val="110000"/>
              </a:lnSpc>
              <a:spcBef>
                <a:spcPts val="600"/>
              </a:spcBef>
              <a:spcAft>
                <a:spcPts val="0"/>
              </a:spcAft>
              <a:buSzPts val="1050"/>
              <a:buChar char="​"/>
              <a:defRPr sz="1400">
                <a:solidFill>
                  <a:schemeClr val="accent1"/>
                </a:solidFill>
                <a:latin typeface="Arial"/>
                <a:ea typeface="Arial"/>
                <a:cs typeface="Arial"/>
                <a:sym typeface="Arial"/>
              </a:defRPr>
            </a:lvl1pPr>
            <a:lvl2pPr marL="914400" lvl="1" indent="-298450" algn="ctr">
              <a:lnSpc>
                <a:spcPct val="100000"/>
              </a:lnSpc>
              <a:spcBef>
                <a:spcPts val="600"/>
              </a:spcBef>
              <a:spcAft>
                <a:spcPts val="0"/>
              </a:spcAft>
              <a:buSzPts val="1100"/>
              <a:buChar char="•"/>
              <a:defRPr sz="1100"/>
            </a:lvl2pPr>
            <a:lvl3pPr marL="1371600" lvl="2" indent="-288607" algn="ctr">
              <a:lnSpc>
                <a:spcPct val="100000"/>
              </a:lnSpc>
              <a:spcBef>
                <a:spcPts val="600"/>
              </a:spcBef>
              <a:spcAft>
                <a:spcPts val="0"/>
              </a:spcAft>
              <a:buSzPts val="945"/>
              <a:buChar char="–"/>
              <a:defRPr sz="1050"/>
            </a:lvl3pPr>
            <a:lvl4pPr marL="1828800" lvl="3" indent="-266700" algn="ctr">
              <a:lnSpc>
                <a:spcPct val="100000"/>
              </a:lnSpc>
              <a:spcBef>
                <a:spcPts val="1000"/>
              </a:spcBef>
              <a:spcAft>
                <a:spcPts val="0"/>
              </a:spcAft>
              <a:buClr>
                <a:schemeClr val="accent1"/>
              </a:buClr>
              <a:buSzPts val="600"/>
              <a:buFont typeface="Arial"/>
              <a:buChar char="​"/>
              <a:defRPr sz="2400"/>
            </a:lvl4pPr>
            <a:lvl5pPr marL="2286000" lvl="4" indent="-342900" algn="ctr">
              <a:lnSpc>
                <a:spcPct val="110000"/>
              </a:lnSpc>
              <a:spcBef>
                <a:spcPts val="600"/>
              </a:spcBef>
              <a:spcAft>
                <a:spcPts val="0"/>
              </a:spcAft>
              <a:buSzPts val="1800"/>
              <a:buAutoNum type="arabicPeriod"/>
              <a:defRPr sz="18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96" name="Google Shape;1796;ga910c9af8b_1_746"/>
          <p:cNvSpPr txBox="1">
            <a:spLocks noGrp="1"/>
          </p:cNvSpPr>
          <p:nvPr>
            <p:ph type="body" idx="5"/>
          </p:nvPr>
        </p:nvSpPr>
        <p:spPr>
          <a:xfrm>
            <a:off x="8469985" y="4702507"/>
            <a:ext cx="2482307" cy="1246187"/>
          </a:xfrm>
          <a:prstGeom prst="rect">
            <a:avLst/>
          </a:prstGeom>
          <a:noFill/>
          <a:ln>
            <a:noFill/>
          </a:ln>
        </p:spPr>
        <p:txBody>
          <a:bodyPr spcFirstLastPara="1" wrap="square" lIns="0" tIns="0" rIns="0" bIns="0" anchor="t" anchorCtr="0">
            <a:noAutofit/>
          </a:bodyPr>
          <a:lstStyle>
            <a:lvl1pPr marL="457200" lvl="0" indent="-278638" algn="l">
              <a:lnSpc>
                <a:spcPct val="110000"/>
              </a:lnSpc>
              <a:spcBef>
                <a:spcPts val="600"/>
              </a:spcBef>
              <a:spcAft>
                <a:spcPts val="0"/>
              </a:spcAft>
              <a:buSzPts val="788"/>
              <a:buChar char="​"/>
              <a:defRPr sz="1050"/>
            </a:lvl1pPr>
            <a:lvl2pPr marL="914400" lvl="1" indent="-298450" algn="ctr">
              <a:lnSpc>
                <a:spcPct val="100000"/>
              </a:lnSpc>
              <a:spcBef>
                <a:spcPts val="600"/>
              </a:spcBef>
              <a:spcAft>
                <a:spcPts val="0"/>
              </a:spcAft>
              <a:buSzPts val="1100"/>
              <a:buChar char="•"/>
              <a:defRPr sz="1100"/>
            </a:lvl2pPr>
            <a:lvl3pPr marL="1371600" lvl="2" indent="-288607" algn="ctr">
              <a:lnSpc>
                <a:spcPct val="100000"/>
              </a:lnSpc>
              <a:spcBef>
                <a:spcPts val="600"/>
              </a:spcBef>
              <a:spcAft>
                <a:spcPts val="0"/>
              </a:spcAft>
              <a:buSzPts val="945"/>
              <a:buChar char="–"/>
              <a:defRPr sz="1050"/>
            </a:lvl3pPr>
            <a:lvl4pPr marL="1828800" lvl="3" indent="-266700" algn="ctr">
              <a:lnSpc>
                <a:spcPct val="100000"/>
              </a:lnSpc>
              <a:spcBef>
                <a:spcPts val="1000"/>
              </a:spcBef>
              <a:spcAft>
                <a:spcPts val="0"/>
              </a:spcAft>
              <a:buClr>
                <a:schemeClr val="accent1"/>
              </a:buClr>
              <a:buSzPts val="600"/>
              <a:buFont typeface="Arial"/>
              <a:buChar char="​"/>
              <a:defRPr sz="2400"/>
            </a:lvl4pPr>
            <a:lvl5pPr marL="2286000" lvl="4" indent="-342900" algn="ctr">
              <a:lnSpc>
                <a:spcPct val="110000"/>
              </a:lnSpc>
              <a:spcBef>
                <a:spcPts val="600"/>
              </a:spcBef>
              <a:spcAft>
                <a:spcPts val="0"/>
              </a:spcAft>
              <a:buSzPts val="1800"/>
              <a:buAutoNum type="arabicPeriod"/>
              <a:defRPr sz="18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97" name="Google Shape;1797;ga910c9af8b_1_746"/>
          <p:cNvSpPr txBox="1">
            <a:spLocks noGrp="1"/>
          </p:cNvSpPr>
          <p:nvPr>
            <p:ph type="body" idx="6"/>
          </p:nvPr>
        </p:nvSpPr>
        <p:spPr>
          <a:xfrm>
            <a:off x="8469985" y="4456523"/>
            <a:ext cx="2482307" cy="222625"/>
          </a:xfrm>
          <a:prstGeom prst="rect">
            <a:avLst/>
          </a:prstGeom>
          <a:noFill/>
          <a:ln>
            <a:noFill/>
          </a:ln>
        </p:spPr>
        <p:txBody>
          <a:bodyPr spcFirstLastPara="1" wrap="square" lIns="0" tIns="0" rIns="0" bIns="0" anchor="b" anchorCtr="0">
            <a:noAutofit/>
          </a:bodyPr>
          <a:lstStyle>
            <a:lvl1pPr marL="457200" lvl="0" indent="-295275" algn="l">
              <a:lnSpc>
                <a:spcPct val="110000"/>
              </a:lnSpc>
              <a:spcBef>
                <a:spcPts val="600"/>
              </a:spcBef>
              <a:spcAft>
                <a:spcPts val="0"/>
              </a:spcAft>
              <a:buSzPts val="1050"/>
              <a:buChar char="​"/>
              <a:defRPr sz="1400">
                <a:solidFill>
                  <a:schemeClr val="accent1"/>
                </a:solidFill>
                <a:latin typeface="Arial"/>
                <a:ea typeface="Arial"/>
                <a:cs typeface="Arial"/>
                <a:sym typeface="Arial"/>
              </a:defRPr>
            </a:lvl1pPr>
            <a:lvl2pPr marL="914400" lvl="1" indent="-298450" algn="ctr">
              <a:lnSpc>
                <a:spcPct val="100000"/>
              </a:lnSpc>
              <a:spcBef>
                <a:spcPts val="600"/>
              </a:spcBef>
              <a:spcAft>
                <a:spcPts val="0"/>
              </a:spcAft>
              <a:buSzPts val="1100"/>
              <a:buChar char="•"/>
              <a:defRPr sz="1100"/>
            </a:lvl2pPr>
            <a:lvl3pPr marL="1371600" lvl="2" indent="-288607" algn="ctr">
              <a:lnSpc>
                <a:spcPct val="100000"/>
              </a:lnSpc>
              <a:spcBef>
                <a:spcPts val="600"/>
              </a:spcBef>
              <a:spcAft>
                <a:spcPts val="0"/>
              </a:spcAft>
              <a:buSzPts val="945"/>
              <a:buChar char="–"/>
              <a:defRPr sz="1050"/>
            </a:lvl3pPr>
            <a:lvl4pPr marL="1828800" lvl="3" indent="-266700" algn="ctr">
              <a:lnSpc>
                <a:spcPct val="100000"/>
              </a:lnSpc>
              <a:spcBef>
                <a:spcPts val="1000"/>
              </a:spcBef>
              <a:spcAft>
                <a:spcPts val="0"/>
              </a:spcAft>
              <a:buClr>
                <a:schemeClr val="accent1"/>
              </a:buClr>
              <a:buSzPts val="600"/>
              <a:buFont typeface="Arial"/>
              <a:buChar char="​"/>
              <a:defRPr sz="2400"/>
            </a:lvl4pPr>
            <a:lvl5pPr marL="2286000" lvl="4" indent="-342900" algn="ctr">
              <a:lnSpc>
                <a:spcPct val="110000"/>
              </a:lnSpc>
              <a:spcBef>
                <a:spcPts val="600"/>
              </a:spcBef>
              <a:spcAft>
                <a:spcPts val="0"/>
              </a:spcAft>
              <a:buSzPts val="1800"/>
              <a:buAutoNum type="arabicPeriod"/>
              <a:defRPr sz="18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98" name="Google Shape;1798;ga910c9af8b_1_746"/>
          <p:cNvSpPr txBox="1">
            <a:spLocks noGrp="1"/>
          </p:cNvSpPr>
          <p:nvPr>
            <p:ph type="body" idx="7"/>
          </p:nvPr>
        </p:nvSpPr>
        <p:spPr>
          <a:xfrm>
            <a:off x="489179" y="1104618"/>
            <a:ext cx="6110108" cy="246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None/>
              <a:defRPr sz="1600" b="0" i="0" u="none" strike="noStrike" cap="none">
                <a:solidFill>
                  <a:srgbClr val="61708C"/>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799" name="Google Shape;1799;ga910c9af8b_1_746"/>
          <p:cNvSpPr txBox="1">
            <a:spLocks noGrp="1"/>
          </p:cNvSpPr>
          <p:nvPr>
            <p:ph type="title"/>
          </p:nvPr>
        </p:nvSpPr>
        <p:spPr>
          <a:xfrm>
            <a:off x="489179" y="611010"/>
            <a:ext cx="6110108" cy="443198"/>
          </a:xfrm>
          <a:prstGeom prst="rect">
            <a:avLst/>
          </a:prstGeom>
          <a:noFill/>
          <a:ln>
            <a:noFill/>
          </a:ln>
        </p:spPr>
        <p:txBody>
          <a:bodyPr spcFirstLastPara="1" wrap="square" lIns="0" tIns="0" rIns="91425" bIns="0" anchor="b" anchorCtr="0">
            <a:noAutofit/>
          </a:bodyPr>
          <a:lstStyle>
            <a:lvl1pPr lvl="0" algn="l">
              <a:lnSpc>
                <a:spcPct val="90000"/>
              </a:lnSpc>
              <a:spcBef>
                <a:spcPts val="0"/>
              </a:spcBef>
              <a:spcAft>
                <a:spcPts val="0"/>
              </a:spcAft>
              <a:buClr>
                <a:schemeClr val="dk1"/>
              </a:buClr>
              <a:buSzPts val="32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0" name="Google Shape;1800;ga910c9af8b_1_746"/>
          <p:cNvSpPr txBox="1">
            <a:spLocks noGrp="1"/>
          </p:cNvSpPr>
          <p:nvPr>
            <p:ph type="body" idx="8"/>
          </p:nvPr>
        </p:nvSpPr>
        <p:spPr>
          <a:xfrm>
            <a:off x="484128" y="1534438"/>
            <a:ext cx="4268518" cy="4809996"/>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a:lvl1pPr>
            <a:lvl2pPr marL="914400" lvl="1" indent="-304800" algn="l">
              <a:lnSpc>
                <a:spcPct val="100000"/>
              </a:lnSpc>
              <a:spcBef>
                <a:spcPts val="600"/>
              </a:spcBef>
              <a:spcAft>
                <a:spcPts val="0"/>
              </a:spcAft>
              <a:buSzPts val="1200"/>
              <a:buChar char="•"/>
              <a:defRPr/>
            </a:lvl2pPr>
            <a:lvl3pPr marL="1371600" lvl="2" indent="-285750" algn="l">
              <a:lnSpc>
                <a:spcPct val="100000"/>
              </a:lnSpc>
              <a:spcBef>
                <a:spcPts val="600"/>
              </a:spcBef>
              <a:spcAft>
                <a:spcPts val="0"/>
              </a:spcAft>
              <a:buSzPts val="900"/>
              <a:buChar char="–"/>
              <a:defRPr/>
            </a:lvl3pPr>
            <a:lvl4pPr marL="1828800" lvl="3" indent="-266700" algn="l">
              <a:lnSpc>
                <a:spcPct val="100000"/>
              </a:lnSpc>
              <a:spcBef>
                <a:spcPts val="1000"/>
              </a:spcBef>
              <a:spcAft>
                <a:spcPts val="0"/>
              </a:spcAft>
              <a:buClr>
                <a:schemeClr val="accent1"/>
              </a:buClr>
              <a:buSzPts val="600"/>
              <a:buFont typeface="Arial"/>
              <a:buChar char="​"/>
              <a:defRPr/>
            </a:lvl4pPr>
            <a:lvl5pPr marL="2286000" lvl="4" indent="-317500" algn="l">
              <a:lnSpc>
                <a:spcPct val="110000"/>
              </a:lnSpc>
              <a:spcBef>
                <a:spcPts val="600"/>
              </a:spcBef>
              <a:spcAft>
                <a:spcPts val="0"/>
              </a:spcAft>
              <a:buSzPts val="14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801" name="Google Shape;1801;ga910c9af8b_1_746"/>
          <p:cNvSpPr txBox="1">
            <a:spLocks noGrp="1"/>
          </p:cNvSpPr>
          <p:nvPr>
            <p:ph type="body" idx="9"/>
          </p:nvPr>
        </p:nvSpPr>
        <p:spPr>
          <a:xfrm>
            <a:off x="7385875" y="65201"/>
            <a:ext cx="1189030" cy="143116"/>
          </a:xfrm>
          <a:prstGeom prst="rect">
            <a:avLst/>
          </a:prstGeom>
          <a:noFill/>
          <a:ln>
            <a:noFill/>
          </a:ln>
        </p:spPr>
        <p:txBody>
          <a:bodyPr spcFirstLastPara="1" wrap="square" lIns="182875" tIns="0" rIns="182875" bIns="0" anchor="t" anchorCtr="0">
            <a:noAutofit/>
          </a:bodyPr>
          <a:lstStyle>
            <a:lvl1pPr marL="457200" lvl="0" indent="-271462" algn="ctr">
              <a:lnSpc>
                <a:spcPct val="110000"/>
              </a:lnSpc>
              <a:spcBef>
                <a:spcPts val="600"/>
              </a:spcBef>
              <a:spcAft>
                <a:spcPts val="0"/>
              </a:spcAft>
              <a:buSzPts val="675"/>
              <a:buChar char="​"/>
              <a:defRPr sz="900" cap="none">
                <a:solidFill>
                  <a:schemeClr val="l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802" name="Google Shape;1802;ga910c9af8b_1_746"/>
          <p:cNvSpPr txBox="1">
            <a:spLocks noGrp="1"/>
          </p:cNvSpPr>
          <p:nvPr>
            <p:ph type="body" idx="13"/>
          </p:nvPr>
        </p:nvSpPr>
        <p:spPr>
          <a:xfrm>
            <a:off x="7385875" y="6644080"/>
            <a:ext cx="1189030" cy="143116"/>
          </a:xfrm>
          <a:prstGeom prst="rect">
            <a:avLst/>
          </a:prstGeom>
          <a:noFill/>
          <a:ln>
            <a:noFill/>
          </a:ln>
        </p:spPr>
        <p:txBody>
          <a:bodyPr spcFirstLastPara="1" wrap="square" lIns="182875" tIns="0" rIns="182875" bIns="0" anchor="t" anchorCtr="0">
            <a:noAutofit/>
          </a:bodyPr>
          <a:lstStyle>
            <a:lvl1pPr marL="457200" lvl="0" indent="-271462" algn="ctr">
              <a:lnSpc>
                <a:spcPct val="110000"/>
              </a:lnSpc>
              <a:spcBef>
                <a:spcPts val="600"/>
              </a:spcBef>
              <a:spcAft>
                <a:spcPts val="0"/>
              </a:spcAft>
              <a:buSzPts val="675"/>
              <a:buChar char="​"/>
              <a:defRPr sz="900" cap="none">
                <a:solidFill>
                  <a:schemeClr val="l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Tree>
    <p:extLst>
      <p:ext uri="{BB962C8B-B14F-4D97-AF65-F5344CB8AC3E}">
        <p14:creationId xmlns:p14="http://schemas.microsoft.com/office/powerpoint/2010/main" val="135209157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matchingName="Quote+Author">
  <p:cSld name="Quote+Author">
    <p:bg>
      <p:bgPr>
        <a:solidFill>
          <a:srgbClr val="FFFFFF"/>
        </a:solidFill>
        <a:effectLst/>
      </p:bgPr>
    </p:bg>
    <p:spTree>
      <p:nvGrpSpPr>
        <p:cNvPr id="1" name="Shape 1803"/>
        <p:cNvGrpSpPr/>
        <p:nvPr/>
      </p:nvGrpSpPr>
      <p:grpSpPr>
        <a:xfrm>
          <a:off x="0" y="0"/>
          <a:ext cx="0" cy="0"/>
          <a:chOff x="0" y="0"/>
          <a:chExt cx="0" cy="0"/>
        </a:xfrm>
      </p:grpSpPr>
      <p:grpSp>
        <p:nvGrpSpPr>
          <p:cNvPr id="1804" name="Google Shape;1804;ga910c9af8b_1_761"/>
          <p:cNvGrpSpPr/>
          <p:nvPr/>
        </p:nvGrpSpPr>
        <p:grpSpPr>
          <a:xfrm rot="10800000">
            <a:off x="1236407" y="4869483"/>
            <a:ext cx="1987963" cy="505193"/>
            <a:chOff x="11474600" y="4650068"/>
            <a:chExt cx="1987445" cy="505193"/>
          </a:xfrm>
        </p:grpSpPr>
        <p:cxnSp>
          <p:nvCxnSpPr>
            <p:cNvPr id="1805" name="Google Shape;1805;ga910c9af8b_1_761"/>
            <p:cNvCxnSpPr/>
            <p:nvPr/>
          </p:nvCxnSpPr>
          <p:spPr>
            <a:xfrm rot="10800000">
              <a:off x="11474600" y="4902662"/>
              <a:ext cx="741138" cy="0"/>
            </a:xfrm>
            <a:prstGeom prst="straightConnector1">
              <a:avLst/>
            </a:prstGeom>
            <a:noFill/>
            <a:ln w="9525" cap="flat" cmpd="sng">
              <a:solidFill>
                <a:srgbClr val="BFBFBF"/>
              </a:solidFill>
              <a:prstDash val="solid"/>
              <a:miter lim="800000"/>
              <a:headEnd type="none" w="sm" len="sm"/>
              <a:tailEnd type="none" w="sm" len="sm"/>
            </a:ln>
          </p:spPr>
        </p:cxnSp>
        <p:sp>
          <p:nvSpPr>
            <p:cNvPr id="1806" name="Google Shape;1806;ga910c9af8b_1_761"/>
            <p:cNvSpPr/>
            <p:nvPr/>
          </p:nvSpPr>
          <p:spPr>
            <a:xfrm rot="5400000">
              <a:off x="12215725" y="4650079"/>
              <a:ext cx="505193" cy="505171"/>
            </a:xfrm>
            <a:prstGeom prst="ellipse">
              <a:avLst/>
            </a:prstGeom>
            <a:no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807" name="Google Shape;1807;ga910c9af8b_1_761"/>
            <p:cNvSpPr/>
            <p:nvPr/>
          </p:nvSpPr>
          <p:spPr>
            <a:xfrm>
              <a:off x="12301123" y="4735471"/>
              <a:ext cx="334399" cy="334386"/>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100"/>
                <a:buFont typeface="Arial"/>
                <a:buNone/>
              </a:pPr>
              <a:endParaRPr sz="1100" b="0" i="0" u="none" strike="noStrike" cap="none">
                <a:solidFill>
                  <a:srgbClr val="4E3EB1"/>
                </a:solidFill>
                <a:latin typeface="Arial"/>
                <a:ea typeface="Arial"/>
                <a:cs typeface="Arial"/>
                <a:sym typeface="Arial"/>
              </a:endParaRPr>
            </a:p>
          </p:txBody>
        </p:sp>
        <p:sp>
          <p:nvSpPr>
            <p:cNvPr id="1808" name="Google Shape;1808;ga910c9af8b_1_761"/>
            <p:cNvSpPr/>
            <p:nvPr/>
          </p:nvSpPr>
          <p:spPr>
            <a:xfrm rot="10800000">
              <a:off x="12396268" y="4848308"/>
              <a:ext cx="138776" cy="108710"/>
            </a:xfrm>
            <a:custGeom>
              <a:avLst/>
              <a:gdLst/>
              <a:ahLst/>
              <a:cxnLst/>
              <a:rect l="l" t="t" r="r" b="b"/>
              <a:pathLst>
                <a:path w="16000" h="12531" extrusionOk="0">
                  <a:moveTo>
                    <a:pt x="7188" y="9687"/>
                  </a:moveTo>
                  <a:lnTo>
                    <a:pt x="7188" y="9687"/>
                  </a:lnTo>
                  <a:cubicBezTo>
                    <a:pt x="7188" y="10437"/>
                    <a:pt x="6875" y="11093"/>
                    <a:pt x="6250" y="11687"/>
                  </a:cubicBezTo>
                  <a:cubicBezTo>
                    <a:pt x="5656" y="12249"/>
                    <a:pt x="4938" y="12530"/>
                    <a:pt x="4094" y="12530"/>
                  </a:cubicBezTo>
                  <a:cubicBezTo>
                    <a:pt x="2781" y="12530"/>
                    <a:pt x="1781" y="12093"/>
                    <a:pt x="1063" y="11218"/>
                  </a:cubicBezTo>
                  <a:cubicBezTo>
                    <a:pt x="344" y="10374"/>
                    <a:pt x="0" y="9155"/>
                    <a:pt x="0" y="7624"/>
                  </a:cubicBezTo>
                  <a:cubicBezTo>
                    <a:pt x="0" y="6188"/>
                    <a:pt x="625" y="4750"/>
                    <a:pt x="1813" y="3313"/>
                  </a:cubicBezTo>
                  <a:cubicBezTo>
                    <a:pt x="3031" y="1844"/>
                    <a:pt x="4500" y="750"/>
                    <a:pt x="6188" y="0"/>
                  </a:cubicBezTo>
                  <a:cubicBezTo>
                    <a:pt x="7000" y="1250"/>
                    <a:pt x="7000" y="1250"/>
                    <a:pt x="7000" y="1250"/>
                  </a:cubicBezTo>
                  <a:cubicBezTo>
                    <a:pt x="5625" y="1906"/>
                    <a:pt x="4594" y="2688"/>
                    <a:pt x="3813" y="3563"/>
                  </a:cubicBezTo>
                  <a:cubicBezTo>
                    <a:pt x="3063" y="4406"/>
                    <a:pt x="2594" y="5469"/>
                    <a:pt x="2500" y="6718"/>
                  </a:cubicBezTo>
                  <a:cubicBezTo>
                    <a:pt x="3500" y="6718"/>
                    <a:pt x="3500" y="6718"/>
                    <a:pt x="3500" y="6718"/>
                  </a:cubicBezTo>
                  <a:cubicBezTo>
                    <a:pt x="4250" y="6718"/>
                    <a:pt x="4844" y="6780"/>
                    <a:pt x="5313" y="6968"/>
                  </a:cubicBezTo>
                  <a:cubicBezTo>
                    <a:pt x="5781" y="7124"/>
                    <a:pt x="6156" y="7374"/>
                    <a:pt x="6438" y="7655"/>
                  </a:cubicBezTo>
                  <a:cubicBezTo>
                    <a:pt x="6719" y="7937"/>
                    <a:pt x="6906" y="8249"/>
                    <a:pt x="7031" y="8593"/>
                  </a:cubicBezTo>
                  <a:cubicBezTo>
                    <a:pt x="7125" y="8937"/>
                    <a:pt x="7188" y="9312"/>
                    <a:pt x="7188" y="9687"/>
                  </a:cubicBezTo>
                  <a:close/>
                  <a:moveTo>
                    <a:pt x="15999" y="9687"/>
                  </a:moveTo>
                  <a:lnTo>
                    <a:pt x="15999" y="9687"/>
                  </a:lnTo>
                  <a:cubicBezTo>
                    <a:pt x="15999" y="10437"/>
                    <a:pt x="15687" y="11093"/>
                    <a:pt x="15062" y="11687"/>
                  </a:cubicBezTo>
                  <a:cubicBezTo>
                    <a:pt x="14468" y="12249"/>
                    <a:pt x="13718" y="12530"/>
                    <a:pt x="12905" y="12530"/>
                  </a:cubicBezTo>
                  <a:cubicBezTo>
                    <a:pt x="11593" y="12530"/>
                    <a:pt x="10562" y="12093"/>
                    <a:pt x="9874" y="11218"/>
                  </a:cubicBezTo>
                  <a:cubicBezTo>
                    <a:pt x="9155" y="10374"/>
                    <a:pt x="8812" y="9155"/>
                    <a:pt x="8812" y="7624"/>
                  </a:cubicBezTo>
                  <a:cubicBezTo>
                    <a:pt x="8812" y="6188"/>
                    <a:pt x="9405" y="4750"/>
                    <a:pt x="10624" y="3313"/>
                  </a:cubicBezTo>
                  <a:cubicBezTo>
                    <a:pt x="11843" y="1844"/>
                    <a:pt x="13312" y="750"/>
                    <a:pt x="14999" y="0"/>
                  </a:cubicBezTo>
                  <a:cubicBezTo>
                    <a:pt x="15812" y="1250"/>
                    <a:pt x="15812" y="1250"/>
                    <a:pt x="15812" y="1250"/>
                  </a:cubicBezTo>
                  <a:cubicBezTo>
                    <a:pt x="14437" y="1906"/>
                    <a:pt x="13374" y="2688"/>
                    <a:pt x="12624" y="3563"/>
                  </a:cubicBezTo>
                  <a:cubicBezTo>
                    <a:pt x="11843" y="4406"/>
                    <a:pt x="11405" y="5469"/>
                    <a:pt x="11280" y="6718"/>
                  </a:cubicBezTo>
                  <a:cubicBezTo>
                    <a:pt x="12312" y="6718"/>
                    <a:pt x="12312" y="6718"/>
                    <a:pt x="12312" y="6718"/>
                  </a:cubicBezTo>
                  <a:cubicBezTo>
                    <a:pt x="13030" y="6718"/>
                    <a:pt x="13655" y="6780"/>
                    <a:pt x="14124" y="6968"/>
                  </a:cubicBezTo>
                  <a:cubicBezTo>
                    <a:pt x="14562" y="7124"/>
                    <a:pt x="14968" y="7374"/>
                    <a:pt x="15249" y="7655"/>
                  </a:cubicBezTo>
                  <a:cubicBezTo>
                    <a:pt x="15499" y="7937"/>
                    <a:pt x="15718" y="8249"/>
                    <a:pt x="15812" y="8593"/>
                  </a:cubicBezTo>
                  <a:cubicBezTo>
                    <a:pt x="15937" y="8937"/>
                    <a:pt x="15999" y="9312"/>
                    <a:pt x="15999" y="96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cxnSp>
          <p:nvCxnSpPr>
            <p:cNvPr id="1809" name="Google Shape;1809;ga910c9af8b_1_761"/>
            <p:cNvCxnSpPr/>
            <p:nvPr/>
          </p:nvCxnSpPr>
          <p:spPr>
            <a:xfrm>
              <a:off x="12720907" y="4902662"/>
              <a:ext cx="741138" cy="0"/>
            </a:xfrm>
            <a:prstGeom prst="straightConnector1">
              <a:avLst/>
            </a:prstGeom>
            <a:noFill/>
            <a:ln w="9525" cap="flat" cmpd="sng">
              <a:solidFill>
                <a:srgbClr val="BFBFBF"/>
              </a:solidFill>
              <a:prstDash val="solid"/>
              <a:miter lim="800000"/>
              <a:headEnd type="none" w="sm" len="sm"/>
              <a:tailEnd type="none" w="sm" len="sm"/>
            </a:ln>
          </p:spPr>
        </p:cxnSp>
      </p:grpSp>
      <p:sp>
        <p:nvSpPr>
          <p:cNvPr id="1810" name="Google Shape;1810;ga910c9af8b_1_761"/>
          <p:cNvSpPr txBox="1">
            <a:spLocks noGrp="1"/>
          </p:cNvSpPr>
          <p:nvPr>
            <p:ph type="body" idx="1"/>
          </p:nvPr>
        </p:nvSpPr>
        <p:spPr>
          <a:xfrm>
            <a:off x="4396164" y="1539127"/>
            <a:ext cx="6721299" cy="3779746"/>
          </a:xfrm>
          <a:prstGeom prst="rect">
            <a:avLst/>
          </a:prstGeom>
          <a:noFill/>
          <a:ln>
            <a:noFill/>
          </a:ln>
        </p:spPr>
        <p:txBody>
          <a:bodyPr spcFirstLastPara="1" wrap="square" lIns="0" tIns="0" rIns="0" bIns="0" anchor="ctr" anchorCtr="0">
            <a:noAutofit/>
          </a:bodyPr>
          <a:lstStyle>
            <a:lvl1pPr marL="457200" lvl="0" indent="-381000" algn="l">
              <a:lnSpc>
                <a:spcPct val="110000"/>
              </a:lnSpc>
              <a:spcBef>
                <a:spcPts val="600"/>
              </a:spcBef>
              <a:spcAft>
                <a:spcPts val="0"/>
              </a:spcAft>
              <a:buClr>
                <a:schemeClr val="dk1"/>
              </a:buClr>
              <a:buSzPts val="2400"/>
              <a:buFont typeface="Arial"/>
              <a:buChar char="“"/>
              <a:defRPr sz="2400"/>
            </a:lvl1pPr>
            <a:lvl2pPr marL="914400" lvl="1" indent="-228600" algn="l">
              <a:lnSpc>
                <a:spcPct val="110000"/>
              </a:lnSpc>
              <a:spcBef>
                <a:spcPts val="600"/>
              </a:spcBef>
              <a:spcAft>
                <a:spcPts val="0"/>
              </a:spcAft>
              <a:buSzPts val="2400"/>
              <a:buNone/>
              <a:defRPr sz="2400"/>
            </a:lvl2pPr>
            <a:lvl3pPr marL="1371600" lvl="2" indent="-365760" algn="l">
              <a:lnSpc>
                <a:spcPct val="110000"/>
              </a:lnSpc>
              <a:spcBef>
                <a:spcPts val="600"/>
              </a:spcBef>
              <a:spcAft>
                <a:spcPts val="0"/>
              </a:spcAft>
              <a:buSzPts val="2160"/>
              <a:buChar char="–"/>
              <a:defRPr sz="2400"/>
            </a:lvl3pPr>
            <a:lvl4pPr marL="1828800" lvl="3" indent="-266700" algn="l">
              <a:lnSpc>
                <a:spcPct val="110000"/>
              </a:lnSpc>
              <a:spcBef>
                <a:spcPts val="1000"/>
              </a:spcBef>
              <a:spcAft>
                <a:spcPts val="0"/>
              </a:spcAft>
              <a:buClr>
                <a:schemeClr val="accent1"/>
              </a:buClr>
              <a:buSzPts val="600"/>
              <a:buFont typeface="Arial"/>
              <a:buChar char="​"/>
              <a:defRPr sz="2400"/>
            </a:lvl4pPr>
            <a:lvl5pPr marL="2286000" lvl="4" indent="-381000" algn="l">
              <a:lnSpc>
                <a:spcPct val="110000"/>
              </a:lnSpc>
              <a:spcBef>
                <a:spcPts val="600"/>
              </a:spcBef>
              <a:spcAft>
                <a:spcPts val="0"/>
              </a:spcAft>
              <a:buSzPts val="2400"/>
              <a:buAutoNum type="arabicPeriod"/>
              <a:defRPr sz="24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811" name="Google Shape;1811;ga910c9af8b_1_761"/>
          <p:cNvSpPr txBox="1">
            <a:spLocks noGrp="1"/>
          </p:cNvSpPr>
          <p:nvPr>
            <p:ph type="body" idx="2"/>
          </p:nvPr>
        </p:nvSpPr>
        <p:spPr>
          <a:xfrm>
            <a:off x="713862" y="4266017"/>
            <a:ext cx="3033050" cy="264240"/>
          </a:xfrm>
          <a:prstGeom prst="rect">
            <a:avLst/>
          </a:prstGeom>
          <a:noFill/>
          <a:ln>
            <a:noFill/>
          </a:ln>
        </p:spPr>
        <p:txBody>
          <a:bodyPr spcFirstLastPara="1" wrap="square" lIns="0" tIns="0" rIns="0" bIns="0" anchor="b" anchorCtr="0">
            <a:noAutofit/>
          </a:bodyPr>
          <a:lstStyle>
            <a:lvl1pPr marL="457200" lvl="0" indent="-304800" algn="ctr">
              <a:lnSpc>
                <a:spcPct val="110000"/>
              </a:lnSpc>
              <a:spcBef>
                <a:spcPts val="600"/>
              </a:spcBef>
              <a:spcAft>
                <a:spcPts val="0"/>
              </a:spcAft>
              <a:buSzPts val="1200"/>
              <a:buChar char="​"/>
              <a:defRPr sz="16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812" name="Google Shape;1812;ga910c9af8b_1_761"/>
          <p:cNvSpPr txBox="1">
            <a:spLocks noGrp="1"/>
          </p:cNvSpPr>
          <p:nvPr>
            <p:ph type="body" idx="3"/>
          </p:nvPr>
        </p:nvSpPr>
        <p:spPr>
          <a:xfrm>
            <a:off x="713862" y="4555010"/>
            <a:ext cx="3033050" cy="264240"/>
          </a:xfrm>
          <a:prstGeom prst="rect">
            <a:avLst/>
          </a:prstGeom>
          <a:noFill/>
          <a:ln>
            <a:noFill/>
          </a:ln>
        </p:spPr>
        <p:txBody>
          <a:bodyPr spcFirstLastPara="1" wrap="square" lIns="0" tIns="0" rIns="0" bIns="0" anchor="t" anchorCtr="0">
            <a:noAutofit/>
          </a:bodyPr>
          <a:lstStyle>
            <a:lvl1pPr marL="457200" lvl="0" indent="-285750" algn="ctr">
              <a:lnSpc>
                <a:spcPct val="110000"/>
              </a:lnSpc>
              <a:spcBef>
                <a:spcPts val="600"/>
              </a:spcBef>
              <a:spcAft>
                <a:spcPts val="0"/>
              </a:spcAft>
              <a:buSzPts val="900"/>
              <a:buChar char="​"/>
              <a:defRPr sz="1200">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813" name="Google Shape;1813;ga910c9af8b_1_761"/>
          <p:cNvSpPr>
            <a:spLocks noGrp="1"/>
          </p:cNvSpPr>
          <p:nvPr>
            <p:ph type="pic" idx="4"/>
          </p:nvPr>
        </p:nvSpPr>
        <p:spPr>
          <a:xfrm>
            <a:off x="1111976" y="1805826"/>
            <a:ext cx="2236824" cy="2236241"/>
          </a:xfrm>
          <a:prstGeom prst="ellipse">
            <a:avLst/>
          </a:prstGeom>
          <a:solidFill>
            <a:schemeClr val="lt2"/>
          </a:solidFill>
          <a:ln>
            <a:noFill/>
          </a:ln>
        </p:spPr>
        <p:txBody>
          <a:bodyPr spcFirstLastPara="1" wrap="square" lIns="0" tIns="0" rIns="0" bIns="0" anchor="t" anchorCtr="0">
            <a:noAutofit/>
          </a:bodyPr>
          <a:lstStyle>
            <a:lvl1pPr marR="0" lvl="0" algn="l" rtl="0">
              <a:lnSpc>
                <a:spcPct val="110000"/>
              </a:lnSpc>
              <a:spcBef>
                <a:spcPts val="600"/>
              </a:spcBef>
              <a:spcAft>
                <a:spcPts val="0"/>
              </a:spcAft>
              <a:buClr>
                <a:schemeClr val="accent1"/>
              </a:buClr>
              <a:buSzPts val="1050"/>
              <a:buFont typeface="Arial"/>
              <a:buChar char="​"/>
              <a:defRPr sz="14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dk2"/>
              </a:buClr>
              <a:buSzPts val="900"/>
              <a:buFont typeface="Arial"/>
              <a:buChar char="–"/>
              <a:defRPr sz="1000" b="0" i="0" u="none" strike="noStrike" cap="none">
                <a:solidFill>
                  <a:schemeClr val="dk1"/>
                </a:solidFill>
                <a:latin typeface="Arial"/>
                <a:ea typeface="Arial"/>
                <a:cs typeface="Arial"/>
                <a:sym typeface="Arial"/>
              </a:defRPr>
            </a:lvl3pPr>
            <a:lvl4pPr marR="0" lvl="3" algn="l" rtl="0">
              <a:lnSpc>
                <a:spcPct val="100000"/>
              </a:lnSpc>
              <a:spcBef>
                <a:spcPts val="1000"/>
              </a:spcBef>
              <a:spcAft>
                <a:spcPts val="0"/>
              </a:spcAft>
              <a:buClr>
                <a:schemeClr val="accent1"/>
              </a:buClr>
              <a:buSzPts val="600"/>
              <a:buFont typeface="Arial"/>
              <a:buChar char="​"/>
              <a:defRPr sz="2400" b="0" i="0" u="none" strike="noStrike" cap="none">
                <a:solidFill>
                  <a:schemeClr val="accent1"/>
                </a:solidFill>
                <a:latin typeface="Arial"/>
                <a:ea typeface="Arial"/>
                <a:cs typeface="Arial"/>
                <a:sym typeface="Arial"/>
              </a:defRPr>
            </a:lvl4pPr>
            <a:lvl5pPr marR="0" lvl="4" algn="l" rtl="0">
              <a:lnSpc>
                <a:spcPct val="110000"/>
              </a:lnSpc>
              <a:spcBef>
                <a:spcPts val="600"/>
              </a:spcBef>
              <a:spcAft>
                <a:spcPts val="0"/>
              </a:spcAft>
              <a:buClr>
                <a:schemeClr val="dk1"/>
              </a:buClr>
              <a:buSzPts val="1400"/>
              <a:buFont typeface="Arial"/>
              <a:buAutoNum type="arabicPeriod"/>
              <a:defRPr sz="1400" b="0" i="0" u="none" strike="noStrike" cap="none">
                <a:solidFill>
                  <a:schemeClr val="dk1"/>
                </a:solidFill>
                <a:latin typeface="Arial"/>
                <a:ea typeface="Arial"/>
                <a:cs typeface="Arial"/>
                <a:sym typeface="Arial"/>
              </a:defRPr>
            </a:lvl5pPr>
            <a:lvl6pPr marR="0" lvl="5" algn="l" rtl="0">
              <a:lnSpc>
                <a:spcPct val="110000"/>
              </a:lnSpc>
              <a:spcBef>
                <a:spcPts val="1200"/>
              </a:spcBef>
              <a:spcAft>
                <a:spcPts val="0"/>
              </a:spcAft>
              <a:buClr>
                <a:schemeClr val="dk1"/>
              </a:buClr>
              <a:buSzPts val="350"/>
              <a:buFont typeface="Arial"/>
              <a:buChar char="​"/>
              <a:defRPr sz="1400" b="0" i="0" u="none" strike="noStrike" cap="none">
                <a:solidFill>
                  <a:schemeClr val="dk1"/>
                </a:solidFill>
                <a:latin typeface="Arial"/>
                <a:ea typeface="Arial"/>
                <a:cs typeface="Arial"/>
                <a:sym typeface="Arial"/>
              </a:defRPr>
            </a:lvl6pPr>
            <a:lvl7pPr marR="0" lvl="6" algn="l" rtl="0">
              <a:lnSpc>
                <a:spcPct val="110000"/>
              </a:lnSpc>
              <a:spcBef>
                <a:spcPts val="6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7pPr>
            <a:lvl8pPr marR="0" lvl="7" algn="l" rtl="0">
              <a:lnSpc>
                <a:spcPct val="110000"/>
              </a:lnSpc>
              <a:spcBef>
                <a:spcPts val="1200"/>
              </a:spcBef>
              <a:spcAft>
                <a:spcPts val="0"/>
              </a:spcAft>
              <a:buClr>
                <a:schemeClr val="accent1"/>
              </a:buClr>
              <a:buSzPts val="250"/>
              <a:buFont typeface="Arial"/>
              <a:buChar char="​"/>
              <a:defRPr sz="1000" b="0" i="0" u="none" strike="noStrike" cap="none">
                <a:solidFill>
                  <a:schemeClr val="accent1"/>
                </a:solidFill>
                <a:latin typeface="Arial"/>
                <a:ea typeface="Arial"/>
                <a:cs typeface="Arial"/>
                <a:sym typeface="Arial"/>
              </a:defRPr>
            </a:lvl8pPr>
            <a:lvl9pPr marR="0" lvl="8" algn="l" rtl="0">
              <a:lnSpc>
                <a:spcPct val="90000"/>
              </a:lnSpc>
              <a:spcBef>
                <a:spcPts val="1200"/>
              </a:spcBef>
              <a:spcAft>
                <a:spcPts val="0"/>
              </a:spcAft>
              <a:buClr>
                <a:schemeClr val="accent1"/>
              </a:buClr>
              <a:buSzPts val="1350"/>
              <a:buFont typeface="Arial"/>
              <a:buChar char="​"/>
              <a:defRPr sz="5400" b="0" i="0" u="none" strike="noStrike" cap="none">
                <a:solidFill>
                  <a:schemeClr val="accent1"/>
                </a:solidFill>
                <a:latin typeface="Arial"/>
                <a:ea typeface="Arial"/>
                <a:cs typeface="Arial"/>
                <a:sym typeface="Arial"/>
              </a:defRPr>
            </a:lvl9pPr>
          </a:lstStyle>
          <a:p>
            <a:endParaRPr/>
          </a:p>
        </p:txBody>
      </p:sp>
    </p:spTree>
    <p:extLst>
      <p:ext uri="{BB962C8B-B14F-4D97-AF65-F5344CB8AC3E}">
        <p14:creationId xmlns:p14="http://schemas.microsoft.com/office/powerpoint/2010/main" val="4156015973"/>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matchingName="Image+Callout_Full-Bleed">
  <p:cSld name="Image+Callout_Full-Bleed">
    <p:bg>
      <p:bgPr>
        <a:solidFill>
          <a:srgbClr val="FFFFFF"/>
        </a:solidFill>
        <a:effectLst/>
      </p:bgPr>
    </p:bg>
    <p:spTree>
      <p:nvGrpSpPr>
        <p:cNvPr id="1" name="Shape 1814"/>
        <p:cNvGrpSpPr/>
        <p:nvPr/>
      </p:nvGrpSpPr>
      <p:grpSpPr>
        <a:xfrm>
          <a:off x="0" y="0"/>
          <a:ext cx="0" cy="0"/>
          <a:chOff x="0" y="0"/>
          <a:chExt cx="0" cy="0"/>
        </a:xfrm>
      </p:grpSpPr>
      <p:sp>
        <p:nvSpPr>
          <p:cNvPr id="1815" name="Google Shape;1815;ga910c9af8b_1_772"/>
          <p:cNvSpPr>
            <a:spLocks noGrp="1"/>
          </p:cNvSpPr>
          <p:nvPr>
            <p:ph type="pic" idx="2"/>
          </p:nvPr>
        </p:nvSpPr>
        <p:spPr>
          <a:xfrm>
            <a:off x="1" y="1"/>
            <a:ext cx="12192000" cy="4784651"/>
          </a:xfrm>
          <a:prstGeom prst="rect">
            <a:avLst/>
          </a:prstGeom>
          <a:noFill/>
          <a:ln>
            <a:noFill/>
          </a:ln>
        </p:spPr>
        <p:txBody>
          <a:bodyPr spcFirstLastPara="1" wrap="square" lIns="0" tIns="0" rIns="0" bIns="1920225" anchor="ctr" anchorCtr="0">
            <a:noAutofit/>
          </a:bodyPr>
          <a:lstStyle>
            <a:lvl1pPr marR="0" lvl="0" algn="ctr" rtl="0">
              <a:lnSpc>
                <a:spcPct val="110000"/>
              </a:lnSpc>
              <a:spcBef>
                <a:spcPts val="600"/>
              </a:spcBef>
              <a:spcAft>
                <a:spcPts val="0"/>
              </a:spcAft>
              <a:buClr>
                <a:schemeClr val="accent1"/>
              </a:buClr>
              <a:buSzPts val="21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dk2"/>
              </a:buClr>
              <a:buSzPts val="900"/>
              <a:buFont typeface="Arial"/>
              <a:buChar char="–"/>
              <a:defRPr sz="1000" b="0" i="0" u="none" strike="noStrike" cap="none">
                <a:solidFill>
                  <a:schemeClr val="dk1"/>
                </a:solidFill>
                <a:latin typeface="Arial"/>
                <a:ea typeface="Arial"/>
                <a:cs typeface="Arial"/>
                <a:sym typeface="Arial"/>
              </a:defRPr>
            </a:lvl3pPr>
            <a:lvl4pPr marR="0" lvl="3" algn="l" rtl="0">
              <a:lnSpc>
                <a:spcPct val="100000"/>
              </a:lnSpc>
              <a:spcBef>
                <a:spcPts val="1000"/>
              </a:spcBef>
              <a:spcAft>
                <a:spcPts val="0"/>
              </a:spcAft>
              <a:buClr>
                <a:schemeClr val="accent1"/>
              </a:buClr>
              <a:buSzPts val="600"/>
              <a:buFont typeface="Arial"/>
              <a:buChar char="​"/>
              <a:defRPr sz="2400" b="0" i="0" u="none" strike="noStrike" cap="none">
                <a:solidFill>
                  <a:schemeClr val="accent1"/>
                </a:solidFill>
                <a:latin typeface="Arial"/>
                <a:ea typeface="Arial"/>
                <a:cs typeface="Arial"/>
                <a:sym typeface="Arial"/>
              </a:defRPr>
            </a:lvl4pPr>
            <a:lvl5pPr marR="0" lvl="4" algn="l" rtl="0">
              <a:lnSpc>
                <a:spcPct val="110000"/>
              </a:lnSpc>
              <a:spcBef>
                <a:spcPts val="600"/>
              </a:spcBef>
              <a:spcAft>
                <a:spcPts val="0"/>
              </a:spcAft>
              <a:buClr>
                <a:schemeClr val="dk1"/>
              </a:buClr>
              <a:buSzPts val="1400"/>
              <a:buFont typeface="Arial"/>
              <a:buAutoNum type="arabicPeriod"/>
              <a:defRPr sz="1400" b="0" i="0" u="none" strike="noStrike" cap="none">
                <a:solidFill>
                  <a:schemeClr val="dk1"/>
                </a:solidFill>
                <a:latin typeface="Arial"/>
                <a:ea typeface="Arial"/>
                <a:cs typeface="Arial"/>
                <a:sym typeface="Arial"/>
              </a:defRPr>
            </a:lvl5pPr>
            <a:lvl6pPr marR="0" lvl="5" algn="l" rtl="0">
              <a:lnSpc>
                <a:spcPct val="110000"/>
              </a:lnSpc>
              <a:spcBef>
                <a:spcPts val="1200"/>
              </a:spcBef>
              <a:spcAft>
                <a:spcPts val="0"/>
              </a:spcAft>
              <a:buClr>
                <a:schemeClr val="dk1"/>
              </a:buClr>
              <a:buSzPts val="350"/>
              <a:buFont typeface="Arial"/>
              <a:buChar char="​"/>
              <a:defRPr sz="1400" b="0" i="0" u="none" strike="noStrike" cap="none">
                <a:solidFill>
                  <a:schemeClr val="dk1"/>
                </a:solidFill>
                <a:latin typeface="Arial"/>
                <a:ea typeface="Arial"/>
                <a:cs typeface="Arial"/>
                <a:sym typeface="Arial"/>
              </a:defRPr>
            </a:lvl6pPr>
            <a:lvl7pPr marR="0" lvl="6" algn="l" rtl="0">
              <a:lnSpc>
                <a:spcPct val="110000"/>
              </a:lnSpc>
              <a:spcBef>
                <a:spcPts val="6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7pPr>
            <a:lvl8pPr marR="0" lvl="7" algn="l" rtl="0">
              <a:lnSpc>
                <a:spcPct val="110000"/>
              </a:lnSpc>
              <a:spcBef>
                <a:spcPts val="1200"/>
              </a:spcBef>
              <a:spcAft>
                <a:spcPts val="0"/>
              </a:spcAft>
              <a:buClr>
                <a:schemeClr val="accent1"/>
              </a:buClr>
              <a:buSzPts val="250"/>
              <a:buFont typeface="Arial"/>
              <a:buChar char="​"/>
              <a:defRPr sz="1000" b="0" i="0" u="none" strike="noStrike" cap="none">
                <a:solidFill>
                  <a:schemeClr val="accent1"/>
                </a:solidFill>
                <a:latin typeface="Arial"/>
                <a:ea typeface="Arial"/>
                <a:cs typeface="Arial"/>
                <a:sym typeface="Arial"/>
              </a:defRPr>
            </a:lvl8pPr>
            <a:lvl9pPr marR="0" lvl="8" algn="l" rtl="0">
              <a:lnSpc>
                <a:spcPct val="90000"/>
              </a:lnSpc>
              <a:spcBef>
                <a:spcPts val="1200"/>
              </a:spcBef>
              <a:spcAft>
                <a:spcPts val="0"/>
              </a:spcAft>
              <a:buClr>
                <a:schemeClr val="accent1"/>
              </a:buClr>
              <a:buSzPts val="1350"/>
              <a:buFont typeface="Arial"/>
              <a:buChar char="​"/>
              <a:defRPr sz="5400" b="0" i="0" u="none" strike="noStrike" cap="none">
                <a:solidFill>
                  <a:schemeClr val="accent1"/>
                </a:solidFill>
                <a:latin typeface="Arial"/>
                <a:ea typeface="Arial"/>
                <a:cs typeface="Arial"/>
                <a:sym typeface="Arial"/>
              </a:defRPr>
            </a:lvl9pPr>
          </a:lstStyle>
          <a:p>
            <a:endParaRPr/>
          </a:p>
        </p:txBody>
      </p:sp>
      <p:grpSp>
        <p:nvGrpSpPr>
          <p:cNvPr id="1816" name="Google Shape;1816;ga910c9af8b_1_772"/>
          <p:cNvGrpSpPr/>
          <p:nvPr/>
        </p:nvGrpSpPr>
        <p:grpSpPr>
          <a:xfrm>
            <a:off x="1" y="4784652"/>
            <a:ext cx="12192000" cy="2073349"/>
            <a:chOff x="0" y="2527455"/>
            <a:chExt cx="12188825" cy="2073349"/>
          </a:xfrm>
        </p:grpSpPr>
        <p:sp>
          <p:nvSpPr>
            <p:cNvPr id="1817" name="Google Shape;1817;ga910c9af8b_1_772"/>
            <p:cNvSpPr/>
            <p:nvPr/>
          </p:nvSpPr>
          <p:spPr>
            <a:xfrm>
              <a:off x="0" y="2527455"/>
              <a:ext cx="12188825" cy="207334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818" name="Google Shape;1818;ga910c9af8b_1_772"/>
            <p:cNvSpPr/>
            <p:nvPr/>
          </p:nvSpPr>
          <p:spPr>
            <a:xfrm rot="10800000" flipH="1">
              <a:off x="0" y="2527455"/>
              <a:ext cx="2405315" cy="2073349"/>
            </a:xfrm>
            <a:custGeom>
              <a:avLst/>
              <a:gdLst/>
              <a:ahLst/>
              <a:cxnLst/>
              <a:rect l="l" t="t" r="r" b="b"/>
              <a:pathLst>
                <a:path w="2405315" h="2073349" extrusionOk="0">
                  <a:moveTo>
                    <a:pt x="0" y="2073349"/>
                  </a:moveTo>
                  <a:lnTo>
                    <a:pt x="2405315" y="2073349"/>
                  </a:lnTo>
                  <a:lnTo>
                    <a:pt x="1538853" y="0"/>
                  </a:lnTo>
                  <a:lnTo>
                    <a:pt x="0" y="0"/>
                  </a:lnTo>
                  <a:close/>
                </a:path>
              </a:pathLst>
            </a:custGeom>
            <a:solidFill>
              <a:srgbClr val="20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819" name="Google Shape;1819;ga910c9af8b_1_772"/>
          <p:cNvSpPr txBox="1">
            <a:spLocks noGrp="1"/>
          </p:cNvSpPr>
          <p:nvPr>
            <p:ph type="body" idx="1"/>
          </p:nvPr>
        </p:nvSpPr>
        <p:spPr>
          <a:xfrm>
            <a:off x="456882" y="4964580"/>
            <a:ext cx="5485786" cy="197169"/>
          </a:xfrm>
          <a:prstGeom prst="rect">
            <a:avLst/>
          </a:prstGeom>
          <a:noFill/>
          <a:ln>
            <a:noFill/>
          </a:ln>
        </p:spPr>
        <p:txBody>
          <a:bodyPr spcFirstLastPara="1" wrap="square" lIns="0" tIns="0" rIns="0" bIns="0" anchor="ctr" anchorCtr="0">
            <a:noAutofit/>
          </a:bodyPr>
          <a:lstStyle>
            <a:lvl1pPr marL="457200" lvl="0" indent="-276225" algn="l">
              <a:lnSpc>
                <a:spcPct val="110000"/>
              </a:lnSpc>
              <a:spcBef>
                <a:spcPts val="600"/>
              </a:spcBef>
              <a:spcAft>
                <a:spcPts val="0"/>
              </a:spcAft>
              <a:buSzPts val="750"/>
              <a:buChar char="​"/>
              <a:defRPr sz="1000" cap="none">
                <a:solidFill>
                  <a:schemeClr val="accent2"/>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820" name="Google Shape;1820;ga910c9af8b_1_772"/>
          <p:cNvSpPr txBox="1">
            <a:spLocks noGrp="1"/>
          </p:cNvSpPr>
          <p:nvPr>
            <p:ph type="body" idx="3"/>
          </p:nvPr>
        </p:nvSpPr>
        <p:spPr>
          <a:xfrm>
            <a:off x="456881" y="5265415"/>
            <a:ext cx="5485786" cy="960997"/>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a:solidFill>
                  <a:schemeClr val="lt1"/>
                </a:solidFill>
              </a:defRPr>
            </a:lvl1pPr>
            <a:lvl2pPr marL="914400" lvl="1" indent="-304800" algn="l">
              <a:lnSpc>
                <a:spcPct val="100000"/>
              </a:lnSpc>
              <a:spcBef>
                <a:spcPts val="600"/>
              </a:spcBef>
              <a:spcAft>
                <a:spcPts val="0"/>
              </a:spcAft>
              <a:buClr>
                <a:schemeClr val="lt1"/>
              </a:buClr>
              <a:buSzPts val="1200"/>
              <a:buChar char="•"/>
              <a:defRPr>
                <a:solidFill>
                  <a:schemeClr val="lt1"/>
                </a:solidFill>
              </a:defRPr>
            </a:lvl2pPr>
            <a:lvl3pPr marL="1371600" lvl="2" indent="-285750" algn="l">
              <a:lnSpc>
                <a:spcPct val="100000"/>
              </a:lnSpc>
              <a:spcBef>
                <a:spcPts val="600"/>
              </a:spcBef>
              <a:spcAft>
                <a:spcPts val="0"/>
              </a:spcAft>
              <a:buClr>
                <a:schemeClr val="lt1"/>
              </a:buClr>
              <a:buSzPts val="900"/>
              <a:buChar char="–"/>
              <a:defRPr>
                <a:solidFill>
                  <a:schemeClr val="lt1"/>
                </a:solidFill>
              </a:defRPr>
            </a:lvl3pPr>
            <a:lvl4pPr marL="1828800" lvl="3" indent="-266700" algn="l">
              <a:lnSpc>
                <a:spcPct val="100000"/>
              </a:lnSpc>
              <a:spcBef>
                <a:spcPts val="1000"/>
              </a:spcBef>
              <a:spcAft>
                <a:spcPts val="0"/>
              </a:spcAft>
              <a:buClr>
                <a:schemeClr val="lt1"/>
              </a:buClr>
              <a:buSzPts val="600"/>
              <a:buFont typeface="Arial"/>
              <a:buChar char="​"/>
              <a:defRPr>
                <a:solidFill>
                  <a:schemeClr val="lt1"/>
                </a:solidFill>
              </a:defRPr>
            </a:lvl4pPr>
            <a:lvl5pPr marL="2286000" lvl="4" indent="-317500" algn="l">
              <a:lnSpc>
                <a:spcPct val="110000"/>
              </a:lnSpc>
              <a:spcBef>
                <a:spcPts val="600"/>
              </a:spcBef>
              <a:spcAft>
                <a:spcPts val="0"/>
              </a:spcAft>
              <a:buClr>
                <a:schemeClr val="lt1"/>
              </a:buClr>
              <a:buSzPts val="1400"/>
              <a:buAutoNum type="arabicPeriod"/>
              <a:defRPr>
                <a:solidFill>
                  <a:schemeClr val="lt1"/>
                </a:solidFill>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821" name="Google Shape;1821;ga910c9af8b_1_772"/>
          <p:cNvSpPr txBox="1">
            <a:spLocks noGrp="1"/>
          </p:cNvSpPr>
          <p:nvPr>
            <p:ph type="body" idx="4"/>
          </p:nvPr>
        </p:nvSpPr>
        <p:spPr>
          <a:xfrm>
            <a:off x="6249335" y="5265415"/>
            <a:ext cx="5485786" cy="960997"/>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a:solidFill>
                  <a:schemeClr val="lt1"/>
                </a:solidFill>
              </a:defRPr>
            </a:lvl1pPr>
            <a:lvl2pPr marL="914400" lvl="1" indent="-304800" algn="l">
              <a:lnSpc>
                <a:spcPct val="100000"/>
              </a:lnSpc>
              <a:spcBef>
                <a:spcPts val="600"/>
              </a:spcBef>
              <a:spcAft>
                <a:spcPts val="0"/>
              </a:spcAft>
              <a:buClr>
                <a:schemeClr val="lt1"/>
              </a:buClr>
              <a:buSzPts val="1200"/>
              <a:buChar char="•"/>
              <a:defRPr>
                <a:solidFill>
                  <a:schemeClr val="lt1"/>
                </a:solidFill>
              </a:defRPr>
            </a:lvl2pPr>
            <a:lvl3pPr marL="1371600" lvl="2" indent="-285750" algn="l">
              <a:lnSpc>
                <a:spcPct val="100000"/>
              </a:lnSpc>
              <a:spcBef>
                <a:spcPts val="600"/>
              </a:spcBef>
              <a:spcAft>
                <a:spcPts val="0"/>
              </a:spcAft>
              <a:buClr>
                <a:schemeClr val="lt1"/>
              </a:buClr>
              <a:buSzPts val="900"/>
              <a:buChar char="–"/>
              <a:defRPr>
                <a:solidFill>
                  <a:schemeClr val="lt1"/>
                </a:solidFill>
              </a:defRPr>
            </a:lvl3pPr>
            <a:lvl4pPr marL="1828800" lvl="3" indent="-266700" algn="l">
              <a:lnSpc>
                <a:spcPct val="100000"/>
              </a:lnSpc>
              <a:spcBef>
                <a:spcPts val="1000"/>
              </a:spcBef>
              <a:spcAft>
                <a:spcPts val="0"/>
              </a:spcAft>
              <a:buClr>
                <a:schemeClr val="lt1"/>
              </a:buClr>
              <a:buSzPts val="600"/>
              <a:buFont typeface="Arial"/>
              <a:buChar char="​"/>
              <a:defRPr>
                <a:solidFill>
                  <a:schemeClr val="lt1"/>
                </a:solidFill>
              </a:defRPr>
            </a:lvl4pPr>
            <a:lvl5pPr marL="2286000" lvl="4" indent="-317500" algn="l">
              <a:lnSpc>
                <a:spcPct val="110000"/>
              </a:lnSpc>
              <a:spcBef>
                <a:spcPts val="600"/>
              </a:spcBef>
              <a:spcAft>
                <a:spcPts val="0"/>
              </a:spcAft>
              <a:buClr>
                <a:schemeClr val="lt1"/>
              </a:buClr>
              <a:buSzPts val="1400"/>
              <a:buAutoNum type="arabicPeriod"/>
              <a:defRPr>
                <a:solidFill>
                  <a:schemeClr val="lt1"/>
                </a:solidFill>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822" name="Google Shape;1822;ga910c9af8b_1_772"/>
          <p:cNvSpPr txBox="1"/>
          <p:nvPr/>
        </p:nvSpPr>
        <p:spPr>
          <a:xfrm>
            <a:off x="11437792" y="6414737"/>
            <a:ext cx="327344" cy="27891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fld id="{00000000-1234-1234-1234-123412341234}" type="slidenum">
              <a:rPr lang="en-US" sz="700" b="0" i="0" u="none" strike="noStrike" cap="none">
                <a:solidFill>
                  <a:srgbClr val="CFD3DD"/>
                </a:solidFill>
                <a:latin typeface="Arial"/>
                <a:ea typeface="Arial"/>
                <a:cs typeface="Arial"/>
                <a:sym typeface="Arial"/>
              </a:rPr>
              <a:pPr marL="0" marR="0" lvl="0" indent="0" algn="l" rtl="0">
                <a:lnSpc>
                  <a:spcPct val="100000"/>
                </a:lnSpc>
                <a:spcBef>
                  <a:spcPts val="0"/>
                </a:spcBef>
                <a:spcAft>
                  <a:spcPts val="0"/>
                </a:spcAft>
                <a:buClr>
                  <a:srgbClr val="000000"/>
                </a:buClr>
                <a:buSzPts val="700"/>
                <a:buFont typeface="Arial"/>
                <a:buNone/>
              </a:pPr>
              <a:t>‹#›</a:t>
            </a:fld>
            <a:endParaRPr sz="700" b="0" i="0" u="none" strike="noStrike" cap="none">
              <a:solidFill>
                <a:srgbClr val="CFD3DD"/>
              </a:solidFill>
              <a:latin typeface="Arial"/>
              <a:ea typeface="Arial"/>
              <a:cs typeface="Arial"/>
              <a:sym typeface="Arial"/>
            </a:endParaRPr>
          </a:p>
        </p:txBody>
      </p:sp>
      <p:sp>
        <p:nvSpPr>
          <p:cNvPr id="1823" name="Google Shape;1823;ga910c9af8b_1_772"/>
          <p:cNvSpPr/>
          <p:nvPr/>
        </p:nvSpPr>
        <p:spPr>
          <a:xfrm>
            <a:off x="2564248" y="6454170"/>
            <a:ext cx="1482523"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CFD3DD"/>
                </a:solidFill>
                <a:latin typeface="Arial"/>
                <a:ea typeface="Arial"/>
                <a:cs typeface="Arial"/>
                <a:sym typeface="Arial"/>
              </a:rPr>
              <a:t>AppDynamics is part of Cisco.</a:t>
            </a:r>
            <a:endParaRPr sz="1600" b="0" i="0" u="none" strike="noStrike" cap="none">
              <a:solidFill>
                <a:srgbClr val="CFD3DD"/>
              </a:solidFill>
              <a:latin typeface="Arial"/>
              <a:ea typeface="Arial"/>
              <a:cs typeface="Arial"/>
              <a:sym typeface="Arial"/>
            </a:endParaRPr>
          </a:p>
        </p:txBody>
      </p:sp>
      <p:cxnSp>
        <p:nvCxnSpPr>
          <p:cNvPr id="1824" name="Google Shape;1824;ga910c9af8b_1_772"/>
          <p:cNvCxnSpPr/>
          <p:nvPr/>
        </p:nvCxnSpPr>
        <p:spPr>
          <a:xfrm>
            <a:off x="1771509" y="6426009"/>
            <a:ext cx="0" cy="256377"/>
          </a:xfrm>
          <a:prstGeom prst="straightConnector1">
            <a:avLst/>
          </a:prstGeom>
          <a:noFill/>
          <a:ln w="9525" cap="flat" cmpd="sng">
            <a:solidFill>
              <a:srgbClr val="BFBFBF">
                <a:alpha val="45490"/>
              </a:srgbClr>
            </a:solidFill>
            <a:prstDash val="solid"/>
            <a:miter lim="800000"/>
            <a:headEnd type="none" w="sm" len="sm"/>
            <a:tailEnd type="none" w="sm" len="sm"/>
          </a:ln>
        </p:spPr>
      </p:cxnSp>
      <p:cxnSp>
        <p:nvCxnSpPr>
          <p:cNvPr id="1825" name="Google Shape;1825;ga910c9af8b_1_772"/>
          <p:cNvCxnSpPr/>
          <p:nvPr/>
        </p:nvCxnSpPr>
        <p:spPr>
          <a:xfrm>
            <a:off x="4168825" y="6426009"/>
            <a:ext cx="0" cy="256377"/>
          </a:xfrm>
          <a:prstGeom prst="straightConnector1">
            <a:avLst/>
          </a:prstGeom>
          <a:noFill/>
          <a:ln w="9525" cap="flat" cmpd="sng">
            <a:solidFill>
              <a:srgbClr val="BFBFBF">
                <a:alpha val="45490"/>
              </a:srgbClr>
            </a:solidFill>
            <a:prstDash val="solid"/>
            <a:miter lim="800000"/>
            <a:headEnd type="none" w="sm" len="sm"/>
            <a:tailEnd type="none" w="sm" len="sm"/>
          </a:ln>
        </p:spPr>
      </p:cxnSp>
      <p:sp>
        <p:nvSpPr>
          <p:cNvPr id="1826" name="Google Shape;1826;ga910c9af8b_1_772"/>
          <p:cNvSpPr/>
          <p:nvPr/>
        </p:nvSpPr>
        <p:spPr>
          <a:xfrm>
            <a:off x="4302180" y="6454170"/>
            <a:ext cx="5250881"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FD3DD"/>
              </a:buClr>
              <a:buSzPts val="700"/>
              <a:buFont typeface="Arial"/>
              <a:buNone/>
            </a:pPr>
            <a:r>
              <a:rPr lang="en-US" sz="700" b="0" i="0" u="none" strike="noStrike" cap="none">
                <a:solidFill>
                  <a:srgbClr val="CFD3DD"/>
                </a:solidFill>
                <a:latin typeface="Arial"/>
                <a:ea typeface="Arial"/>
                <a:cs typeface="Arial"/>
                <a:sym typeface="Arial"/>
              </a:rPr>
              <a:t>© 2020 Cisco and/or its affiliates. All rights reserved. APPDYNAMICS CONFIDENTIAL AND PROPRIETARY</a:t>
            </a:r>
            <a:endParaRPr sz="1400" b="0" i="0" u="none" strike="noStrike" cap="none">
              <a:solidFill>
                <a:srgbClr val="000000"/>
              </a:solidFill>
              <a:latin typeface="Arial"/>
              <a:ea typeface="Arial"/>
              <a:cs typeface="Arial"/>
              <a:sym typeface="Arial"/>
            </a:endParaRPr>
          </a:p>
        </p:txBody>
      </p:sp>
      <p:grpSp>
        <p:nvGrpSpPr>
          <p:cNvPr id="1827" name="Google Shape;1827;ga910c9af8b_1_772"/>
          <p:cNvGrpSpPr/>
          <p:nvPr/>
        </p:nvGrpSpPr>
        <p:grpSpPr>
          <a:xfrm>
            <a:off x="456883" y="6487048"/>
            <a:ext cx="1023141" cy="133760"/>
            <a:chOff x="1190923" y="-1184359"/>
            <a:chExt cx="8585462" cy="1122711"/>
          </a:xfrm>
        </p:grpSpPr>
        <p:sp>
          <p:nvSpPr>
            <p:cNvPr id="1828" name="Google Shape;1828;ga910c9af8b_1_772"/>
            <p:cNvSpPr/>
            <p:nvPr/>
          </p:nvSpPr>
          <p:spPr>
            <a:xfrm>
              <a:off x="1190923" y="-1184359"/>
              <a:ext cx="1022032" cy="1122711"/>
            </a:xfrm>
            <a:custGeom>
              <a:avLst/>
              <a:gdLst/>
              <a:ahLst/>
              <a:cxnLst/>
              <a:rect l="l" t="t" r="r" b="b"/>
              <a:pathLst>
                <a:path w="1022032" h="1122711" extrusionOk="0">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829" name="Google Shape;1829;ga910c9af8b_1_772"/>
            <p:cNvGrpSpPr/>
            <p:nvPr/>
          </p:nvGrpSpPr>
          <p:grpSpPr>
            <a:xfrm>
              <a:off x="2653581" y="-921659"/>
              <a:ext cx="7122804" cy="597330"/>
              <a:chOff x="2653581" y="-921659"/>
              <a:chExt cx="7122804" cy="597330"/>
            </a:xfrm>
          </p:grpSpPr>
          <p:sp>
            <p:nvSpPr>
              <p:cNvPr id="1830" name="Google Shape;1830;ga910c9af8b_1_772"/>
              <p:cNvSpPr/>
              <p:nvPr/>
            </p:nvSpPr>
            <p:spPr>
              <a:xfrm>
                <a:off x="2653581"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31" name="Google Shape;1831;ga910c9af8b_1_772"/>
              <p:cNvSpPr/>
              <p:nvPr/>
            </p:nvSpPr>
            <p:spPr>
              <a:xfrm>
                <a:off x="3442347" y="-903085"/>
                <a:ext cx="473642" cy="564260"/>
              </a:xfrm>
              <a:custGeom>
                <a:avLst/>
                <a:gdLst/>
                <a:ahLst/>
                <a:cxnLst/>
                <a:rect l="l" t="t" r="r" b="b"/>
                <a:pathLst>
                  <a:path w="473642" h="564260" extrusionOk="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32" name="Google Shape;1832;ga910c9af8b_1_772"/>
              <p:cNvSpPr/>
              <p:nvPr/>
            </p:nvSpPr>
            <p:spPr>
              <a:xfrm>
                <a:off x="4100810" y="-903085"/>
                <a:ext cx="473642" cy="564260"/>
              </a:xfrm>
              <a:custGeom>
                <a:avLst/>
                <a:gdLst/>
                <a:ahLst/>
                <a:cxnLst/>
                <a:rect l="l" t="t" r="r" b="b"/>
                <a:pathLst>
                  <a:path w="473642" h="564260" extrusionOk="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33" name="Google Shape;1833;ga910c9af8b_1_772"/>
              <p:cNvSpPr/>
              <p:nvPr/>
            </p:nvSpPr>
            <p:spPr>
              <a:xfrm>
                <a:off x="4759369" y="-902323"/>
                <a:ext cx="503157" cy="563498"/>
              </a:xfrm>
              <a:custGeom>
                <a:avLst/>
                <a:gdLst/>
                <a:ahLst/>
                <a:cxnLst/>
                <a:rect l="l" t="t" r="r" b="b"/>
                <a:pathLst>
                  <a:path w="503157" h="563498" extrusionOk="0">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34" name="Google Shape;1834;ga910c9af8b_1_772"/>
              <p:cNvSpPr/>
              <p:nvPr/>
            </p:nvSpPr>
            <p:spPr>
              <a:xfrm>
                <a:off x="5362206" y="-902323"/>
                <a:ext cx="547497" cy="563594"/>
              </a:xfrm>
              <a:custGeom>
                <a:avLst/>
                <a:gdLst/>
                <a:ahLst/>
                <a:cxnLst/>
                <a:rect l="l" t="t" r="r" b="b"/>
                <a:pathLst>
                  <a:path w="547497" h="563594" extrusionOk="0">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35" name="Google Shape;1835;ga910c9af8b_1_772"/>
              <p:cNvSpPr/>
              <p:nvPr/>
            </p:nvSpPr>
            <p:spPr>
              <a:xfrm>
                <a:off x="6066865" y="-902323"/>
                <a:ext cx="491966" cy="563498"/>
              </a:xfrm>
              <a:custGeom>
                <a:avLst/>
                <a:gdLst/>
                <a:ahLst/>
                <a:cxnLst/>
                <a:rect l="l" t="t" r="r" b="b"/>
                <a:pathLst>
                  <a:path w="491966" h="563498" extrusionOk="0">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36" name="Google Shape;1836;ga910c9af8b_1_772"/>
              <p:cNvSpPr/>
              <p:nvPr/>
            </p:nvSpPr>
            <p:spPr>
              <a:xfrm>
                <a:off x="6726186"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37" name="Google Shape;1837;ga910c9af8b_1_772"/>
              <p:cNvSpPr/>
              <p:nvPr/>
            </p:nvSpPr>
            <p:spPr>
              <a:xfrm>
                <a:off x="7514951" y="-901466"/>
                <a:ext cx="596550" cy="563594"/>
              </a:xfrm>
              <a:custGeom>
                <a:avLst/>
                <a:gdLst/>
                <a:ahLst/>
                <a:cxnLst/>
                <a:rect l="l" t="t" r="r" b="b"/>
                <a:pathLst>
                  <a:path w="596550" h="563594" extrusionOk="0">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38" name="Google Shape;1838;ga910c9af8b_1_772"/>
              <p:cNvSpPr/>
              <p:nvPr/>
            </p:nvSpPr>
            <p:spPr>
              <a:xfrm>
                <a:off x="8349912" y="-902323"/>
                <a:ext cx="105537" cy="563594"/>
              </a:xfrm>
              <a:custGeom>
                <a:avLst/>
                <a:gdLst/>
                <a:ahLst/>
                <a:cxnLst/>
                <a:rect l="l" t="t" r="r" b="b"/>
                <a:pathLst>
                  <a:path w="105537" h="563594" extrusionOk="0">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39" name="Google Shape;1839;ga910c9af8b_1_772"/>
              <p:cNvSpPr/>
              <p:nvPr/>
            </p:nvSpPr>
            <p:spPr>
              <a:xfrm>
                <a:off x="8648326" y="-913563"/>
                <a:ext cx="512830" cy="587692"/>
              </a:xfrm>
              <a:custGeom>
                <a:avLst/>
                <a:gdLst/>
                <a:ahLst/>
                <a:cxnLst/>
                <a:rect l="l" t="t" r="r" b="b"/>
                <a:pathLst>
                  <a:path w="512830" h="587692" extrusionOk="0">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40" name="Google Shape;1840;ga910c9af8b_1_772"/>
              <p:cNvSpPr/>
              <p:nvPr/>
            </p:nvSpPr>
            <p:spPr>
              <a:xfrm>
                <a:off x="9293840" y="-921659"/>
                <a:ext cx="482545" cy="597330"/>
              </a:xfrm>
              <a:custGeom>
                <a:avLst/>
                <a:gdLst/>
                <a:ahLst/>
                <a:cxnLst/>
                <a:rect l="l" t="t" r="r" b="b"/>
                <a:pathLst>
                  <a:path w="482545" h="597330" extrusionOk="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1841" name="Google Shape;1841;ga910c9af8b_1_772"/>
          <p:cNvGrpSpPr/>
          <p:nvPr/>
        </p:nvGrpSpPr>
        <p:grpSpPr>
          <a:xfrm>
            <a:off x="2088170" y="6466230"/>
            <a:ext cx="333197" cy="175568"/>
            <a:chOff x="3189287" y="1895475"/>
            <a:chExt cx="5809963" cy="3062191"/>
          </a:xfrm>
        </p:grpSpPr>
        <p:sp>
          <p:nvSpPr>
            <p:cNvPr id="1842" name="Google Shape;1842;ga910c9af8b_1_772"/>
            <p:cNvSpPr/>
            <p:nvPr/>
          </p:nvSpPr>
          <p:spPr>
            <a:xfrm>
              <a:off x="4832254" y="3930110"/>
              <a:ext cx="254888" cy="1009554"/>
            </a:xfrm>
            <a:custGeom>
              <a:avLst/>
              <a:gdLst/>
              <a:ahLst/>
              <a:cxnLst/>
              <a:rect l="l" t="t" r="r" b="b"/>
              <a:pathLst>
                <a:path w="254888" h="1009554" extrusionOk="0">
                  <a:moveTo>
                    <a:pt x="0" y="0"/>
                  </a:moveTo>
                  <a:lnTo>
                    <a:pt x="254889" y="0"/>
                  </a:lnTo>
                  <a:lnTo>
                    <a:pt x="254889" y="1009555"/>
                  </a:lnTo>
                  <a:lnTo>
                    <a:pt x="0" y="100955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43" name="Google Shape;1843;ga910c9af8b_1_772"/>
            <p:cNvSpPr/>
            <p:nvPr/>
          </p:nvSpPr>
          <p:spPr>
            <a:xfrm>
              <a:off x="6371208" y="3912298"/>
              <a:ext cx="770191" cy="1045368"/>
            </a:xfrm>
            <a:custGeom>
              <a:avLst/>
              <a:gdLst/>
              <a:ahLst/>
              <a:cxnLst/>
              <a:rect l="l" t="t" r="r" b="b"/>
              <a:pathLst>
                <a:path w="770191" h="1045368" extrusionOk="0">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44" name="Google Shape;1844;ga910c9af8b_1_772"/>
            <p:cNvSpPr/>
            <p:nvPr/>
          </p:nvSpPr>
          <p:spPr>
            <a:xfrm>
              <a:off x="3712304" y="3912298"/>
              <a:ext cx="770381" cy="1045368"/>
            </a:xfrm>
            <a:custGeom>
              <a:avLst/>
              <a:gdLst/>
              <a:ahLst/>
              <a:cxnLst/>
              <a:rect l="l" t="t" r="r" b="b"/>
              <a:pathLst>
                <a:path w="770381" h="1045368" extrusionOk="0">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45" name="Google Shape;1845;ga910c9af8b_1_772"/>
            <p:cNvSpPr/>
            <p:nvPr/>
          </p:nvSpPr>
          <p:spPr>
            <a:xfrm>
              <a:off x="7409719" y="3912298"/>
              <a:ext cx="1066323" cy="1045368"/>
            </a:xfrm>
            <a:custGeom>
              <a:avLst/>
              <a:gdLst/>
              <a:ahLst/>
              <a:cxnLst/>
              <a:rect l="l" t="t" r="r" b="b"/>
              <a:pathLst>
                <a:path w="1066323" h="1045368" extrusionOk="0">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46" name="Google Shape;1846;ga910c9af8b_1_772"/>
            <p:cNvSpPr/>
            <p:nvPr/>
          </p:nvSpPr>
          <p:spPr>
            <a:xfrm>
              <a:off x="5429090" y="3911822"/>
              <a:ext cx="694943" cy="1045844"/>
            </a:xfrm>
            <a:custGeom>
              <a:avLst/>
              <a:gdLst/>
              <a:ahLst/>
              <a:cxnLst/>
              <a:rect l="l" t="t" r="r" b="b"/>
              <a:pathLst>
                <a:path w="694943" h="1045844" extrusionOk="0">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47" name="Google Shape;1847;ga910c9af8b_1_772"/>
            <p:cNvSpPr/>
            <p:nvPr/>
          </p:nvSpPr>
          <p:spPr>
            <a:xfrm>
              <a:off x="3189287" y="2719292"/>
              <a:ext cx="252698" cy="517302"/>
            </a:xfrm>
            <a:custGeom>
              <a:avLst/>
              <a:gdLst/>
              <a:ahLst/>
              <a:cxnLst/>
              <a:rect l="l" t="t" r="r" b="b"/>
              <a:pathLst>
                <a:path w="252698" h="517302" extrusionOk="0">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48" name="Google Shape;1848;ga910c9af8b_1_772"/>
            <p:cNvSpPr/>
            <p:nvPr/>
          </p:nvSpPr>
          <p:spPr>
            <a:xfrm>
              <a:off x="3883945" y="2371343"/>
              <a:ext cx="252983" cy="865251"/>
            </a:xfrm>
            <a:custGeom>
              <a:avLst/>
              <a:gdLst/>
              <a:ahLst/>
              <a:cxnLst/>
              <a:rect l="l" t="t" r="r" b="b"/>
              <a:pathLst>
                <a:path w="252983" h="865251" extrusionOk="0">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49" name="Google Shape;1849;ga910c9af8b_1_772"/>
            <p:cNvSpPr/>
            <p:nvPr/>
          </p:nvSpPr>
          <p:spPr>
            <a:xfrm>
              <a:off x="4578508" y="1895475"/>
              <a:ext cx="253079" cy="1593056"/>
            </a:xfrm>
            <a:custGeom>
              <a:avLst/>
              <a:gdLst/>
              <a:ahLst/>
              <a:cxnLst/>
              <a:rect l="l" t="t" r="r" b="b"/>
              <a:pathLst>
                <a:path w="253079" h="1593056" extrusionOk="0">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50" name="Google Shape;1850;ga910c9af8b_1_772"/>
            <p:cNvSpPr/>
            <p:nvPr/>
          </p:nvSpPr>
          <p:spPr>
            <a:xfrm>
              <a:off x="5273452" y="2371343"/>
              <a:ext cx="252983" cy="865251"/>
            </a:xfrm>
            <a:custGeom>
              <a:avLst/>
              <a:gdLst/>
              <a:ahLst/>
              <a:cxnLst/>
              <a:rect l="l" t="t" r="r" b="b"/>
              <a:pathLst>
                <a:path w="252983" h="865251" extrusionOk="0">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51" name="Google Shape;1851;ga910c9af8b_1_772"/>
            <p:cNvSpPr/>
            <p:nvPr/>
          </p:nvSpPr>
          <p:spPr>
            <a:xfrm>
              <a:off x="5968110" y="2719292"/>
              <a:ext cx="252412" cy="517302"/>
            </a:xfrm>
            <a:custGeom>
              <a:avLst/>
              <a:gdLst/>
              <a:ahLst/>
              <a:cxnLst/>
              <a:rect l="l" t="t" r="r" b="b"/>
              <a:pathLst>
                <a:path w="252412" h="517302" extrusionOk="0">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52" name="Google Shape;1852;ga910c9af8b_1_772"/>
            <p:cNvSpPr/>
            <p:nvPr/>
          </p:nvSpPr>
          <p:spPr>
            <a:xfrm>
              <a:off x="6663530" y="2371343"/>
              <a:ext cx="251936" cy="865251"/>
            </a:xfrm>
            <a:custGeom>
              <a:avLst/>
              <a:gdLst/>
              <a:ahLst/>
              <a:cxnLst/>
              <a:rect l="l" t="t" r="r" b="b"/>
              <a:pathLst>
                <a:path w="251936" h="865251" extrusionOk="0">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53" name="Google Shape;1853;ga910c9af8b_1_772"/>
            <p:cNvSpPr/>
            <p:nvPr/>
          </p:nvSpPr>
          <p:spPr>
            <a:xfrm>
              <a:off x="7358379" y="1895475"/>
              <a:ext cx="251936" cy="1593056"/>
            </a:xfrm>
            <a:custGeom>
              <a:avLst/>
              <a:gdLst/>
              <a:ahLst/>
              <a:cxnLst/>
              <a:rect l="l" t="t" r="r" b="b"/>
              <a:pathLst>
                <a:path w="251936" h="1593056" extrusionOk="0">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54" name="Google Shape;1854;ga910c9af8b_1_772"/>
            <p:cNvSpPr/>
            <p:nvPr/>
          </p:nvSpPr>
          <p:spPr>
            <a:xfrm>
              <a:off x="8051609" y="2371343"/>
              <a:ext cx="254221" cy="865251"/>
            </a:xfrm>
            <a:custGeom>
              <a:avLst/>
              <a:gdLst/>
              <a:ahLst/>
              <a:cxnLst/>
              <a:rect l="l" t="t" r="r" b="b"/>
              <a:pathLst>
                <a:path w="254221" h="865251" extrusionOk="0">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55" name="Google Shape;1855;ga910c9af8b_1_772"/>
            <p:cNvSpPr/>
            <p:nvPr/>
          </p:nvSpPr>
          <p:spPr>
            <a:xfrm>
              <a:off x="8747029" y="2719292"/>
              <a:ext cx="252221" cy="517302"/>
            </a:xfrm>
            <a:custGeom>
              <a:avLst/>
              <a:gdLst/>
              <a:ahLst/>
              <a:cxnLst/>
              <a:rect l="l" t="t" r="r" b="b"/>
              <a:pathLst>
                <a:path w="252221" h="517302" extrusionOk="0">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56" name="Google Shape;1856;ga910c9af8b_1_772"/>
            <p:cNvSpPr/>
            <p:nvPr/>
          </p:nvSpPr>
          <p:spPr>
            <a:xfrm>
              <a:off x="8744552" y="4806696"/>
              <a:ext cx="109252" cy="132968"/>
            </a:xfrm>
            <a:custGeom>
              <a:avLst/>
              <a:gdLst/>
              <a:ahLst/>
              <a:cxnLst/>
              <a:rect l="l" t="t" r="r" b="b"/>
              <a:pathLst>
                <a:path w="109252" h="132968" extrusionOk="0">
                  <a:moveTo>
                    <a:pt x="109252" y="0"/>
                  </a:moveTo>
                  <a:lnTo>
                    <a:pt x="109252" y="15811"/>
                  </a:lnTo>
                  <a:lnTo>
                    <a:pt x="63627" y="15811"/>
                  </a:lnTo>
                  <a:lnTo>
                    <a:pt x="63627" y="132969"/>
                  </a:lnTo>
                  <a:lnTo>
                    <a:pt x="45244" y="132969"/>
                  </a:lnTo>
                  <a:lnTo>
                    <a:pt x="45244" y="15811"/>
                  </a:lnTo>
                  <a:lnTo>
                    <a:pt x="0" y="15811"/>
                  </a:lnTo>
                  <a:lnTo>
                    <a:pt x="0" y="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57" name="Google Shape;1857;ga910c9af8b_1_772"/>
            <p:cNvSpPr/>
            <p:nvPr/>
          </p:nvSpPr>
          <p:spPr>
            <a:xfrm>
              <a:off x="8862948" y="4806696"/>
              <a:ext cx="136207" cy="132968"/>
            </a:xfrm>
            <a:custGeom>
              <a:avLst/>
              <a:gdLst/>
              <a:ahLst/>
              <a:cxnLst/>
              <a:rect l="l" t="t" r="r" b="b"/>
              <a:pathLst>
                <a:path w="136207" h="132968" extrusionOk="0">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585869493"/>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matchingName="Case_Study_Small">
  <p:cSld name="Case_Study_Small">
    <p:bg>
      <p:bgPr>
        <a:solidFill>
          <a:srgbClr val="FFFFFF"/>
        </a:solidFill>
        <a:effectLst/>
      </p:bgPr>
    </p:bg>
    <p:spTree>
      <p:nvGrpSpPr>
        <p:cNvPr id="1" name="Shape 1858"/>
        <p:cNvGrpSpPr/>
        <p:nvPr/>
      </p:nvGrpSpPr>
      <p:grpSpPr>
        <a:xfrm>
          <a:off x="0" y="0"/>
          <a:ext cx="0" cy="0"/>
          <a:chOff x="0" y="0"/>
          <a:chExt cx="0" cy="0"/>
        </a:xfrm>
      </p:grpSpPr>
      <p:sp>
        <p:nvSpPr>
          <p:cNvPr id="1859" name="Google Shape;1859;ga910c9af8b_1_816"/>
          <p:cNvSpPr>
            <a:spLocks noGrp="1"/>
          </p:cNvSpPr>
          <p:nvPr>
            <p:ph type="pic" idx="2"/>
          </p:nvPr>
        </p:nvSpPr>
        <p:spPr>
          <a:xfrm>
            <a:off x="1" y="0"/>
            <a:ext cx="12192000" cy="4254712"/>
          </a:xfrm>
          <a:prstGeom prst="rect">
            <a:avLst/>
          </a:prstGeom>
          <a:noFill/>
          <a:ln>
            <a:noFill/>
          </a:ln>
        </p:spPr>
        <p:txBody>
          <a:bodyPr spcFirstLastPara="1" wrap="square" lIns="0" tIns="0" rIns="0" bIns="1920225" anchor="ctr" anchorCtr="0">
            <a:noAutofit/>
          </a:bodyPr>
          <a:lstStyle>
            <a:lvl1pPr marR="0" lvl="0" algn="ctr" rtl="0">
              <a:lnSpc>
                <a:spcPct val="110000"/>
              </a:lnSpc>
              <a:spcBef>
                <a:spcPts val="600"/>
              </a:spcBef>
              <a:spcAft>
                <a:spcPts val="0"/>
              </a:spcAft>
              <a:buClr>
                <a:schemeClr val="accent1"/>
              </a:buClr>
              <a:buSzPts val="21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dk2"/>
              </a:buClr>
              <a:buSzPts val="900"/>
              <a:buFont typeface="Arial"/>
              <a:buChar char="–"/>
              <a:defRPr sz="1000" b="0" i="0" u="none" strike="noStrike" cap="none">
                <a:solidFill>
                  <a:schemeClr val="dk1"/>
                </a:solidFill>
                <a:latin typeface="Arial"/>
                <a:ea typeface="Arial"/>
                <a:cs typeface="Arial"/>
                <a:sym typeface="Arial"/>
              </a:defRPr>
            </a:lvl3pPr>
            <a:lvl4pPr marR="0" lvl="3" algn="l" rtl="0">
              <a:lnSpc>
                <a:spcPct val="100000"/>
              </a:lnSpc>
              <a:spcBef>
                <a:spcPts val="1000"/>
              </a:spcBef>
              <a:spcAft>
                <a:spcPts val="0"/>
              </a:spcAft>
              <a:buClr>
                <a:schemeClr val="accent1"/>
              </a:buClr>
              <a:buSzPts val="600"/>
              <a:buFont typeface="Arial"/>
              <a:buChar char="​"/>
              <a:defRPr sz="2400" b="0" i="0" u="none" strike="noStrike" cap="none">
                <a:solidFill>
                  <a:schemeClr val="accent1"/>
                </a:solidFill>
                <a:latin typeface="Arial"/>
                <a:ea typeface="Arial"/>
                <a:cs typeface="Arial"/>
                <a:sym typeface="Arial"/>
              </a:defRPr>
            </a:lvl4pPr>
            <a:lvl5pPr marR="0" lvl="4" algn="l" rtl="0">
              <a:lnSpc>
                <a:spcPct val="110000"/>
              </a:lnSpc>
              <a:spcBef>
                <a:spcPts val="600"/>
              </a:spcBef>
              <a:spcAft>
                <a:spcPts val="0"/>
              </a:spcAft>
              <a:buClr>
                <a:schemeClr val="dk1"/>
              </a:buClr>
              <a:buSzPts val="1400"/>
              <a:buFont typeface="Arial"/>
              <a:buAutoNum type="arabicPeriod"/>
              <a:defRPr sz="1400" b="0" i="0" u="none" strike="noStrike" cap="none">
                <a:solidFill>
                  <a:schemeClr val="dk1"/>
                </a:solidFill>
                <a:latin typeface="Arial"/>
                <a:ea typeface="Arial"/>
                <a:cs typeface="Arial"/>
                <a:sym typeface="Arial"/>
              </a:defRPr>
            </a:lvl5pPr>
            <a:lvl6pPr marR="0" lvl="5" algn="l" rtl="0">
              <a:lnSpc>
                <a:spcPct val="110000"/>
              </a:lnSpc>
              <a:spcBef>
                <a:spcPts val="1200"/>
              </a:spcBef>
              <a:spcAft>
                <a:spcPts val="0"/>
              </a:spcAft>
              <a:buClr>
                <a:schemeClr val="dk1"/>
              </a:buClr>
              <a:buSzPts val="350"/>
              <a:buFont typeface="Arial"/>
              <a:buChar char="​"/>
              <a:defRPr sz="1400" b="0" i="0" u="none" strike="noStrike" cap="none">
                <a:solidFill>
                  <a:schemeClr val="dk1"/>
                </a:solidFill>
                <a:latin typeface="Arial"/>
                <a:ea typeface="Arial"/>
                <a:cs typeface="Arial"/>
                <a:sym typeface="Arial"/>
              </a:defRPr>
            </a:lvl6pPr>
            <a:lvl7pPr marR="0" lvl="6" algn="l" rtl="0">
              <a:lnSpc>
                <a:spcPct val="110000"/>
              </a:lnSpc>
              <a:spcBef>
                <a:spcPts val="6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7pPr>
            <a:lvl8pPr marR="0" lvl="7" algn="l" rtl="0">
              <a:lnSpc>
                <a:spcPct val="110000"/>
              </a:lnSpc>
              <a:spcBef>
                <a:spcPts val="1200"/>
              </a:spcBef>
              <a:spcAft>
                <a:spcPts val="0"/>
              </a:spcAft>
              <a:buClr>
                <a:schemeClr val="accent1"/>
              </a:buClr>
              <a:buSzPts val="250"/>
              <a:buFont typeface="Arial"/>
              <a:buChar char="​"/>
              <a:defRPr sz="1000" b="0" i="0" u="none" strike="noStrike" cap="none">
                <a:solidFill>
                  <a:schemeClr val="accent1"/>
                </a:solidFill>
                <a:latin typeface="Arial"/>
                <a:ea typeface="Arial"/>
                <a:cs typeface="Arial"/>
                <a:sym typeface="Arial"/>
              </a:defRPr>
            </a:lvl8pPr>
            <a:lvl9pPr marR="0" lvl="8" algn="l" rtl="0">
              <a:lnSpc>
                <a:spcPct val="90000"/>
              </a:lnSpc>
              <a:spcBef>
                <a:spcPts val="1200"/>
              </a:spcBef>
              <a:spcAft>
                <a:spcPts val="0"/>
              </a:spcAft>
              <a:buClr>
                <a:schemeClr val="accent1"/>
              </a:buClr>
              <a:buSzPts val="1350"/>
              <a:buFont typeface="Arial"/>
              <a:buChar char="​"/>
              <a:defRPr sz="5400" b="0" i="0" u="none" strike="noStrike" cap="none">
                <a:solidFill>
                  <a:schemeClr val="accent1"/>
                </a:solidFill>
                <a:latin typeface="Arial"/>
                <a:ea typeface="Arial"/>
                <a:cs typeface="Arial"/>
                <a:sym typeface="Arial"/>
              </a:defRPr>
            </a:lvl9pPr>
          </a:lstStyle>
          <a:p>
            <a:endParaRPr/>
          </a:p>
        </p:txBody>
      </p:sp>
      <p:sp>
        <p:nvSpPr>
          <p:cNvPr id="1860" name="Google Shape;1860;ga910c9af8b_1_816"/>
          <p:cNvSpPr/>
          <p:nvPr/>
        </p:nvSpPr>
        <p:spPr>
          <a:xfrm>
            <a:off x="-1" y="4238940"/>
            <a:ext cx="12192000" cy="261906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6"/>
              </a:solidFill>
              <a:latin typeface="Arial"/>
              <a:ea typeface="Arial"/>
              <a:cs typeface="Arial"/>
              <a:sym typeface="Arial"/>
            </a:endParaRPr>
          </a:p>
        </p:txBody>
      </p:sp>
      <p:sp>
        <p:nvSpPr>
          <p:cNvPr id="1861" name="Google Shape;1861;ga910c9af8b_1_816"/>
          <p:cNvSpPr txBox="1">
            <a:spLocks noGrp="1"/>
          </p:cNvSpPr>
          <p:nvPr>
            <p:ph type="body" idx="1"/>
          </p:nvPr>
        </p:nvSpPr>
        <p:spPr>
          <a:xfrm>
            <a:off x="456882" y="4438652"/>
            <a:ext cx="5485786" cy="197169"/>
          </a:xfrm>
          <a:prstGeom prst="rect">
            <a:avLst/>
          </a:prstGeom>
          <a:noFill/>
          <a:ln>
            <a:noFill/>
          </a:ln>
        </p:spPr>
        <p:txBody>
          <a:bodyPr spcFirstLastPara="1" wrap="square" lIns="0" tIns="0" rIns="0" bIns="0" anchor="ctr" anchorCtr="0">
            <a:noAutofit/>
          </a:bodyPr>
          <a:lstStyle>
            <a:lvl1pPr marL="457200" lvl="0" indent="-276225" algn="l">
              <a:lnSpc>
                <a:spcPct val="110000"/>
              </a:lnSpc>
              <a:spcBef>
                <a:spcPts val="600"/>
              </a:spcBef>
              <a:spcAft>
                <a:spcPts val="0"/>
              </a:spcAft>
              <a:buSzPts val="750"/>
              <a:buChar char="​"/>
              <a:defRPr sz="1000" cap="none">
                <a:solidFill>
                  <a:schemeClr val="accent2"/>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862" name="Google Shape;1862;ga910c9af8b_1_816"/>
          <p:cNvSpPr txBox="1">
            <a:spLocks noGrp="1"/>
          </p:cNvSpPr>
          <p:nvPr>
            <p:ph type="body" idx="3"/>
          </p:nvPr>
        </p:nvSpPr>
        <p:spPr>
          <a:xfrm>
            <a:off x="456883" y="4854097"/>
            <a:ext cx="2840242" cy="1449013"/>
          </a:xfrm>
          <a:prstGeom prst="rect">
            <a:avLst/>
          </a:prstGeom>
          <a:noFill/>
          <a:ln>
            <a:noFill/>
          </a:ln>
        </p:spPr>
        <p:txBody>
          <a:bodyPr spcFirstLastPara="1" wrap="square" lIns="0" tIns="0" rIns="0" bIns="0" anchor="t" anchorCtr="0">
            <a:noAutofit/>
          </a:bodyPr>
          <a:lstStyle>
            <a:lvl1pPr marL="457200" lvl="0" indent="-419100" algn="l">
              <a:lnSpc>
                <a:spcPct val="90000"/>
              </a:lnSpc>
              <a:spcBef>
                <a:spcPts val="600"/>
              </a:spcBef>
              <a:spcAft>
                <a:spcPts val="0"/>
              </a:spcAft>
              <a:buSzPts val="3000"/>
              <a:buChar char="​"/>
              <a:defRPr sz="4000">
                <a:solidFill>
                  <a:schemeClr val="l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863" name="Google Shape;1863;ga910c9af8b_1_816"/>
          <p:cNvSpPr txBox="1">
            <a:spLocks noGrp="1"/>
          </p:cNvSpPr>
          <p:nvPr>
            <p:ph type="body" idx="4"/>
          </p:nvPr>
        </p:nvSpPr>
        <p:spPr>
          <a:xfrm>
            <a:off x="3546496" y="4854097"/>
            <a:ext cx="3969625" cy="1449013"/>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a:solidFill>
                  <a:schemeClr val="lt1"/>
                </a:solidFill>
              </a:defRPr>
            </a:lvl1pPr>
            <a:lvl2pPr marL="914400" lvl="1" indent="-304800" algn="l">
              <a:lnSpc>
                <a:spcPct val="100000"/>
              </a:lnSpc>
              <a:spcBef>
                <a:spcPts val="600"/>
              </a:spcBef>
              <a:spcAft>
                <a:spcPts val="0"/>
              </a:spcAft>
              <a:buClr>
                <a:schemeClr val="lt1"/>
              </a:buClr>
              <a:buSzPts val="1200"/>
              <a:buChar char="•"/>
              <a:defRPr>
                <a:solidFill>
                  <a:schemeClr val="lt1"/>
                </a:solidFill>
              </a:defRPr>
            </a:lvl2pPr>
            <a:lvl3pPr marL="1371600" lvl="2" indent="-285750" algn="l">
              <a:lnSpc>
                <a:spcPct val="100000"/>
              </a:lnSpc>
              <a:spcBef>
                <a:spcPts val="600"/>
              </a:spcBef>
              <a:spcAft>
                <a:spcPts val="0"/>
              </a:spcAft>
              <a:buClr>
                <a:schemeClr val="lt1"/>
              </a:buClr>
              <a:buSzPts val="900"/>
              <a:buChar char="–"/>
              <a:defRPr>
                <a:solidFill>
                  <a:schemeClr val="lt1"/>
                </a:solidFill>
              </a:defRPr>
            </a:lvl3pPr>
            <a:lvl4pPr marL="1828800" lvl="3" indent="-266700" algn="l">
              <a:lnSpc>
                <a:spcPct val="100000"/>
              </a:lnSpc>
              <a:spcBef>
                <a:spcPts val="1000"/>
              </a:spcBef>
              <a:spcAft>
                <a:spcPts val="0"/>
              </a:spcAft>
              <a:buClr>
                <a:schemeClr val="lt1"/>
              </a:buClr>
              <a:buSzPts val="600"/>
              <a:buFont typeface="Arial"/>
              <a:buChar char="​"/>
              <a:defRPr>
                <a:solidFill>
                  <a:schemeClr val="lt1"/>
                </a:solidFill>
              </a:defRPr>
            </a:lvl4pPr>
            <a:lvl5pPr marL="2286000" lvl="4" indent="-317500" algn="l">
              <a:lnSpc>
                <a:spcPct val="110000"/>
              </a:lnSpc>
              <a:spcBef>
                <a:spcPts val="600"/>
              </a:spcBef>
              <a:spcAft>
                <a:spcPts val="0"/>
              </a:spcAft>
              <a:buSzPts val="1400"/>
              <a:buAutoNum type="arabicPeriod"/>
              <a:defRPr>
                <a:solidFill>
                  <a:schemeClr val="lt1"/>
                </a:solidFill>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864" name="Google Shape;1864;ga910c9af8b_1_816"/>
          <p:cNvSpPr txBox="1">
            <a:spLocks noGrp="1"/>
          </p:cNvSpPr>
          <p:nvPr>
            <p:ph type="body" idx="5"/>
          </p:nvPr>
        </p:nvSpPr>
        <p:spPr>
          <a:xfrm>
            <a:off x="7765493" y="4854097"/>
            <a:ext cx="3969625" cy="1449013"/>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a:solidFill>
                  <a:schemeClr val="lt1"/>
                </a:solidFill>
              </a:defRPr>
            </a:lvl1pPr>
            <a:lvl2pPr marL="914400" lvl="1" indent="-304800" algn="l">
              <a:lnSpc>
                <a:spcPct val="100000"/>
              </a:lnSpc>
              <a:spcBef>
                <a:spcPts val="600"/>
              </a:spcBef>
              <a:spcAft>
                <a:spcPts val="0"/>
              </a:spcAft>
              <a:buClr>
                <a:schemeClr val="lt1"/>
              </a:buClr>
              <a:buSzPts val="1200"/>
              <a:buChar char="•"/>
              <a:defRPr>
                <a:solidFill>
                  <a:schemeClr val="lt1"/>
                </a:solidFill>
              </a:defRPr>
            </a:lvl2pPr>
            <a:lvl3pPr marL="1371600" lvl="2" indent="-285750" algn="l">
              <a:lnSpc>
                <a:spcPct val="100000"/>
              </a:lnSpc>
              <a:spcBef>
                <a:spcPts val="600"/>
              </a:spcBef>
              <a:spcAft>
                <a:spcPts val="0"/>
              </a:spcAft>
              <a:buClr>
                <a:schemeClr val="lt1"/>
              </a:buClr>
              <a:buSzPts val="900"/>
              <a:buChar char="–"/>
              <a:defRPr>
                <a:solidFill>
                  <a:schemeClr val="lt1"/>
                </a:solidFill>
              </a:defRPr>
            </a:lvl3pPr>
            <a:lvl4pPr marL="1828800" lvl="3" indent="-266700" algn="l">
              <a:lnSpc>
                <a:spcPct val="100000"/>
              </a:lnSpc>
              <a:spcBef>
                <a:spcPts val="1000"/>
              </a:spcBef>
              <a:spcAft>
                <a:spcPts val="0"/>
              </a:spcAft>
              <a:buClr>
                <a:schemeClr val="lt1"/>
              </a:buClr>
              <a:buSzPts val="600"/>
              <a:buFont typeface="Arial"/>
              <a:buChar char="​"/>
              <a:defRPr>
                <a:solidFill>
                  <a:schemeClr val="lt1"/>
                </a:solidFill>
              </a:defRPr>
            </a:lvl4pPr>
            <a:lvl5pPr marL="2286000" lvl="4" indent="-317500" algn="l">
              <a:lnSpc>
                <a:spcPct val="110000"/>
              </a:lnSpc>
              <a:spcBef>
                <a:spcPts val="600"/>
              </a:spcBef>
              <a:spcAft>
                <a:spcPts val="0"/>
              </a:spcAft>
              <a:buSzPts val="1400"/>
              <a:buAutoNum type="arabicPeriod"/>
              <a:defRPr>
                <a:solidFill>
                  <a:schemeClr val="lt1"/>
                </a:solidFill>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865" name="Google Shape;1865;ga910c9af8b_1_816"/>
          <p:cNvSpPr txBox="1"/>
          <p:nvPr/>
        </p:nvSpPr>
        <p:spPr>
          <a:xfrm>
            <a:off x="11437792" y="6414737"/>
            <a:ext cx="327344" cy="27891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fld id="{00000000-1234-1234-1234-123412341234}" type="slidenum">
              <a:rPr lang="en-US" sz="700" b="0" i="0" u="none" strike="noStrike" cap="none">
                <a:solidFill>
                  <a:srgbClr val="CFD3DD"/>
                </a:solidFill>
                <a:latin typeface="Arial"/>
                <a:ea typeface="Arial"/>
                <a:cs typeface="Arial"/>
                <a:sym typeface="Arial"/>
              </a:rPr>
              <a:pPr marL="0" marR="0" lvl="0" indent="0" algn="l" rtl="0">
                <a:lnSpc>
                  <a:spcPct val="100000"/>
                </a:lnSpc>
                <a:spcBef>
                  <a:spcPts val="0"/>
                </a:spcBef>
                <a:spcAft>
                  <a:spcPts val="0"/>
                </a:spcAft>
                <a:buClr>
                  <a:srgbClr val="000000"/>
                </a:buClr>
                <a:buSzPts val="700"/>
                <a:buFont typeface="Arial"/>
                <a:buNone/>
              </a:pPr>
              <a:t>‹#›</a:t>
            </a:fld>
            <a:endParaRPr sz="700" b="0" i="0" u="none" strike="noStrike" cap="none">
              <a:solidFill>
                <a:srgbClr val="CFD3DD"/>
              </a:solidFill>
              <a:latin typeface="Arial"/>
              <a:ea typeface="Arial"/>
              <a:cs typeface="Arial"/>
              <a:sym typeface="Arial"/>
            </a:endParaRPr>
          </a:p>
        </p:txBody>
      </p:sp>
      <p:sp>
        <p:nvSpPr>
          <p:cNvPr id="1866" name="Google Shape;1866;ga910c9af8b_1_816"/>
          <p:cNvSpPr/>
          <p:nvPr/>
        </p:nvSpPr>
        <p:spPr>
          <a:xfrm>
            <a:off x="2564248" y="6454170"/>
            <a:ext cx="1482523"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CFD3DD"/>
                </a:solidFill>
                <a:latin typeface="Arial"/>
                <a:ea typeface="Arial"/>
                <a:cs typeface="Arial"/>
                <a:sym typeface="Arial"/>
              </a:rPr>
              <a:t>AppDynamics is part of Cisco.</a:t>
            </a:r>
            <a:endParaRPr sz="1600" b="0" i="0" u="none" strike="noStrike" cap="none">
              <a:solidFill>
                <a:srgbClr val="CFD3DD"/>
              </a:solidFill>
              <a:latin typeface="Arial"/>
              <a:ea typeface="Arial"/>
              <a:cs typeface="Arial"/>
              <a:sym typeface="Arial"/>
            </a:endParaRPr>
          </a:p>
        </p:txBody>
      </p:sp>
      <p:cxnSp>
        <p:nvCxnSpPr>
          <p:cNvPr id="1867" name="Google Shape;1867;ga910c9af8b_1_816"/>
          <p:cNvCxnSpPr/>
          <p:nvPr/>
        </p:nvCxnSpPr>
        <p:spPr>
          <a:xfrm>
            <a:off x="1771509" y="6426009"/>
            <a:ext cx="0" cy="256377"/>
          </a:xfrm>
          <a:prstGeom prst="straightConnector1">
            <a:avLst/>
          </a:prstGeom>
          <a:noFill/>
          <a:ln w="9525" cap="flat" cmpd="sng">
            <a:solidFill>
              <a:srgbClr val="BFBFBF">
                <a:alpha val="45490"/>
              </a:srgbClr>
            </a:solidFill>
            <a:prstDash val="solid"/>
            <a:miter lim="800000"/>
            <a:headEnd type="none" w="sm" len="sm"/>
            <a:tailEnd type="none" w="sm" len="sm"/>
          </a:ln>
        </p:spPr>
      </p:cxnSp>
      <p:cxnSp>
        <p:nvCxnSpPr>
          <p:cNvPr id="1868" name="Google Shape;1868;ga910c9af8b_1_816"/>
          <p:cNvCxnSpPr/>
          <p:nvPr/>
        </p:nvCxnSpPr>
        <p:spPr>
          <a:xfrm>
            <a:off x="4168825" y="6426009"/>
            <a:ext cx="0" cy="256377"/>
          </a:xfrm>
          <a:prstGeom prst="straightConnector1">
            <a:avLst/>
          </a:prstGeom>
          <a:noFill/>
          <a:ln w="9525" cap="flat" cmpd="sng">
            <a:solidFill>
              <a:srgbClr val="BFBFBF">
                <a:alpha val="45490"/>
              </a:srgbClr>
            </a:solidFill>
            <a:prstDash val="solid"/>
            <a:miter lim="800000"/>
            <a:headEnd type="none" w="sm" len="sm"/>
            <a:tailEnd type="none" w="sm" len="sm"/>
          </a:ln>
        </p:spPr>
      </p:cxnSp>
      <p:sp>
        <p:nvSpPr>
          <p:cNvPr id="1869" name="Google Shape;1869;ga910c9af8b_1_816"/>
          <p:cNvSpPr/>
          <p:nvPr/>
        </p:nvSpPr>
        <p:spPr>
          <a:xfrm>
            <a:off x="4302180" y="6454170"/>
            <a:ext cx="5250881"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FD3DD"/>
              </a:buClr>
              <a:buSzPts val="700"/>
              <a:buFont typeface="Arial"/>
              <a:buNone/>
            </a:pPr>
            <a:r>
              <a:rPr lang="en-US" sz="700" b="0" i="0" u="none" strike="noStrike" cap="none">
                <a:solidFill>
                  <a:srgbClr val="CFD3DD"/>
                </a:solidFill>
                <a:latin typeface="Arial"/>
                <a:ea typeface="Arial"/>
                <a:cs typeface="Arial"/>
                <a:sym typeface="Arial"/>
              </a:rPr>
              <a:t>© 2020 Cisco and/or its affiliates. All rights reserved. APPDYNAMICS CONFIDENTIAL AND PROPRIETARY</a:t>
            </a:r>
            <a:endParaRPr sz="1400" b="0" i="0" u="none" strike="noStrike" cap="none">
              <a:solidFill>
                <a:srgbClr val="000000"/>
              </a:solidFill>
              <a:latin typeface="Arial"/>
              <a:ea typeface="Arial"/>
              <a:cs typeface="Arial"/>
              <a:sym typeface="Arial"/>
            </a:endParaRPr>
          </a:p>
        </p:txBody>
      </p:sp>
      <p:grpSp>
        <p:nvGrpSpPr>
          <p:cNvPr id="1870" name="Google Shape;1870;ga910c9af8b_1_816"/>
          <p:cNvGrpSpPr/>
          <p:nvPr/>
        </p:nvGrpSpPr>
        <p:grpSpPr>
          <a:xfrm>
            <a:off x="456883" y="6487048"/>
            <a:ext cx="1023141" cy="133760"/>
            <a:chOff x="1190923" y="-1184359"/>
            <a:chExt cx="8585462" cy="1122711"/>
          </a:xfrm>
        </p:grpSpPr>
        <p:sp>
          <p:nvSpPr>
            <p:cNvPr id="1871" name="Google Shape;1871;ga910c9af8b_1_816"/>
            <p:cNvSpPr/>
            <p:nvPr/>
          </p:nvSpPr>
          <p:spPr>
            <a:xfrm>
              <a:off x="1190923" y="-1184359"/>
              <a:ext cx="1022032" cy="1122711"/>
            </a:xfrm>
            <a:custGeom>
              <a:avLst/>
              <a:gdLst/>
              <a:ahLst/>
              <a:cxnLst/>
              <a:rect l="l" t="t" r="r" b="b"/>
              <a:pathLst>
                <a:path w="1022032" h="1122711" extrusionOk="0">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872" name="Google Shape;1872;ga910c9af8b_1_816"/>
            <p:cNvGrpSpPr/>
            <p:nvPr/>
          </p:nvGrpSpPr>
          <p:grpSpPr>
            <a:xfrm>
              <a:off x="2653581" y="-921659"/>
              <a:ext cx="7122804" cy="597330"/>
              <a:chOff x="2653581" y="-921659"/>
              <a:chExt cx="7122804" cy="597330"/>
            </a:xfrm>
          </p:grpSpPr>
          <p:sp>
            <p:nvSpPr>
              <p:cNvPr id="1873" name="Google Shape;1873;ga910c9af8b_1_816"/>
              <p:cNvSpPr/>
              <p:nvPr/>
            </p:nvSpPr>
            <p:spPr>
              <a:xfrm>
                <a:off x="2653581"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4" name="Google Shape;1874;ga910c9af8b_1_816"/>
              <p:cNvSpPr/>
              <p:nvPr/>
            </p:nvSpPr>
            <p:spPr>
              <a:xfrm>
                <a:off x="3442347" y="-903085"/>
                <a:ext cx="473642" cy="564260"/>
              </a:xfrm>
              <a:custGeom>
                <a:avLst/>
                <a:gdLst/>
                <a:ahLst/>
                <a:cxnLst/>
                <a:rect l="l" t="t" r="r" b="b"/>
                <a:pathLst>
                  <a:path w="473642" h="564260" extrusionOk="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5" name="Google Shape;1875;ga910c9af8b_1_816"/>
              <p:cNvSpPr/>
              <p:nvPr/>
            </p:nvSpPr>
            <p:spPr>
              <a:xfrm>
                <a:off x="4100810" y="-903085"/>
                <a:ext cx="473642" cy="564260"/>
              </a:xfrm>
              <a:custGeom>
                <a:avLst/>
                <a:gdLst/>
                <a:ahLst/>
                <a:cxnLst/>
                <a:rect l="l" t="t" r="r" b="b"/>
                <a:pathLst>
                  <a:path w="473642" h="564260" extrusionOk="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6" name="Google Shape;1876;ga910c9af8b_1_816"/>
              <p:cNvSpPr/>
              <p:nvPr/>
            </p:nvSpPr>
            <p:spPr>
              <a:xfrm>
                <a:off x="4759369" y="-902323"/>
                <a:ext cx="503157" cy="563498"/>
              </a:xfrm>
              <a:custGeom>
                <a:avLst/>
                <a:gdLst/>
                <a:ahLst/>
                <a:cxnLst/>
                <a:rect l="l" t="t" r="r" b="b"/>
                <a:pathLst>
                  <a:path w="503157" h="563498" extrusionOk="0">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7" name="Google Shape;1877;ga910c9af8b_1_816"/>
              <p:cNvSpPr/>
              <p:nvPr/>
            </p:nvSpPr>
            <p:spPr>
              <a:xfrm>
                <a:off x="5362206" y="-902323"/>
                <a:ext cx="547497" cy="563594"/>
              </a:xfrm>
              <a:custGeom>
                <a:avLst/>
                <a:gdLst/>
                <a:ahLst/>
                <a:cxnLst/>
                <a:rect l="l" t="t" r="r" b="b"/>
                <a:pathLst>
                  <a:path w="547497" h="563594" extrusionOk="0">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8" name="Google Shape;1878;ga910c9af8b_1_816"/>
              <p:cNvSpPr/>
              <p:nvPr/>
            </p:nvSpPr>
            <p:spPr>
              <a:xfrm>
                <a:off x="6066865" y="-902323"/>
                <a:ext cx="491966" cy="563498"/>
              </a:xfrm>
              <a:custGeom>
                <a:avLst/>
                <a:gdLst/>
                <a:ahLst/>
                <a:cxnLst/>
                <a:rect l="l" t="t" r="r" b="b"/>
                <a:pathLst>
                  <a:path w="491966" h="563498" extrusionOk="0">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9" name="Google Shape;1879;ga910c9af8b_1_816"/>
              <p:cNvSpPr/>
              <p:nvPr/>
            </p:nvSpPr>
            <p:spPr>
              <a:xfrm>
                <a:off x="6726186"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0" name="Google Shape;1880;ga910c9af8b_1_816"/>
              <p:cNvSpPr/>
              <p:nvPr/>
            </p:nvSpPr>
            <p:spPr>
              <a:xfrm>
                <a:off x="7514951" y="-901466"/>
                <a:ext cx="596550" cy="563594"/>
              </a:xfrm>
              <a:custGeom>
                <a:avLst/>
                <a:gdLst/>
                <a:ahLst/>
                <a:cxnLst/>
                <a:rect l="l" t="t" r="r" b="b"/>
                <a:pathLst>
                  <a:path w="596550" h="563594" extrusionOk="0">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1" name="Google Shape;1881;ga910c9af8b_1_816"/>
              <p:cNvSpPr/>
              <p:nvPr/>
            </p:nvSpPr>
            <p:spPr>
              <a:xfrm>
                <a:off x="8349912" y="-902323"/>
                <a:ext cx="105537" cy="563594"/>
              </a:xfrm>
              <a:custGeom>
                <a:avLst/>
                <a:gdLst/>
                <a:ahLst/>
                <a:cxnLst/>
                <a:rect l="l" t="t" r="r" b="b"/>
                <a:pathLst>
                  <a:path w="105537" h="563594" extrusionOk="0">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2" name="Google Shape;1882;ga910c9af8b_1_816"/>
              <p:cNvSpPr/>
              <p:nvPr/>
            </p:nvSpPr>
            <p:spPr>
              <a:xfrm>
                <a:off x="8648326" y="-913563"/>
                <a:ext cx="512830" cy="587692"/>
              </a:xfrm>
              <a:custGeom>
                <a:avLst/>
                <a:gdLst/>
                <a:ahLst/>
                <a:cxnLst/>
                <a:rect l="l" t="t" r="r" b="b"/>
                <a:pathLst>
                  <a:path w="512830" h="587692" extrusionOk="0">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3" name="Google Shape;1883;ga910c9af8b_1_816"/>
              <p:cNvSpPr/>
              <p:nvPr/>
            </p:nvSpPr>
            <p:spPr>
              <a:xfrm>
                <a:off x="9293840" y="-921659"/>
                <a:ext cx="482545" cy="597330"/>
              </a:xfrm>
              <a:custGeom>
                <a:avLst/>
                <a:gdLst/>
                <a:ahLst/>
                <a:cxnLst/>
                <a:rect l="l" t="t" r="r" b="b"/>
                <a:pathLst>
                  <a:path w="482545" h="597330" extrusionOk="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1884" name="Google Shape;1884;ga910c9af8b_1_816"/>
          <p:cNvGrpSpPr/>
          <p:nvPr/>
        </p:nvGrpSpPr>
        <p:grpSpPr>
          <a:xfrm>
            <a:off x="2088170" y="6466230"/>
            <a:ext cx="333197" cy="175568"/>
            <a:chOff x="3189287" y="1895475"/>
            <a:chExt cx="5809963" cy="3062191"/>
          </a:xfrm>
        </p:grpSpPr>
        <p:sp>
          <p:nvSpPr>
            <p:cNvPr id="1885" name="Google Shape;1885;ga910c9af8b_1_816"/>
            <p:cNvSpPr/>
            <p:nvPr/>
          </p:nvSpPr>
          <p:spPr>
            <a:xfrm>
              <a:off x="4832254" y="3930110"/>
              <a:ext cx="254888" cy="1009554"/>
            </a:xfrm>
            <a:custGeom>
              <a:avLst/>
              <a:gdLst/>
              <a:ahLst/>
              <a:cxnLst/>
              <a:rect l="l" t="t" r="r" b="b"/>
              <a:pathLst>
                <a:path w="254888" h="1009554" extrusionOk="0">
                  <a:moveTo>
                    <a:pt x="0" y="0"/>
                  </a:moveTo>
                  <a:lnTo>
                    <a:pt x="254889" y="0"/>
                  </a:lnTo>
                  <a:lnTo>
                    <a:pt x="254889" y="1009555"/>
                  </a:lnTo>
                  <a:lnTo>
                    <a:pt x="0" y="100955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6" name="Google Shape;1886;ga910c9af8b_1_816"/>
            <p:cNvSpPr/>
            <p:nvPr/>
          </p:nvSpPr>
          <p:spPr>
            <a:xfrm>
              <a:off x="6371208" y="3912298"/>
              <a:ext cx="770191" cy="1045368"/>
            </a:xfrm>
            <a:custGeom>
              <a:avLst/>
              <a:gdLst/>
              <a:ahLst/>
              <a:cxnLst/>
              <a:rect l="l" t="t" r="r" b="b"/>
              <a:pathLst>
                <a:path w="770191" h="1045368" extrusionOk="0">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7" name="Google Shape;1887;ga910c9af8b_1_816"/>
            <p:cNvSpPr/>
            <p:nvPr/>
          </p:nvSpPr>
          <p:spPr>
            <a:xfrm>
              <a:off x="3712304" y="3912298"/>
              <a:ext cx="770381" cy="1045368"/>
            </a:xfrm>
            <a:custGeom>
              <a:avLst/>
              <a:gdLst/>
              <a:ahLst/>
              <a:cxnLst/>
              <a:rect l="l" t="t" r="r" b="b"/>
              <a:pathLst>
                <a:path w="770381" h="1045368" extrusionOk="0">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8" name="Google Shape;1888;ga910c9af8b_1_816"/>
            <p:cNvSpPr/>
            <p:nvPr/>
          </p:nvSpPr>
          <p:spPr>
            <a:xfrm>
              <a:off x="7409719" y="3912298"/>
              <a:ext cx="1066323" cy="1045368"/>
            </a:xfrm>
            <a:custGeom>
              <a:avLst/>
              <a:gdLst/>
              <a:ahLst/>
              <a:cxnLst/>
              <a:rect l="l" t="t" r="r" b="b"/>
              <a:pathLst>
                <a:path w="1066323" h="1045368" extrusionOk="0">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9" name="Google Shape;1889;ga910c9af8b_1_816"/>
            <p:cNvSpPr/>
            <p:nvPr/>
          </p:nvSpPr>
          <p:spPr>
            <a:xfrm>
              <a:off x="5429090" y="3911822"/>
              <a:ext cx="694943" cy="1045844"/>
            </a:xfrm>
            <a:custGeom>
              <a:avLst/>
              <a:gdLst/>
              <a:ahLst/>
              <a:cxnLst/>
              <a:rect l="l" t="t" r="r" b="b"/>
              <a:pathLst>
                <a:path w="694943" h="1045844" extrusionOk="0">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0" name="Google Shape;1890;ga910c9af8b_1_816"/>
            <p:cNvSpPr/>
            <p:nvPr/>
          </p:nvSpPr>
          <p:spPr>
            <a:xfrm>
              <a:off x="3189287" y="2719292"/>
              <a:ext cx="252698" cy="517302"/>
            </a:xfrm>
            <a:custGeom>
              <a:avLst/>
              <a:gdLst/>
              <a:ahLst/>
              <a:cxnLst/>
              <a:rect l="l" t="t" r="r" b="b"/>
              <a:pathLst>
                <a:path w="252698" h="517302" extrusionOk="0">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1" name="Google Shape;1891;ga910c9af8b_1_816"/>
            <p:cNvSpPr/>
            <p:nvPr/>
          </p:nvSpPr>
          <p:spPr>
            <a:xfrm>
              <a:off x="3883945" y="2371343"/>
              <a:ext cx="252983" cy="865251"/>
            </a:xfrm>
            <a:custGeom>
              <a:avLst/>
              <a:gdLst/>
              <a:ahLst/>
              <a:cxnLst/>
              <a:rect l="l" t="t" r="r" b="b"/>
              <a:pathLst>
                <a:path w="252983" h="865251" extrusionOk="0">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2" name="Google Shape;1892;ga910c9af8b_1_816"/>
            <p:cNvSpPr/>
            <p:nvPr/>
          </p:nvSpPr>
          <p:spPr>
            <a:xfrm>
              <a:off x="4578508" y="1895475"/>
              <a:ext cx="253079" cy="1593056"/>
            </a:xfrm>
            <a:custGeom>
              <a:avLst/>
              <a:gdLst/>
              <a:ahLst/>
              <a:cxnLst/>
              <a:rect l="l" t="t" r="r" b="b"/>
              <a:pathLst>
                <a:path w="253079" h="1593056" extrusionOk="0">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3" name="Google Shape;1893;ga910c9af8b_1_816"/>
            <p:cNvSpPr/>
            <p:nvPr/>
          </p:nvSpPr>
          <p:spPr>
            <a:xfrm>
              <a:off x="5273452" y="2371343"/>
              <a:ext cx="252983" cy="865251"/>
            </a:xfrm>
            <a:custGeom>
              <a:avLst/>
              <a:gdLst/>
              <a:ahLst/>
              <a:cxnLst/>
              <a:rect l="l" t="t" r="r" b="b"/>
              <a:pathLst>
                <a:path w="252983" h="865251" extrusionOk="0">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4" name="Google Shape;1894;ga910c9af8b_1_816"/>
            <p:cNvSpPr/>
            <p:nvPr/>
          </p:nvSpPr>
          <p:spPr>
            <a:xfrm>
              <a:off x="5968110" y="2719292"/>
              <a:ext cx="252412" cy="517302"/>
            </a:xfrm>
            <a:custGeom>
              <a:avLst/>
              <a:gdLst/>
              <a:ahLst/>
              <a:cxnLst/>
              <a:rect l="l" t="t" r="r" b="b"/>
              <a:pathLst>
                <a:path w="252412" h="517302" extrusionOk="0">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5" name="Google Shape;1895;ga910c9af8b_1_816"/>
            <p:cNvSpPr/>
            <p:nvPr/>
          </p:nvSpPr>
          <p:spPr>
            <a:xfrm>
              <a:off x="6663530" y="2371343"/>
              <a:ext cx="251936" cy="865251"/>
            </a:xfrm>
            <a:custGeom>
              <a:avLst/>
              <a:gdLst/>
              <a:ahLst/>
              <a:cxnLst/>
              <a:rect l="l" t="t" r="r" b="b"/>
              <a:pathLst>
                <a:path w="251936" h="865251" extrusionOk="0">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6" name="Google Shape;1896;ga910c9af8b_1_816"/>
            <p:cNvSpPr/>
            <p:nvPr/>
          </p:nvSpPr>
          <p:spPr>
            <a:xfrm>
              <a:off x="7358379" y="1895475"/>
              <a:ext cx="251936" cy="1593056"/>
            </a:xfrm>
            <a:custGeom>
              <a:avLst/>
              <a:gdLst/>
              <a:ahLst/>
              <a:cxnLst/>
              <a:rect l="l" t="t" r="r" b="b"/>
              <a:pathLst>
                <a:path w="251936" h="1593056" extrusionOk="0">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7" name="Google Shape;1897;ga910c9af8b_1_816"/>
            <p:cNvSpPr/>
            <p:nvPr/>
          </p:nvSpPr>
          <p:spPr>
            <a:xfrm>
              <a:off x="8051609" y="2371343"/>
              <a:ext cx="254221" cy="865251"/>
            </a:xfrm>
            <a:custGeom>
              <a:avLst/>
              <a:gdLst/>
              <a:ahLst/>
              <a:cxnLst/>
              <a:rect l="l" t="t" r="r" b="b"/>
              <a:pathLst>
                <a:path w="254221" h="865251" extrusionOk="0">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8" name="Google Shape;1898;ga910c9af8b_1_816"/>
            <p:cNvSpPr/>
            <p:nvPr/>
          </p:nvSpPr>
          <p:spPr>
            <a:xfrm>
              <a:off x="8747029" y="2719292"/>
              <a:ext cx="252221" cy="517302"/>
            </a:xfrm>
            <a:custGeom>
              <a:avLst/>
              <a:gdLst/>
              <a:ahLst/>
              <a:cxnLst/>
              <a:rect l="l" t="t" r="r" b="b"/>
              <a:pathLst>
                <a:path w="252221" h="517302" extrusionOk="0">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9" name="Google Shape;1899;ga910c9af8b_1_816"/>
            <p:cNvSpPr/>
            <p:nvPr/>
          </p:nvSpPr>
          <p:spPr>
            <a:xfrm>
              <a:off x="8744552" y="4806696"/>
              <a:ext cx="109252" cy="132968"/>
            </a:xfrm>
            <a:custGeom>
              <a:avLst/>
              <a:gdLst/>
              <a:ahLst/>
              <a:cxnLst/>
              <a:rect l="l" t="t" r="r" b="b"/>
              <a:pathLst>
                <a:path w="109252" h="132968" extrusionOk="0">
                  <a:moveTo>
                    <a:pt x="109252" y="0"/>
                  </a:moveTo>
                  <a:lnTo>
                    <a:pt x="109252" y="15811"/>
                  </a:lnTo>
                  <a:lnTo>
                    <a:pt x="63627" y="15811"/>
                  </a:lnTo>
                  <a:lnTo>
                    <a:pt x="63627" y="132969"/>
                  </a:lnTo>
                  <a:lnTo>
                    <a:pt x="45244" y="132969"/>
                  </a:lnTo>
                  <a:lnTo>
                    <a:pt x="45244" y="15811"/>
                  </a:lnTo>
                  <a:lnTo>
                    <a:pt x="0" y="15811"/>
                  </a:lnTo>
                  <a:lnTo>
                    <a:pt x="0" y="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0" name="Google Shape;1900;ga910c9af8b_1_816"/>
            <p:cNvSpPr/>
            <p:nvPr/>
          </p:nvSpPr>
          <p:spPr>
            <a:xfrm>
              <a:off x="8862948" y="4806696"/>
              <a:ext cx="136207" cy="132968"/>
            </a:xfrm>
            <a:custGeom>
              <a:avLst/>
              <a:gdLst/>
              <a:ahLst/>
              <a:cxnLst/>
              <a:rect l="l" t="t" r="r" b="b"/>
              <a:pathLst>
                <a:path w="136207" h="132968" extrusionOk="0">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799880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matchingName="Case_Study_Large">
  <p:cSld name="Case_Study_Large">
    <p:bg>
      <p:bgPr>
        <a:solidFill>
          <a:srgbClr val="FFFFFF"/>
        </a:solidFill>
        <a:effectLst/>
      </p:bgPr>
    </p:bg>
    <p:spTree>
      <p:nvGrpSpPr>
        <p:cNvPr id="1" name="Shape 1901"/>
        <p:cNvGrpSpPr/>
        <p:nvPr/>
      </p:nvGrpSpPr>
      <p:grpSpPr>
        <a:xfrm>
          <a:off x="0" y="0"/>
          <a:ext cx="0" cy="0"/>
          <a:chOff x="0" y="0"/>
          <a:chExt cx="0" cy="0"/>
        </a:xfrm>
      </p:grpSpPr>
      <p:sp>
        <p:nvSpPr>
          <p:cNvPr id="1902" name="Google Shape;1902;ga910c9af8b_1_859"/>
          <p:cNvSpPr>
            <a:spLocks noGrp="1"/>
          </p:cNvSpPr>
          <p:nvPr>
            <p:ph type="pic" idx="2"/>
          </p:nvPr>
        </p:nvSpPr>
        <p:spPr>
          <a:xfrm>
            <a:off x="1" y="0"/>
            <a:ext cx="12192000" cy="2922933"/>
          </a:xfrm>
          <a:prstGeom prst="rect">
            <a:avLst/>
          </a:prstGeom>
          <a:noFill/>
          <a:ln>
            <a:noFill/>
          </a:ln>
        </p:spPr>
        <p:txBody>
          <a:bodyPr spcFirstLastPara="1" wrap="square" lIns="0" tIns="1005825" rIns="0" bIns="0" anchor="ctr" anchorCtr="0">
            <a:noAutofit/>
          </a:bodyPr>
          <a:lstStyle>
            <a:lvl1pPr marR="0" lvl="0" algn="ctr" rtl="0">
              <a:lnSpc>
                <a:spcPct val="110000"/>
              </a:lnSpc>
              <a:spcBef>
                <a:spcPts val="600"/>
              </a:spcBef>
              <a:spcAft>
                <a:spcPts val="0"/>
              </a:spcAft>
              <a:buClr>
                <a:schemeClr val="accent1"/>
              </a:buClr>
              <a:buSzPts val="21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dk2"/>
              </a:buClr>
              <a:buSzPts val="900"/>
              <a:buFont typeface="Arial"/>
              <a:buChar char="–"/>
              <a:defRPr sz="1000" b="0" i="0" u="none" strike="noStrike" cap="none">
                <a:solidFill>
                  <a:schemeClr val="dk1"/>
                </a:solidFill>
                <a:latin typeface="Arial"/>
                <a:ea typeface="Arial"/>
                <a:cs typeface="Arial"/>
                <a:sym typeface="Arial"/>
              </a:defRPr>
            </a:lvl3pPr>
            <a:lvl4pPr marR="0" lvl="3" algn="l" rtl="0">
              <a:lnSpc>
                <a:spcPct val="100000"/>
              </a:lnSpc>
              <a:spcBef>
                <a:spcPts val="1000"/>
              </a:spcBef>
              <a:spcAft>
                <a:spcPts val="0"/>
              </a:spcAft>
              <a:buClr>
                <a:schemeClr val="accent1"/>
              </a:buClr>
              <a:buSzPts val="600"/>
              <a:buFont typeface="Arial"/>
              <a:buChar char="​"/>
              <a:defRPr sz="2400" b="0" i="0" u="none" strike="noStrike" cap="none">
                <a:solidFill>
                  <a:schemeClr val="accent1"/>
                </a:solidFill>
                <a:latin typeface="Arial"/>
                <a:ea typeface="Arial"/>
                <a:cs typeface="Arial"/>
                <a:sym typeface="Arial"/>
              </a:defRPr>
            </a:lvl4pPr>
            <a:lvl5pPr marR="0" lvl="4" algn="l" rtl="0">
              <a:lnSpc>
                <a:spcPct val="110000"/>
              </a:lnSpc>
              <a:spcBef>
                <a:spcPts val="600"/>
              </a:spcBef>
              <a:spcAft>
                <a:spcPts val="0"/>
              </a:spcAft>
              <a:buClr>
                <a:schemeClr val="dk1"/>
              </a:buClr>
              <a:buSzPts val="1400"/>
              <a:buFont typeface="Arial"/>
              <a:buAutoNum type="arabicPeriod"/>
              <a:defRPr sz="1400" b="0" i="0" u="none" strike="noStrike" cap="none">
                <a:solidFill>
                  <a:schemeClr val="dk1"/>
                </a:solidFill>
                <a:latin typeface="Arial"/>
                <a:ea typeface="Arial"/>
                <a:cs typeface="Arial"/>
                <a:sym typeface="Arial"/>
              </a:defRPr>
            </a:lvl5pPr>
            <a:lvl6pPr marR="0" lvl="5" algn="l" rtl="0">
              <a:lnSpc>
                <a:spcPct val="110000"/>
              </a:lnSpc>
              <a:spcBef>
                <a:spcPts val="1200"/>
              </a:spcBef>
              <a:spcAft>
                <a:spcPts val="0"/>
              </a:spcAft>
              <a:buClr>
                <a:schemeClr val="dk1"/>
              </a:buClr>
              <a:buSzPts val="350"/>
              <a:buFont typeface="Arial"/>
              <a:buChar char="​"/>
              <a:defRPr sz="1400" b="0" i="0" u="none" strike="noStrike" cap="none">
                <a:solidFill>
                  <a:schemeClr val="dk1"/>
                </a:solidFill>
                <a:latin typeface="Arial"/>
                <a:ea typeface="Arial"/>
                <a:cs typeface="Arial"/>
                <a:sym typeface="Arial"/>
              </a:defRPr>
            </a:lvl6pPr>
            <a:lvl7pPr marR="0" lvl="6" algn="l" rtl="0">
              <a:lnSpc>
                <a:spcPct val="110000"/>
              </a:lnSpc>
              <a:spcBef>
                <a:spcPts val="6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7pPr>
            <a:lvl8pPr marR="0" lvl="7" algn="l" rtl="0">
              <a:lnSpc>
                <a:spcPct val="110000"/>
              </a:lnSpc>
              <a:spcBef>
                <a:spcPts val="1200"/>
              </a:spcBef>
              <a:spcAft>
                <a:spcPts val="0"/>
              </a:spcAft>
              <a:buClr>
                <a:schemeClr val="accent1"/>
              </a:buClr>
              <a:buSzPts val="250"/>
              <a:buFont typeface="Arial"/>
              <a:buChar char="​"/>
              <a:defRPr sz="1000" b="0" i="0" u="none" strike="noStrike" cap="none">
                <a:solidFill>
                  <a:schemeClr val="accent1"/>
                </a:solidFill>
                <a:latin typeface="Arial"/>
                <a:ea typeface="Arial"/>
                <a:cs typeface="Arial"/>
                <a:sym typeface="Arial"/>
              </a:defRPr>
            </a:lvl8pPr>
            <a:lvl9pPr marR="0" lvl="8" algn="l" rtl="0">
              <a:lnSpc>
                <a:spcPct val="90000"/>
              </a:lnSpc>
              <a:spcBef>
                <a:spcPts val="1200"/>
              </a:spcBef>
              <a:spcAft>
                <a:spcPts val="0"/>
              </a:spcAft>
              <a:buClr>
                <a:schemeClr val="accent1"/>
              </a:buClr>
              <a:buSzPts val="1350"/>
              <a:buFont typeface="Arial"/>
              <a:buChar char="​"/>
              <a:defRPr sz="5400" b="0" i="0" u="none" strike="noStrike" cap="none">
                <a:solidFill>
                  <a:schemeClr val="accent1"/>
                </a:solidFill>
                <a:latin typeface="Arial"/>
                <a:ea typeface="Arial"/>
                <a:cs typeface="Arial"/>
                <a:sym typeface="Arial"/>
              </a:defRPr>
            </a:lvl9pPr>
          </a:lstStyle>
          <a:p>
            <a:endParaRPr/>
          </a:p>
        </p:txBody>
      </p:sp>
      <p:sp>
        <p:nvSpPr>
          <p:cNvPr id="1903" name="Google Shape;1903;ga910c9af8b_1_859"/>
          <p:cNvSpPr/>
          <p:nvPr/>
        </p:nvSpPr>
        <p:spPr>
          <a:xfrm>
            <a:off x="-1" y="2911835"/>
            <a:ext cx="12192000" cy="394527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6"/>
              </a:solidFill>
              <a:latin typeface="Arial"/>
              <a:ea typeface="Arial"/>
              <a:cs typeface="Arial"/>
              <a:sym typeface="Arial"/>
            </a:endParaRPr>
          </a:p>
        </p:txBody>
      </p:sp>
      <p:sp>
        <p:nvSpPr>
          <p:cNvPr id="1904" name="Google Shape;1904;ga910c9af8b_1_859"/>
          <p:cNvSpPr txBox="1">
            <a:spLocks noGrp="1"/>
          </p:cNvSpPr>
          <p:nvPr>
            <p:ph type="body" idx="1"/>
          </p:nvPr>
        </p:nvSpPr>
        <p:spPr>
          <a:xfrm>
            <a:off x="456882" y="3111548"/>
            <a:ext cx="5485786" cy="197169"/>
          </a:xfrm>
          <a:prstGeom prst="rect">
            <a:avLst/>
          </a:prstGeom>
          <a:noFill/>
          <a:ln>
            <a:noFill/>
          </a:ln>
        </p:spPr>
        <p:txBody>
          <a:bodyPr spcFirstLastPara="1" wrap="square" lIns="0" tIns="0" rIns="0" bIns="0" anchor="ctr" anchorCtr="0">
            <a:noAutofit/>
          </a:bodyPr>
          <a:lstStyle>
            <a:lvl1pPr marL="457200" lvl="0" indent="-276225" algn="l">
              <a:lnSpc>
                <a:spcPct val="110000"/>
              </a:lnSpc>
              <a:spcBef>
                <a:spcPts val="600"/>
              </a:spcBef>
              <a:spcAft>
                <a:spcPts val="0"/>
              </a:spcAft>
              <a:buSzPts val="750"/>
              <a:buChar char="​"/>
              <a:defRPr sz="1000" cap="none">
                <a:solidFill>
                  <a:schemeClr val="accent2"/>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905" name="Google Shape;1905;ga910c9af8b_1_859"/>
          <p:cNvSpPr txBox="1">
            <a:spLocks noGrp="1"/>
          </p:cNvSpPr>
          <p:nvPr>
            <p:ph type="body" idx="3"/>
          </p:nvPr>
        </p:nvSpPr>
        <p:spPr>
          <a:xfrm>
            <a:off x="456883" y="3635479"/>
            <a:ext cx="5485785" cy="1038113"/>
          </a:xfrm>
          <a:prstGeom prst="rect">
            <a:avLst/>
          </a:prstGeom>
          <a:noFill/>
          <a:ln>
            <a:noFill/>
          </a:ln>
        </p:spPr>
        <p:txBody>
          <a:bodyPr spcFirstLastPara="1" wrap="square" lIns="0" tIns="0" rIns="0" bIns="0" anchor="t" anchorCtr="0">
            <a:noAutofit/>
          </a:bodyPr>
          <a:lstStyle>
            <a:lvl1pPr marL="457200" lvl="0" indent="-419100" algn="l">
              <a:lnSpc>
                <a:spcPct val="90000"/>
              </a:lnSpc>
              <a:spcBef>
                <a:spcPts val="600"/>
              </a:spcBef>
              <a:spcAft>
                <a:spcPts val="0"/>
              </a:spcAft>
              <a:buSzPts val="3000"/>
              <a:buChar char="​"/>
              <a:defRPr sz="4000">
                <a:solidFill>
                  <a:schemeClr val="l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906" name="Google Shape;1906;ga910c9af8b_1_859"/>
          <p:cNvSpPr txBox="1">
            <a:spLocks noGrp="1"/>
          </p:cNvSpPr>
          <p:nvPr>
            <p:ph type="body" idx="4"/>
          </p:nvPr>
        </p:nvSpPr>
        <p:spPr>
          <a:xfrm>
            <a:off x="6249334" y="3635478"/>
            <a:ext cx="5419679" cy="2308122"/>
          </a:xfrm>
          <a:prstGeom prst="rect">
            <a:avLst/>
          </a:prstGeom>
          <a:noFill/>
          <a:ln w="9525" cap="flat" cmpd="sng">
            <a:solidFill>
              <a:schemeClr val="lt1"/>
            </a:solidFill>
            <a:prstDash val="solid"/>
            <a:round/>
            <a:headEnd type="none" w="sm" len="sm"/>
            <a:tailEnd type="none" w="sm" len="sm"/>
          </a:ln>
        </p:spPr>
        <p:txBody>
          <a:bodyPr spcFirstLastPara="1" wrap="square" lIns="91425" tIns="0" rIns="0" bIns="0" anchor="t" anchorCtr="0">
            <a:noAutofit/>
          </a:bodyPr>
          <a:lstStyle>
            <a:lvl1pPr marL="457200" lvl="0" indent="-295275" algn="l">
              <a:lnSpc>
                <a:spcPct val="110000"/>
              </a:lnSpc>
              <a:spcBef>
                <a:spcPts val="0"/>
              </a:spcBef>
              <a:spcAft>
                <a:spcPts val="0"/>
              </a:spcAft>
              <a:buSzPts val="1050"/>
              <a:buFont typeface="Arial"/>
              <a:buChar char="​"/>
              <a:defRPr sz="1400">
                <a:solidFill>
                  <a:schemeClr val="lt1"/>
                </a:solidFill>
                <a:latin typeface="Arial"/>
                <a:ea typeface="Arial"/>
                <a:cs typeface="Arial"/>
                <a:sym typeface="Arial"/>
              </a:defRPr>
            </a:lvl1pPr>
            <a:lvl2pPr marL="914400" lvl="1" indent="-228600" algn="l">
              <a:lnSpc>
                <a:spcPct val="110000"/>
              </a:lnSpc>
              <a:spcBef>
                <a:spcPts val="600"/>
              </a:spcBef>
              <a:spcAft>
                <a:spcPts val="0"/>
              </a:spcAft>
              <a:buSzPts val="1400"/>
              <a:buFont typeface="Arial"/>
              <a:buNone/>
              <a:defRPr sz="1400">
                <a:solidFill>
                  <a:schemeClr val="lt1"/>
                </a:solidFill>
                <a:latin typeface="Arial"/>
                <a:ea typeface="Arial"/>
                <a:cs typeface="Arial"/>
                <a:sym typeface="Arial"/>
              </a:defRPr>
            </a:lvl2pPr>
            <a:lvl3pPr marL="1371600" lvl="2" indent="-285750" algn="l">
              <a:lnSpc>
                <a:spcPct val="100000"/>
              </a:lnSpc>
              <a:spcBef>
                <a:spcPts val="600"/>
              </a:spcBef>
              <a:spcAft>
                <a:spcPts val="0"/>
              </a:spcAft>
              <a:buSzPts val="900"/>
              <a:buChar char="–"/>
              <a:defRPr sz="1000"/>
            </a:lvl3pPr>
            <a:lvl4pPr marL="1828800" lvl="3" indent="-228600" algn="l">
              <a:lnSpc>
                <a:spcPct val="100000"/>
              </a:lnSpc>
              <a:spcBef>
                <a:spcPts val="1000"/>
              </a:spcBef>
              <a:spcAft>
                <a:spcPts val="0"/>
              </a:spcAft>
              <a:buClr>
                <a:schemeClr val="accent1"/>
              </a:buClr>
              <a:buSzPts val="500"/>
              <a:buFont typeface="Arial"/>
              <a:buNone/>
              <a:defRPr sz="2000"/>
            </a:lvl4pPr>
            <a:lvl5pPr marL="2286000" lvl="4" indent="-330200" algn="l">
              <a:lnSpc>
                <a:spcPct val="110000"/>
              </a:lnSpc>
              <a:spcBef>
                <a:spcPts val="600"/>
              </a:spcBef>
              <a:spcAft>
                <a:spcPts val="0"/>
              </a:spcAft>
              <a:buSzPts val="1600"/>
              <a:buAutoNum type="arabicPeriod"/>
              <a:defRPr sz="16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907" name="Google Shape;1907;ga910c9af8b_1_859"/>
          <p:cNvSpPr txBox="1">
            <a:spLocks noGrp="1"/>
          </p:cNvSpPr>
          <p:nvPr>
            <p:ph type="body" idx="5"/>
          </p:nvPr>
        </p:nvSpPr>
        <p:spPr>
          <a:xfrm>
            <a:off x="456884" y="4789925"/>
            <a:ext cx="1023140" cy="514844"/>
          </a:xfrm>
          <a:prstGeom prst="rect">
            <a:avLst/>
          </a:prstGeom>
          <a:noFill/>
          <a:ln>
            <a:noFill/>
          </a:ln>
        </p:spPr>
        <p:txBody>
          <a:bodyPr spcFirstLastPara="1" wrap="square" lIns="0" tIns="0" rIns="0" bIns="0" anchor="ctr" anchorCtr="0">
            <a:noAutofit/>
          </a:bodyPr>
          <a:lstStyle>
            <a:lvl1pPr marL="457200" lvl="0" indent="-361950" algn="l">
              <a:lnSpc>
                <a:spcPct val="90000"/>
              </a:lnSpc>
              <a:spcBef>
                <a:spcPts val="600"/>
              </a:spcBef>
              <a:spcAft>
                <a:spcPts val="0"/>
              </a:spcAft>
              <a:buSzPts val="2100"/>
              <a:buChar char="​"/>
              <a:defRPr sz="2800">
                <a:solidFill>
                  <a:schemeClr val="l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908" name="Google Shape;1908;ga910c9af8b_1_859"/>
          <p:cNvSpPr txBox="1">
            <a:spLocks noGrp="1"/>
          </p:cNvSpPr>
          <p:nvPr>
            <p:ph type="body" idx="6"/>
          </p:nvPr>
        </p:nvSpPr>
        <p:spPr>
          <a:xfrm>
            <a:off x="1467038" y="4791495"/>
            <a:ext cx="4475630" cy="505651"/>
          </a:xfrm>
          <a:prstGeom prst="rect">
            <a:avLst/>
          </a:prstGeom>
          <a:noFill/>
          <a:ln w="9525" cap="flat" cmpd="sng">
            <a:solidFill>
              <a:srgbClr val="303846"/>
            </a:solidFill>
            <a:prstDash val="solid"/>
            <a:round/>
            <a:headEnd type="none" w="sm" len="sm"/>
            <a:tailEnd type="none" w="sm" len="sm"/>
          </a:ln>
        </p:spPr>
        <p:txBody>
          <a:bodyPr spcFirstLastPara="1" wrap="square" lIns="0" tIns="0" rIns="0" bIns="0" anchor="ctr" anchorCtr="0">
            <a:noAutofit/>
          </a:bodyPr>
          <a:lstStyle>
            <a:lvl1pPr marL="457200" lvl="0" indent="-285750" algn="l">
              <a:lnSpc>
                <a:spcPct val="110000"/>
              </a:lnSpc>
              <a:spcBef>
                <a:spcPts val="0"/>
              </a:spcBef>
              <a:spcAft>
                <a:spcPts val="0"/>
              </a:spcAft>
              <a:buSzPts val="900"/>
              <a:buFont typeface="Arial"/>
              <a:buChar char="​"/>
              <a:defRPr sz="1200">
                <a:solidFill>
                  <a:schemeClr val="lt1"/>
                </a:solidFill>
                <a:latin typeface="Arial"/>
                <a:ea typeface="Arial"/>
                <a:cs typeface="Arial"/>
                <a:sym typeface="Arial"/>
              </a:defRPr>
            </a:lvl1pPr>
            <a:lvl2pPr marL="914400" lvl="1" indent="-228600" algn="l">
              <a:lnSpc>
                <a:spcPct val="110000"/>
              </a:lnSpc>
              <a:spcBef>
                <a:spcPts val="600"/>
              </a:spcBef>
              <a:spcAft>
                <a:spcPts val="0"/>
              </a:spcAft>
              <a:buSzPts val="1400"/>
              <a:buFont typeface="Arial"/>
              <a:buNone/>
              <a:defRPr sz="1400">
                <a:solidFill>
                  <a:schemeClr val="lt1"/>
                </a:solidFill>
                <a:latin typeface="Arial"/>
                <a:ea typeface="Arial"/>
                <a:cs typeface="Arial"/>
                <a:sym typeface="Arial"/>
              </a:defRPr>
            </a:lvl2pPr>
            <a:lvl3pPr marL="1371600" lvl="2" indent="-285750" algn="l">
              <a:lnSpc>
                <a:spcPct val="100000"/>
              </a:lnSpc>
              <a:spcBef>
                <a:spcPts val="600"/>
              </a:spcBef>
              <a:spcAft>
                <a:spcPts val="0"/>
              </a:spcAft>
              <a:buSzPts val="900"/>
              <a:buChar char="–"/>
              <a:defRPr sz="1000"/>
            </a:lvl3pPr>
            <a:lvl4pPr marL="1828800" lvl="3" indent="-228600" algn="l">
              <a:lnSpc>
                <a:spcPct val="100000"/>
              </a:lnSpc>
              <a:spcBef>
                <a:spcPts val="1000"/>
              </a:spcBef>
              <a:spcAft>
                <a:spcPts val="0"/>
              </a:spcAft>
              <a:buClr>
                <a:schemeClr val="accent1"/>
              </a:buClr>
              <a:buSzPts val="500"/>
              <a:buFont typeface="Arial"/>
              <a:buNone/>
              <a:defRPr sz="2000"/>
            </a:lvl4pPr>
            <a:lvl5pPr marL="2286000" lvl="4" indent="-330200" algn="l">
              <a:lnSpc>
                <a:spcPct val="110000"/>
              </a:lnSpc>
              <a:spcBef>
                <a:spcPts val="600"/>
              </a:spcBef>
              <a:spcAft>
                <a:spcPts val="0"/>
              </a:spcAft>
              <a:buSzPts val="1600"/>
              <a:buAutoNum type="arabicPeriod"/>
              <a:defRPr sz="16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909" name="Google Shape;1909;ga910c9af8b_1_859"/>
          <p:cNvSpPr txBox="1">
            <a:spLocks noGrp="1"/>
          </p:cNvSpPr>
          <p:nvPr>
            <p:ph type="body" idx="7"/>
          </p:nvPr>
        </p:nvSpPr>
        <p:spPr>
          <a:xfrm>
            <a:off x="456884" y="5486400"/>
            <a:ext cx="1023140" cy="514844"/>
          </a:xfrm>
          <a:prstGeom prst="rect">
            <a:avLst/>
          </a:prstGeom>
          <a:noFill/>
          <a:ln>
            <a:noFill/>
          </a:ln>
        </p:spPr>
        <p:txBody>
          <a:bodyPr spcFirstLastPara="1" wrap="square" lIns="0" tIns="0" rIns="0" bIns="0" anchor="ctr" anchorCtr="0">
            <a:noAutofit/>
          </a:bodyPr>
          <a:lstStyle>
            <a:lvl1pPr marL="457200" lvl="0" indent="-361950" algn="l">
              <a:lnSpc>
                <a:spcPct val="90000"/>
              </a:lnSpc>
              <a:spcBef>
                <a:spcPts val="600"/>
              </a:spcBef>
              <a:spcAft>
                <a:spcPts val="0"/>
              </a:spcAft>
              <a:buSzPts val="2100"/>
              <a:buChar char="​"/>
              <a:defRPr sz="2800">
                <a:solidFill>
                  <a:schemeClr val="l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910" name="Google Shape;1910;ga910c9af8b_1_859"/>
          <p:cNvSpPr txBox="1">
            <a:spLocks noGrp="1"/>
          </p:cNvSpPr>
          <p:nvPr>
            <p:ph type="body" idx="8"/>
          </p:nvPr>
        </p:nvSpPr>
        <p:spPr>
          <a:xfrm>
            <a:off x="1467038" y="5487970"/>
            <a:ext cx="4475630" cy="505651"/>
          </a:xfrm>
          <a:prstGeom prst="rect">
            <a:avLst/>
          </a:prstGeom>
          <a:noFill/>
          <a:ln w="9525" cap="flat" cmpd="sng">
            <a:solidFill>
              <a:srgbClr val="303846"/>
            </a:solidFill>
            <a:prstDash val="solid"/>
            <a:round/>
            <a:headEnd type="none" w="sm" len="sm"/>
            <a:tailEnd type="none" w="sm" len="sm"/>
          </a:ln>
        </p:spPr>
        <p:txBody>
          <a:bodyPr spcFirstLastPara="1" wrap="square" lIns="0" tIns="0" rIns="0" bIns="0" anchor="ctr" anchorCtr="0">
            <a:noAutofit/>
          </a:bodyPr>
          <a:lstStyle>
            <a:lvl1pPr marL="457200" lvl="0" indent="-285750" algn="l">
              <a:lnSpc>
                <a:spcPct val="110000"/>
              </a:lnSpc>
              <a:spcBef>
                <a:spcPts val="0"/>
              </a:spcBef>
              <a:spcAft>
                <a:spcPts val="0"/>
              </a:spcAft>
              <a:buSzPts val="900"/>
              <a:buFont typeface="Arial"/>
              <a:buChar char="​"/>
              <a:defRPr sz="1200">
                <a:solidFill>
                  <a:schemeClr val="lt1"/>
                </a:solidFill>
                <a:latin typeface="Arial"/>
                <a:ea typeface="Arial"/>
                <a:cs typeface="Arial"/>
                <a:sym typeface="Arial"/>
              </a:defRPr>
            </a:lvl1pPr>
            <a:lvl2pPr marL="914400" lvl="1" indent="-228600" algn="l">
              <a:lnSpc>
                <a:spcPct val="110000"/>
              </a:lnSpc>
              <a:spcBef>
                <a:spcPts val="600"/>
              </a:spcBef>
              <a:spcAft>
                <a:spcPts val="0"/>
              </a:spcAft>
              <a:buSzPts val="1400"/>
              <a:buFont typeface="Arial"/>
              <a:buNone/>
              <a:defRPr sz="1400">
                <a:solidFill>
                  <a:schemeClr val="lt1"/>
                </a:solidFill>
                <a:latin typeface="Arial"/>
                <a:ea typeface="Arial"/>
                <a:cs typeface="Arial"/>
                <a:sym typeface="Arial"/>
              </a:defRPr>
            </a:lvl2pPr>
            <a:lvl3pPr marL="1371600" lvl="2" indent="-285750" algn="l">
              <a:lnSpc>
                <a:spcPct val="100000"/>
              </a:lnSpc>
              <a:spcBef>
                <a:spcPts val="600"/>
              </a:spcBef>
              <a:spcAft>
                <a:spcPts val="0"/>
              </a:spcAft>
              <a:buSzPts val="900"/>
              <a:buChar char="–"/>
              <a:defRPr sz="1000"/>
            </a:lvl3pPr>
            <a:lvl4pPr marL="1828800" lvl="3" indent="-228600" algn="l">
              <a:lnSpc>
                <a:spcPct val="100000"/>
              </a:lnSpc>
              <a:spcBef>
                <a:spcPts val="1000"/>
              </a:spcBef>
              <a:spcAft>
                <a:spcPts val="0"/>
              </a:spcAft>
              <a:buClr>
                <a:schemeClr val="accent1"/>
              </a:buClr>
              <a:buSzPts val="500"/>
              <a:buFont typeface="Arial"/>
              <a:buNone/>
              <a:defRPr sz="2000"/>
            </a:lvl4pPr>
            <a:lvl5pPr marL="2286000" lvl="4" indent="-330200" algn="l">
              <a:lnSpc>
                <a:spcPct val="110000"/>
              </a:lnSpc>
              <a:spcBef>
                <a:spcPts val="600"/>
              </a:spcBef>
              <a:spcAft>
                <a:spcPts val="0"/>
              </a:spcAft>
              <a:buSzPts val="1600"/>
              <a:buAutoNum type="arabicPeriod"/>
              <a:defRPr sz="1600"/>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911" name="Google Shape;1911;ga910c9af8b_1_859"/>
          <p:cNvSpPr txBox="1"/>
          <p:nvPr/>
        </p:nvSpPr>
        <p:spPr>
          <a:xfrm>
            <a:off x="11437792" y="6414737"/>
            <a:ext cx="327344" cy="27891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fld id="{00000000-1234-1234-1234-123412341234}" type="slidenum">
              <a:rPr lang="en-US" sz="700" b="0" i="0" u="none" strike="noStrike" cap="none">
                <a:solidFill>
                  <a:srgbClr val="CFD3DD"/>
                </a:solidFill>
                <a:latin typeface="Arial"/>
                <a:ea typeface="Arial"/>
                <a:cs typeface="Arial"/>
                <a:sym typeface="Arial"/>
              </a:rPr>
              <a:pPr marL="0" marR="0" lvl="0" indent="0" algn="l" rtl="0">
                <a:lnSpc>
                  <a:spcPct val="100000"/>
                </a:lnSpc>
                <a:spcBef>
                  <a:spcPts val="0"/>
                </a:spcBef>
                <a:spcAft>
                  <a:spcPts val="0"/>
                </a:spcAft>
                <a:buClr>
                  <a:srgbClr val="000000"/>
                </a:buClr>
                <a:buSzPts val="700"/>
                <a:buFont typeface="Arial"/>
                <a:buNone/>
              </a:pPr>
              <a:t>‹#›</a:t>
            </a:fld>
            <a:endParaRPr sz="700" b="0" i="0" u="none" strike="noStrike" cap="none">
              <a:solidFill>
                <a:srgbClr val="CFD3DD"/>
              </a:solidFill>
              <a:latin typeface="Arial"/>
              <a:ea typeface="Arial"/>
              <a:cs typeface="Arial"/>
              <a:sym typeface="Arial"/>
            </a:endParaRPr>
          </a:p>
        </p:txBody>
      </p:sp>
      <p:sp>
        <p:nvSpPr>
          <p:cNvPr id="1912" name="Google Shape;1912;ga910c9af8b_1_859"/>
          <p:cNvSpPr/>
          <p:nvPr/>
        </p:nvSpPr>
        <p:spPr>
          <a:xfrm>
            <a:off x="2564248" y="6454170"/>
            <a:ext cx="1482523"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CFD3DD"/>
                </a:solidFill>
                <a:latin typeface="Arial"/>
                <a:ea typeface="Arial"/>
                <a:cs typeface="Arial"/>
                <a:sym typeface="Arial"/>
              </a:rPr>
              <a:t>AppDynamics is part of Cisco.</a:t>
            </a:r>
            <a:endParaRPr sz="1600" b="0" i="0" u="none" strike="noStrike" cap="none">
              <a:solidFill>
                <a:srgbClr val="CFD3DD"/>
              </a:solidFill>
              <a:latin typeface="Arial"/>
              <a:ea typeface="Arial"/>
              <a:cs typeface="Arial"/>
              <a:sym typeface="Arial"/>
            </a:endParaRPr>
          </a:p>
        </p:txBody>
      </p:sp>
      <p:cxnSp>
        <p:nvCxnSpPr>
          <p:cNvPr id="1913" name="Google Shape;1913;ga910c9af8b_1_859"/>
          <p:cNvCxnSpPr/>
          <p:nvPr/>
        </p:nvCxnSpPr>
        <p:spPr>
          <a:xfrm>
            <a:off x="1771509" y="6426009"/>
            <a:ext cx="0" cy="256377"/>
          </a:xfrm>
          <a:prstGeom prst="straightConnector1">
            <a:avLst/>
          </a:prstGeom>
          <a:noFill/>
          <a:ln w="9525" cap="flat" cmpd="sng">
            <a:solidFill>
              <a:srgbClr val="BFBFBF">
                <a:alpha val="45490"/>
              </a:srgbClr>
            </a:solidFill>
            <a:prstDash val="solid"/>
            <a:miter lim="800000"/>
            <a:headEnd type="none" w="sm" len="sm"/>
            <a:tailEnd type="none" w="sm" len="sm"/>
          </a:ln>
        </p:spPr>
      </p:cxnSp>
      <p:cxnSp>
        <p:nvCxnSpPr>
          <p:cNvPr id="1914" name="Google Shape;1914;ga910c9af8b_1_859"/>
          <p:cNvCxnSpPr/>
          <p:nvPr/>
        </p:nvCxnSpPr>
        <p:spPr>
          <a:xfrm>
            <a:off x="4168825" y="6426009"/>
            <a:ext cx="0" cy="256377"/>
          </a:xfrm>
          <a:prstGeom prst="straightConnector1">
            <a:avLst/>
          </a:prstGeom>
          <a:noFill/>
          <a:ln w="9525" cap="flat" cmpd="sng">
            <a:solidFill>
              <a:srgbClr val="BFBFBF">
                <a:alpha val="45490"/>
              </a:srgbClr>
            </a:solidFill>
            <a:prstDash val="solid"/>
            <a:miter lim="800000"/>
            <a:headEnd type="none" w="sm" len="sm"/>
            <a:tailEnd type="none" w="sm" len="sm"/>
          </a:ln>
        </p:spPr>
      </p:cxnSp>
      <p:sp>
        <p:nvSpPr>
          <p:cNvPr id="1915" name="Google Shape;1915;ga910c9af8b_1_859"/>
          <p:cNvSpPr/>
          <p:nvPr/>
        </p:nvSpPr>
        <p:spPr>
          <a:xfrm>
            <a:off x="4302180" y="6454170"/>
            <a:ext cx="5250881"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FD3DD"/>
              </a:buClr>
              <a:buSzPts val="700"/>
              <a:buFont typeface="Arial"/>
              <a:buNone/>
            </a:pPr>
            <a:r>
              <a:rPr lang="en-US" sz="700" b="0" i="0" u="none" strike="noStrike" cap="none">
                <a:solidFill>
                  <a:srgbClr val="CFD3DD"/>
                </a:solidFill>
                <a:latin typeface="Arial"/>
                <a:ea typeface="Arial"/>
                <a:cs typeface="Arial"/>
                <a:sym typeface="Arial"/>
              </a:rPr>
              <a:t>© 2020 Cisco and/or its affiliates. All rights reserved. APPDYNAMICS CONFIDENTIAL AND PROPRIETARY</a:t>
            </a:r>
            <a:endParaRPr sz="1400" b="0" i="0" u="none" strike="noStrike" cap="none">
              <a:solidFill>
                <a:srgbClr val="000000"/>
              </a:solidFill>
              <a:latin typeface="Arial"/>
              <a:ea typeface="Arial"/>
              <a:cs typeface="Arial"/>
              <a:sym typeface="Arial"/>
            </a:endParaRPr>
          </a:p>
        </p:txBody>
      </p:sp>
      <p:grpSp>
        <p:nvGrpSpPr>
          <p:cNvPr id="1916" name="Google Shape;1916;ga910c9af8b_1_859"/>
          <p:cNvGrpSpPr/>
          <p:nvPr/>
        </p:nvGrpSpPr>
        <p:grpSpPr>
          <a:xfrm>
            <a:off x="456883" y="6487048"/>
            <a:ext cx="1023141" cy="133760"/>
            <a:chOff x="1190923" y="-1184359"/>
            <a:chExt cx="8585462" cy="1122711"/>
          </a:xfrm>
        </p:grpSpPr>
        <p:sp>
          <p:nvSpPr>
            <p:cNvPr id="1917" name="Google Shape;1917;ga910c9af8b_1_859"/>
            <p:cNvSpPr/>
            <p:nvPr/>
          </p:nvSpPr>
          <p:spPr>
            <a:xfrm>
              <a:off x="1190923" y="-1184359"/>
              <a:ext cx="1022032" cy="1122711"/>
            </a:xfrm>
            <a:custGeom>
              <a:avLst/>
              <a:gdLst/>
              <a:ahLst/>
              <a:cxnLst/>
              <a:rect l="l" t="t" r="r" b="b"/>
              <a:pathLst>
                <a:path w="1022032" h="1122711" extrusionOk="0">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918" name="Google Shape;1918;ga910c9af8b_1_859"/>
            <p:cNvGrpSpPr/>
            <p:nvPr/>
          </p:nvGrpSpPr>
          <p:grpSpPr>
            <a:xfrm>
              <a:off x="2653581" y="-921659"/>
              <a:ext cx="7122804" cy="597330"/>
              <a:chOff x="2653581" y="-921659"/>
              <a:chExt cx="7122804" cy="597330"/>
            </a:xfrm>
          </p:grpSpPr>
          <p:sp>
            <p:nvSpPr>
              <p:cNvPr id="1919" name="Google Shape;1919;ga910c9af8b_1_859"/>
              <p:cNvSpPr/>
              <p:nvPr/>
            </p:nvSpPr>
            <p:spPr>
              <a:xfrm>
                <a:off x="2653581"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20" name="Google Shape;1920;ga910c9af8b_1_859"/>
              <p:cNvSpPr/>
              <p:nvPr/>
            </p:nvSpPr>
            <p:spPr>
              <a:xfrm>
                <a:off x="3442347" y="-903085"/>
                <a:ext cx="473642" cy="564260"/>
              </a:xfrm>
              <a:custGeom>
                <a:avLst/>
                <a:gdLst/>
                <a:ahLst/>
                <a:cxnLst/>
                <a:rect l="l" t="t" r="r" b="b"/>
                <a:pathLst>
                  <a:path w="473642" h="564260" extrusionOk="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21" name="Google Shape;1921;ga910c9af8b_1_859"/>
              <p:cNvSpPr/>
              <p:nvPr/>
            </p:nvSpPr>
            <p:spPr>
              <a:xfrm>
                <a:off x="4100810" y="-903085"/>
                <a:ext cx="473642" cy="564260"/>
              </a:xfrm>
              <a:custGeom>
                <a:avLst/>
                <a:gdLst/>
                <a:ahLst/>
                <a:cxnLst/>
                <a:rect l="l" t="t" r="r" b="b"/>
                <a:pathLst>
                  <a:path w="473642" h="564260" extrusionOk="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22" name="Google Shape;1922;ga910c9af8b_1_859"/>
              <p:cNvSpPr/>
              <p:nvPr/>
            </p:nvSpPr>
            <p:spPr>
              <a:xfrm>
                <a:off x="4759369" y="-902323"/>
                <a:ext cx="503157" cy="563498"/>
              </a:xfrm>
              <a:custGeom>
                <a:avLst/>
                <a:gdLst/>
                <a:ahLst/>
                <a:cxnLst/>
                <a:rect l="l" t="t" r="r" b="b"/>
                <a:pathLst>
                  <a:path w="503157" h="563498" extrusionOk="0">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23" name="Google Shape;1923;ga910c9af8b_1_859"/>
              <p:cNvSpPr/>
              <p:nvPr/>
            </p:nvSpPr>
            <p:spPr>
              <a:xfrm>
                <a:off x="5362206" y="-902323"/>
                <a:ext cx="547497" cy="563594"/>
              </a:xfrm>
              <a:custGeom>
                <a:avLst/>
                <a:gdLst/>
                <a:ahLst/>
                <a:cxnLst/>
                <a:rect l="l" t="t" r="r" b="b"/>
                <a:pathLst>
                  <a:path w="547497" h="563594" extrusionOk="0">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24" name="Google Shape;1924;ga910c9af8b_1_859"/>
              <p:cNvSpPr/>
              <p:nvPr/>
            </p:nvSpPr>
            <p:spPr>
              <a:xfrm>
                <a:off x="6066865" y="-902323"/>
                <a:ext cx="491966" cy="563498"/>
              </a:xfrm>
              <a:custGeom>
                <a:avLst/>
                <a:gdLst/>
                <a:ahLst/>
                <a:cxnLst/>
                <a:rect l="l" t="t" r="r" b="b"/>
                <a:pathLst>
                  <a:path w="491966" h="563498" extrusionOk="0">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25" name="Google Shape;1925;ga910c9af8b_1_859"/>
              <p:cNvSpPr/>
              <p:nvPr/>
            </p:nvSpPr>
            <p:spPr>
              <a:xfrm>
                <a:off x="6726186"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26" name="Google Shape;1926;ga910c9af8b_1_859"/>
              <p:cNvSpPr/>
              <p:nvPr/>
            </p:nvSpPr>
            <p:spPr>
              <a:xfrm>
                <a:off x="7514951" y="-901466"/>
                <a:ext cx="596550" cy="563594"/>
              </a:xfrm>
              <a:custGeom>
                <a:avLst/>
                <a:gdLst/>
                <a:ahLst/>
                <a:cxnLst/>
                <a:rect l="l" t="t" r="r" b="b"/>
                <a:pathLst>
                  <a:path w="596550" h="563594" extrusionOk="0">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27" name="Google Shape;1927;ga910c9af8b_1_859"/>
              <p:cNvSpPr/>
              <p:nvPr/>
            </p:nvSpPr>
            <p:spPr>
              <a:xfrm>
                <a:off x="8349912" y="-902323"/>
                <a:ext cx="105537" cy="563594"/>
              </a:xfrm>
              <a:custGeom>
                <a:avLst/>
                <a:gdLst/>
                <a:ahLst/>
                <a:cxnLst/>
                <a:rect l="l" t="t" r="r" b="b"/>
                <a:pathLst>
                  <a:path w="105537" h="563594" extrusionOk="0">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28" name="Google Shape;1928;ga910c9af8b_1_859"/>
              <p:cNvSpPr/>
              <p:nvPr/>
            </p:nvSpPr>
            <p:spPr>
              <a:xfrm>
                <a:off x="8648326" y="-913563"/>
                <a:ext cx="512830" cy="587692"/>
              </a:xfrm>
              <a:custGeom>
                <a:avLst/>
                <a:gdLst/>
                <a:ahLst/>
                <a:cxnLst/>
                <a:rect l="l" t="t" r="r" b="b"/>
                <a:pathLst>
                  <a:path w="512830" h="587692" extrusionOk="0">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29" name="Google Shape;1929;ga910c9af8b_1_859"/>
              <p:cNvSpPr/>
              <p:nvPr/>
            </p:nvSpPr>
            <p:spPr>
              <a:xfrm>
                <a:off x="9293840" y="-921659"/>
                <a:ext cx="482545" cy="597330"/>
              </a:xfrm>
              <a:custGeom>
                <a:avLst/>
                <a:gdLst/>
                <a:ahLst/>
                <a:cxnLst/>
                <a:rect l="l" t="t" r="r" b="b"/>
                <a:pathLst>
                  <a:path w="482545" h="597330" extrusionOk="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1930" name="Google Shape;1930;ga910c9af8b_1_859"/>
          <p:cNvGrpSpPr/>
          <p:nvPr/>
        </p:nvGrpSpPr>
        <p:grpSpPr>
          <a:xfrm>
            <a:off x="2088170" y="6466230"/>
            <a:ext cx="333197" cy="175568"/>
            <a:chOff x="3189287" y="1895475"/>
            <a:chExt cx="5809963" cy="3062191"/>
          </a:xfrm>
        </p:grpSpPr>
        <p:sp>
          <p:nvSpPr>
            <p:cNvPr id="1931" name="Google Shape;1931;ga910c9af8b_1_859"/>
            <p:cNvSpPr/>
            <p:nvPr/>
          </p:nvSpPr>
          <p:spPr>
            <a:xfrm>
              <a:off x="4832254" y="3930110"/>
              <a:ext cx="254888" cy="1009554"/>
            </a:xfrm>
            <a:custGeom>
              <a:avLst/>
              <a:gdLst/>
              <a:ahLst/>
              <a:cxnLst/>
              <a:rect l="l" t="t" r="r" b="b"/>
              <a:pathLst>
                <a:path w="254888" h="1009554" extrusionOk="0">
                  <a:moveTo>
                    <a:pt x="0" y="0"/>
                  </a:moveTo>
                  <a:lnTo>
                    <a:pt x="254889" y="0"/>
                  </a:lnTo>
                  <a:lnTo>
                    <a:pt x="254889" y="1009555"/>
                  </a:lnTo>
                  <a:lnTo>
                    <a:pt x="0" y="100955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32" name="Google Shape;1932;ga910c9af8b_1_859"/>
            <p:cNvSpPr/>
            <p:nvPr/>
          </p:nvSpPr>
          <p:spPr>
            <a:xfrm>
              <a:off x="6371208" y="3912298"/>
              <a:ext cx="770191" cy="1045368"/>
            </a:xfrm>
            <a:custGeom>
              <a:avLst/>
              <a:gdLst/>
              <a:ahLst/>
              <a:cxnLst/>
              <a:rect l="l" t="t" r="r" b="b"/>
              <a:pathLst>
                <a:path w="770191" h="1045368" extrusionOk="0">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33" name="Google Shape;1933;ga910c9af8b_1_859"/>
            <p:cNvSpPr/>
            <p:nvPr/>
          </p:nvSpPr>
          <p:spPr>
            <a:xfrm>
              <a:off x="3712304" y="3912298"/>
              <a:ext cx="770381" cy="1045368"/>
            </a:xfrm>
            <a:custGeom>
              <a:avLst/>
              <a:gdLst/>
              <a:ahLst/>
              <a:cxnLst/>
              <a:rect l="l" t="t" r="r" b="b"/>
              <a:pathLst>
                <a:path w="770381" h="1045368" extrusionOk="0">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34" name="Google Shape;1934;ga910c9af8b_1_859"/>
            <p:cNvSpPr/>
            <p:nvPr/>
          </p:nvSpPr>
          <p:spPr>
            <a:xfrm>
              <a:off x="7409719" y="3912298"/>
              <a:ext cx="1066323" cy="1045368"/>
            </a:xfrm>
            <a:custGeom>
              <a:avLst/>
              <a:gdLst/>
              <a:ahLst/>
              <a:cxnLst/>
              <a:rect l="l" t="t" r="r" b="b"/>
              <a:pathLst>
                <a:path w="1066323" h="1045368" extrusionOk="0">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35" name="Google Shape;1935;ga910c9af8b_1_859"/>
            <p:cNvSpPr/>
            <p:nvPr/>
          </p:nvSpPr>
          <p:spPr>
            <a:xfrm>
              <a:off x="5429090" y="3911822"/>
              <a:ext cx="694943" cy="1045844"/>
            </a:xfrm>
            <a:custGeom>
              <a:avLst/>
              <a:gdLst/>
              <a:ahLst/>
              <a:cxnLst/>
              <a:rect l="l" t="t" r="r" b="b"/>
              <a:pathLst>
                <a:path w="694943" h="1045844" extrusionOk="0">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36" name="Google Shape;1936;ga910c9af8b_1_859"/>
            <p:cNvSpPr/>
            <p:nvPr/>
          </p:nvSpPr>
          <p:spPr>
            <a:xfrm>
              <a:off x="3189287" y="2719292"/>
              <a:ext cx="252698" cy="517302"/>
            </a:xfrm>
            <a:custGeom>
              <a:avLst/>
              <a:gdLst/>
              <a:ahLst/>
              <a:cxnLst/>
              <a:rect l="l" t="t" r="r" b="b"/>
              <a:pathLst>
                <a:path w="252698" h="517302" extrusionOk="0">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37" name="Google Shape;1937;ga910c9af8b_1_859"/>
            <p:cNvSpPr/>
            <p:nvPr/>
          </p:nvSpPr>
          <p:spPr>
            <a:xfrm>
              <a:off x="3883945" y="2371343"/>
              <a:ext cx="252983" cy="865251"/>
            </a:xfrm>
            <a:custGeom>
              <a:avLst/>
              <a:gdLst/>
              <a:ahLst/>
              <a:cxnLst/>
              <a:rect l="l" t="t" r="r" b="b"/>
              <a:pathLst>
                <a:path w="252983" h="865251" extrusionOk="0">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38" name="Google Shape;1938;ga910c9af8b_1_859"/>
            <p:cNvSpPr/>
            <p:nvPr/>
          </p:nvSpPr>
          <p:spPr>
            <a:xfrm>
              <a:off x="4578508" y="1895475"/>
              <a:ext cx="253079" cy="1593056"/>
            </a:xfrm>
            <a:custGeom>
              <a:avLst/>
              <a:gdLst/>
              <a:ahLst/>
              <a:cxnLst/>
              <a:rect l="l" t="t" r="r" b="b"/>
              <a:pathLst>
                <a:path w="253079" h="1593056" extrusionOk="0">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39" name="Google Shape;1939;ga910c9af8b_1_859"/>
            <p:cNvSpPr/>
            <p:nvPr/>
          </p:nvSpPr>
          <p:spPr>
            <a:xfrm>
              <a:off x="5273452" y="2371343"/>
              <a:ext cx="252983" cy="865251"/>
            </a:xfrm>
            <a:custGeom>
              <a:avLst/>
              <a:gdLst/>
              <a:ahLst/>
              <a:cxnLst/>
              <a:rect l="l" t="t" r="r" b="b"/>
              <a:pathLst>
                <a:path w="252983" h="865251" extrusionOk="0">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40" name="Google Shape;1940;ga910c9af8b_1_859"/>
            <p:cNvSpPr/>
            <p:nvPr/>
          </p:nvSpPr>
          <p:spPr>
            <a:xfrm>
              <a:off x="5968110" y="2719292"/>
              <a:ext cx="252412" cy="517302"/>
            </a:xfrm>
            <a:custGeom>
              <a:avLst/>
              <a:gdLst/>
              <a:ahLst/>
              <a:cxnLst/>
              <a:rect l="l" t="t" r="r" b="b"/>
              <a:pathLst>
                <a:path w="252412" h="517302" extrusionOk="0">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41" name="Google Shape;1941;ga910c9af8b_1_859"/>
            <p:cNvSpPr/>
            <p:nvPr/>
          </p:nvSpPr>
          <p:spPr>
            <a:xfrm>
              <a:off x="6663530" y="2371343"/>
              <a:ext cx="251936" cy="865251"/>
            </a:xfrm>
            <a:custGeom>
              <a:avLst/>
              <a:gdLst/>
              <a:ahLst/>
              <a:cxnLst/>
              <a:rect l="l" t="t" r="r" b="b"/>
              <a:pathLst>
                <a:path w="251936" h="865251" extrusionOk="0">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42" name="Google Shape;1942;ga910c9af8b_1_859"/>
            <p:cNvSpPr/>
            <p:nvPr/>
          </p:nvSpPr>
          <p:spPr>
            <a:xfrm>
              <a:off x="7358379" y="1895475"/>
              <a:ext cx="251936" cy="1593056"/>
            </a:xfrm>
            <a:custGeom>
              <a:avLst/>
              <a:gdLst/>
              <a:ahLst/>
              <a:cxnLst/>
              <a:rect l="l" t="t" r="r" b="b"/>
              <a:pathLst>
                <a:path w="251936" h="1593056" extrusionOk="0">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43" name="Google Shape;1943;ga910c9af8b_1_859"/>
            <p:cNvSpPr/>
            <p:nvPr/>
          </p:nvSpPr>
          <p:spPr>
            <a:xfrm>
              <a:off x="8051609" y="2371343"/>
              <a:ext cx="254221" cy="865251"/>
            </a:xfrm>
            <a:custGeom>
              <a:avLst/>
              <a:gdLst/>
              <a:ahLst/>
              <a:cxnLst/>
              <a:rect l="l" t="t" r="r" b="b"/>
              <a:pathLst>
                <a:path w="254221" h="865251" extrusionOk="0">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44" name="Google Shape;1944;ga910c9af8b_1_859"/>
            <p:cNvSpPr/>
            <p:nvPr/>
          </p:nvSpPr>
          <p:spPr>
            <a:xfrm>
              <a:off x="8747029" y="2719292"/>
              <a:ext cx="252221" cy="517302"/>
            </a:xfrm>
            <a:custGeom>
              <a:avLst/>
              <a:gdLst/>
              <a:ahLst/>
              <a:cxnLst/>
              <a:rect l="l" t="t" r="r" b="b"/>
              <a:pathLst>
                <a:path w="252221" h="517302" extrusionOk="0">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45" name="Google Shape;1945;ga910c9af8b_1_859"/>
            <p:cNvSpPr/>
            <p:nvPr/>
          </p:nvSpPr>
          <p:spPr>
            <a:xfrm>
              <a:off x="8744552" y="4806696"/>
              <a:ext cx="109252" cy="132968"/>
            </a:xfrm>
            <a:custGeom>
              <a:avLst/>
              <a:gdLst/>
              <a:ahLst/>
              <a:cxnLst/>
              <a:rect l="l" t="t" r="r" b="b"/>
              <a:pathLst>
                <a:path w="109252" h="132968" extrusionOk="0">
                  <a:moveTo>
                    <a:pt x="109252" y="0"/>
                  </a:moveTo>
                  <a:lnTo>
                    <a:pt x="109252" y="15811"/>
                  </a:lnTo>
                  <a:lnTo>
                    <a:pt x="63627" y="15811"/>
                  </a:lnTo>
                  <a:lnTo>
                    <a:pt x="63627" y="132969"/>
                  </a:lnTo>
                  <a:lnTo>
                    <a:pt x="45244" y="132969"/>
                  </a:lnTo>
                  <a:lnTo>
                    <a:pt x="45244" y="15811"/>
                  </a:lnTo>
                  <a:lnTo>
                    <a:pt x="0" y="15811"/>
                  </a:lnTo>
                  <a:lnTo>
                    <a:pt x="0" y="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46" name="Google Shape;1946;ga910c9af8b_1_859"/>
            <p:cNvSpPr/>
            <p:nvPr/>
          </p:nvSpPr>
          <p:spPr>
            <a:xfrm>
              <a:off x="8862948" y="4806696"/>
              <a:ext cx="136207" cy="132968"/>
            </a:xfrm>
            <a:custGeom>
              <a:avLst/>
              <a:gdLst/>
              <a:ahLst/>
              <a:cxnLst/>
              <a:rect l="l" t="t" r="r" b="b"/>
              <a:pathLst>
                <a:path w="136207" h="132968" extrusionOk="0">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719737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matchingName="Case_Study_Grid">
  <p:cSld name="Case_Study_Grid">
    <p:bg>
      <p:bgPr>
        <a:solidFill>
          <a:srgbClr val="FFFFFF"/>
        </a:solidFill>
        <a:effectLst/>
      </p:bgPr>
    </p:bg>
    <p:spTree>
      <p:nvGrpSpPr>
        <p:cNvPr id="1" name="Shape 1947"/>
        <p:cNvGrpSpPr/>
        <p:nvPr/>
      </p:nvGrpSpPr>
      <p:grpSpPr>
        <a:xfrm>
          <a:off x="0" y="0"/>
          <a:ext cx="0" cy="0"/>
          <a:chOff x="0" y="0"/>
          <a:chExt cx="0" cy="0"/>
        </a:xfrm>
      </p:grpSpPr>
      <p:sp>
        <p:nvSpPr>
          <p:cNvPr id="1948" name="Google Shape;1948;ga910c9af8b_1_905"/>
          <p:cNvSpPr>
            <a:spLocks noGrp="1"/>
          </p:cNvSpPr>
          <p:nvPr>
            <p:ph type="pic" idx="2"/>
          </p:nvPr>
        </p:nvSpPr>
        <p:spPr>
          <a:xfrm>
            <a:off x="6096001" y="0"/>
            <a:ext cx="6095999" cy="3429000"/>
          </a:xfrm>
          <a:prstGeom prst="rect">
            <a:avLst/>
          </a:prstGeom>
          <a:noFill/>
          <a:ln>
            <a:noFill/>
          </a:ln>
        </p:spPr>
        <p:txBody>
          <a:bodyPr spcFirstLastPara="1" wrap="square" lIns="0" tIns="0" rIns="0" bIns="0" anchor="t" anchorCtr="0">
            <a:noAutofit/>
          </a:bodyPr>
          <a:lstStyle>
            <a:lvl1pPr marR="0" lvl="0" algn="l" rtl="0">
              <a:lnSpc>
                <a:spcPct val="110000"/>
              </a:lnSpc>
              <a:spcBef>
                <a:spcPts val="600"/>
              </a:spcBef>
              <a:spcAft>
                <a:spcPts val="0"/>
              </a:spcAft>
              <a:buClr>
                <a:schemeClr val="accent1"/>
              </a:buClr>
              <a:buSzPts val="1050"/>
              <a:buFont typeface="Arial"/>
              <a:buChar char="​"/>
              <a:defRPr sz="14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dk2"/>
              </a:buClr>
              <a:buSzPts val="900"/>
              <a:buFont typeface="Arial"/>
              <a:buChar char="–"/>
              <a:defRPr sz="1000" b="0" i="0" u="none" strike="noStrike" cap="none">
                <a:solidFill>
                  <a:schemeClr val="dk1"/>
                </a:solidFill>
                <a:latin typeface="Arial"/>
                <a:ea typeface="Arial"/>
                <a:cs typeface="Arial"/>
                <a:sym typeface="Arial"/>
              </a:defRPr>
            </a:lvl3pPr>
            <a:lvl4pPr marR="0" lvl="3" algn="l" rtl="0">
              <a:lnSpc>
                <a:spcPct val="100000"/>
              </a:lnSpc>
              <a:spcBef>
                <a:spcPts val="1000"/>
              </a:spcBef>
              <a:spcAft>
                <a:spcPts val="0"/>
              </a:spcAft>
              <a:buClr>
                <a:schemeClr val="accent1"/>
              </a:buClr>
              <a:buSzPts val="600"/>
              <a:buFont typeface="Arial"/>
              <a:buChar char="​"/>
              <a:defRPr sz="2400" b="0" i="0" u="none" strike="noStrike" cap="none">
                <a:solidFill>
                  <a:schemeClr val="accent1"/>
                </a:solidFill>
                <a:latin typeface="Arial"/>
                <a:ea typeface="Arial"/>
                <a:cs typeface="Arial"/>
                <a:sym typeface="Arial"/>
              </a:defRPr>
            </a:lvl4pPr>
            <a:lvl5pPr marR="0" lvl="4" algn="l" rtl="0">
              <a:lnSpc>
                <a:spcPct val="110000"/>
              </a:lnSpc>
              <a:spcBef>
                <a:spcPts val="600"/>
              </a:spcBef>
              <a:spcAft>
                <a:spcPts val="0"/>
              </a:spcAft>
              <a:buClr>
                <a:schemeClr val="dk1"/>
              </a:buClr>
              <a:buSzPts val="1400"/>
              <a:buFont typeface="Arial"/>
              <a:buAutoNum type="arabicPeriod"/>
              <a:defRPr sz="1400" b="0" i="0" u="none" strike="noStrike" cap="none">
                <a:solidFill>
                  <a:schemeClr val="dk1"/>
                </a:solidFill>
                <a:latin typeface="Arial"/>
                <a:ea typeface="Arial"/>
                <a:cs typeface="Arial"/>
                <a:sym typeface="Arial"/>
              </a:defRPr>
            </a:lvl5pPr>
            <a:lvl6pPr marR="0" lvl="5" algn="l" rtl="0">
              <a:lnSpc>
                <a:spcPct val="110000"/>
              </a:lnSpc>
              <a:spcBef>
                <a:spcPts val="1200"/>
              </a:spcBef>
              <a:spcAft>
                <a:spcPts val="0"/>
              </a:spcAft>
              <a:buClr>
                <a:schemeClr val="dk1"/>
              </a:buClr>
              <a:buSzPts val="350"/>
              <a:buFont typeface="Arial"/>
              <a:buChar char="​"/>
              <a:defRPr sz="1400" b="0" i="0" u="none" strike="noStrike" cap="none">
                <a:solidFill>
                  <a:schemeClr val="dk1"/>
                </a:solidFill>
                <a:latin typeface="Arial"/>
                <a:ea typeface="Arial"/>
                <a:cs typeface="Arial"/>
                <a:sym typeface="Arial"/>
              </a:defRPr>
            </a:lvl6pPr>
            <a:lvl7pPr marR="0" lvl="6" algn="l" rtl="0">
              <a:lnSpc>
                <a:spcPct val="110000"/>
              </a:lnSpc>
              <a:spcBef>
                <a:spcPts val="6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7pPr>
            <a:lvl8pPr marR="0" lvl="7" algn="l" rtl="0">
              <a:lnSpc>
                <a:spcPct val="110000"/>
              </a:lnSpc>
              <a:spcBef>
                <a:spcPts val="1200"/>
              </a:spcBef>
              <a:spcAft>
                <a:spcPts val="0"/>
              </a:spcAft>
              <a:buClr>
                <a:schemeClr val="accent1"/>
              </a:buClr>
              <a:buSzPts val="250"/>
              <a:buFont typeface="Arial"/>
              <a:buChar char="​"/>
              <a:defRPr sz="1000" b="0" i="0" u="none" strike="noStrike" cap="none">
                <a:solidFill>
                  <a:schemeClr val="accent1"/>
                </a:solidFill>
                <a:latin typeface="Arial"/>
                <a:ea typeface="Arial"/>
                <a:cs typeface="Arial"/>
                <a:sym typeface="Arial"/>
              </a:defRPr>
            </a:lvl8pPr>
            <a:lvl9pPr marR="0" lvl="8" algn="l" rtl="0">
              <a:lnSpc>
                <a:spcPct val="90000"/>
              </a:lnSpc>
              <a:spcBef>
                <a:spcPts val="1200"/>
              </a:spcBef>
              <a:spcAft>
                <a:spcPts val="0"/>
              </a:spcAft>
              <a:buClr>
                <a:schemeClr val="accent1"/>
              </a:buClr>
              <a:buSzPts val="1350"/>
              <a:buFont typeface="Arial"/>
              <a:buChar char="​"/>
              <a:defRPr sz="5400" b="0" i="0" u="none" strike="noStrike" cap="none">
                <a:solidFill>
                  <a:schemeClr val="accent1"/>
                </a:solidFill>
                <a:latin typeface="Arial"/>
                <a:ea typeface="Arial"/>
                <a:cs typeface="Arial"/>
                <a:sym typeface="Arial"/>
              </a:defRPr>
            </a:lvl9pPr>
          </a:lstStyle>
          <a:p>
            <a:endParaRPr/>
          </a:p>
        </p:txBody>
      </p:sp>
      <p:sp>
        <p:nvSpPr>
          <p:cNvPr id="1949" name="Google Shape;1949;ga910c9af8b_1_905"/>
          <p:cNvSpPr/>
          <p:nvPr/>
        </p:nvSpPr>
        <p:spPr>
          <a:xfrm>
            <a:off x="-1" y="0"/>
            <a:ext cx="6096002" cy="6857107"/>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6"/>
              </a:solidFill>
              <a:latin typeface="Arial"/>
              <a:ea typeface="Arial"/>
              <a:cs typeface="Arial"/>
              <a:sym typeface="Arial"/>
            </a:endParaRPr>
          </a:p>
        </p:txBody>
      </p:sp>
      <p:sp>
        <p:nvSpPr>
          <p:cNvPr id="1950" name="Google Shape;1950;ga910c9af8b_1_905"/>
          <p:cNvSpPr txBox="1">
            <a:spLocks noGrp="1"/>
          </p:cNvSpPr>
          <p:nvPr>
            <p:ph type="body" idx="1"/>
          </p:nvPr>
        </p:nvSpPr>
        <p:spPr>
          <a:xfrm>
            <a:off x="489178" y="1939414"/>
            <a:ext cx="5086310" cy="4405020"/>
          </a:xfrm>
          <a:prstGeom prst="rect">
            <a:avLst/>
          </a:prstGeom>
          <a:noFill/>
          <a:ln>
            <a:noFill/>
          </a:ln>
        </p:spPr>
        <p:txBody>
          <a:bodyPr spcFirstLastPara="1" wrap="square" lIns="0" tIns="0" rIns="0" bIns="0" anchor="t" anchorCtr="0">
            <a:noAutofit/>
          </a:bodyPr>
          <a:lstStyle>
            <a:lvl1pPr marL="457200" lvl="0" indent="-295275" algn="l">
              <a:lnSpc>
                <a:spcPct val="110000"/>
              </a:lnSpc>
              <a:spcBef>
                <a:spcPts val="600"/>
              </a:spcBef>
              <a:spcAft>
                <a:spcPts val="0"/>
              </a:spcAft>
              <a:buSzPts val="1050"/>
              <a:buChar char="​"/>
              <a:defRPr sz="1400">
                <a:solidFill>
                  <a:schemeClr val="lt1"/>
                </a:solidFill>
                <a:latin typeface="Arial"/>
                <a:ea typeface="Arial"/>
                <a:cs typeface="Arial"/>
                <a:sym typeface="Arial"/>
              </a:defRPr>
            </a:lvl1pPr>
            <a:lvl2pPr marL="914400" lvl="1" indent="-304800" algn="l">
              <a:lnSpc>
                <a:spcPct val="100000"/>
              </a:lnSpc>
              <a:spcBef>
                <a:spcPts val="600"/>
              </a:spcBef>
              <a:spcAft>
                <a:spcPts val="0"/>
              </a:spcAft>
              <a:buClr>
                <a:schemeClr val="lt1"/>
              </a:buClr>
              <a:buSzPts val="1200"/>
              <a:buChar char="•"/>
              <a:defRPr sz="1200">
                <a:solidFill>
                  <a:schemeClr val="lt1"/>
                </a:solidFill>
              </a:defRPr>
            </a:lvl2pPr>
            <a:lvl3pPr marL="1371600" lvl="2" indent="-291464" algn="l">
              <a:lnSpc>
                <a:spcPct val="100000"/>
              </a:lnSpc>
              <a:spcBef>
                <a:spcPts val="600"/>
              </a:spcBef>
              <a:spcAft>
                <a:spcPts val="0"/>
              </a:spcAft>
              <a:buClr>
                <a:schemeClr val="lt1"/>
              </a:buClr>
              <a:buSzPts val="990"/>
              <a:buChar char="–"/>
              <a:defRPr sz="1100">
                <a:solidFill>
                  <a:schemeClr val="lt1"/>
                </a:solidFill>
              </a:defRPr>
            </a:lvl3pPr>
            <a:lvl4pPr marL="1828800" lvl="3" indent="-273050" algn="l">
              <a:lnSpc>
                <a:spcPct val="100000"/>
              </a:lnSpc>
              <a:spcBef>
                <a:spcPts val="1000"/>
              </a:spcBef>
              <a:spcAft>
                <a:spcPts val="0"/>
              </a:spcAft>
              <a:buClr>
                <a:schemeClr val="lt1"/>
              </a:buClr>
              <a:buSzPts val="700"/>
              <a:buFont typeface="Arial"/>
              <a:buChar char="​"/>
              <a:defRPr sz="2800">
                <a:solidFill>
                  <a:schemeClr val="lt1"/>
                </a:solidFill>
              </a:defRPr>
            </a:lvl4pPr>
            <a:lvl5pPr marL="2286000" lvl="4" indent="-355600" algn="l">
              <a:lnSpc>
                <a:spcPct val="110000"/>
              </a:lnSpc>
              <a:spcBef>
                <a:spcPts val="600"/>
              </a:spcBef>
              <a:spcAft>
                <a:spcPts val="0"/>
              </a:spcAft>
              <a:buSzPts val="2000"/>
              <a:buAutoNum type="arabicPeriod"/>
              <a:defRPr sz="2000">
                <a:solidFill>
                  <a:schemeClr val="lt1"/>
                </a:solidFill>
              </a:defRPr>
            </a:lvl5pPr>
            <a:lvl6pPr marL="2743200" lvl="5" indent="-250825" algn="l">
              <a:lnSpc>
                <a:spcPct val="110000"/>
              </a:lnSpc>
              <a:spcBef>
                <a:spcPts val="1200"/>
              </a:spcBef>
              <a:spcAft>
                <a:spcPts val="0"/>
              </a:spcAft>
              <a:buClr>
                <a:schemeClr val="lt1"/>
              </a:buClr>
              <a:buSzPts val="350"/>
              <a:buFont typeface="Arial"/>
              <a:buChar char="​"/>
              <a:defRPr>
                <a:solidFill>
                  <a:schemeClr val="lt1"/>
                </a:solidFill>
              </a:defRPr>
            </a:lvl6pPr>
            <a:lvl7pPr marL="3200400" lvl="6" indent="-317500" algn="l">
              <a:lnSpc>
                <a:spcPct val="110000"/>
              </a:lnSpc>
              <a:spcBef>
                <a:spcPts val="600"/>
              </a:spcBef>
              <a:spcAft>
                <a:spcPts val="0"/>
              </a:spcAft>
              <a:buClr>
                <a:schemeClr val="lt1"/>
              </a:buClr>
              <a:buSzPts val="1400"/>
              <a:buChar char="❑"/>
              <a:defRPr>
                <a:solidFill>
                  <a:schemeClr val="lt1"/>
                </a:solidFill>
              </a:defRPr>
            </a:lvl7pPr>
            <a:lvl8pPr marL="3657600" lvl="7" indent="-244475" algn="l">
              <a:lnSpc>
                <a:spcPct val="110000"/>
              </a:lnSpc>
              <a:spcBef>
                <a:spcPts val="1200"/>
              </a:spcBef>
              <a:spcAft>
                <a:spcPts val="0"/>
              </a:spcAft>
              <a:buClr>
                <a:schemeClr val="lt1"/>
              </a:buClr>
              <a:buSzPts val="250"/>
              <a:buFont typeface="Arial"/>
              <a:buChar char="​"/>
              <a:defRPr>
                <a:solidFill>
                  <a:schemeClr val="lt1"/>
                </a:solidFill>
              </a:defRPr>
            </a:lvl8pPr>
            <a:lvl9pPr marL="4114800" lvl="8" indent="-314325" algn="l">
              <a:lnSpc>
                <a:spcPct val="90000"/>
              </a:lnSpc>
              <a:spcBef>
                <a:spcPts val="1200"/>
              </a:spcBef>
              <a:spcAft>
                <a:spcPts val="0"/>
              </a:spcAft>
              <a:buClr>
                <a:schemeClr val="lt1"/>
              </a:buClr>
              <a:buSzPts val="1350"/>
              <a:buFont typeface="Arial"/>
              <a:buChar char="​"/>
              <a:defRPr>
                <a:solidFill>
                  <a:schemeClr val="lt1"/>
                </a:solidFill>
              </a:defRPr>
            </a:lvl9pPr>
          </a:lstStyle>
          <a:p>
            <a:endParaRPr/>
          </a:p>
        </p:txBody>
      </p:sp>
      <p:sp>
        <p:nvSpPr>
          <p:cNvPr id="1951" name="Google Shape;1951;ga910c9af8b_1_905"/>
          <p:cNvSpPr txBox="1">
            <a:spLocks noGrp="1"/>
          </p:cNvSpPr>
          <p:nvPr>
            <p:ph type="body" idx="3"/>
          </p:nvPr>
        </p:nvSpPr>
        <p:spPr>
          <a:xfrm>
            <a:off x="489178" y="398461"/>
            <a:ext cx="5086309" cy="1231235"/>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600"/>
              </a:spcBef>
              <a:spcAft>
                <a:spcPts val="0"/>
              </a:spcAft>
              <a:buSzPts val="2700"/>
              <a:buNone/>
              <a:defRPr sz="3600">
                <a:solidFill>
                  <a:schemeClr val="lt1"/>
                </a:solidFill>
              </a:defRPr>
            </a:lvl1pPr>
            <a:lvl2pPr marL="914400" lvl="1" indent="-228600" algn="l">
              <a:lnSpc>
                <a:spcPct val="100000"/>
              </a:lnSpc>
              <a:spcBef>
                <a:spcPts val="600"/>
              </a:spcBef>
              <a:spcAft>
                <a:spcPts val="0"/>
              </a:spcAft>
              <a:buSzPts val="1200"/>
              <a:buNone/>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952" name="Google Shape;1952;ga910c9af8b_1_905"/>
          <p:cNvSpPr txBox="1">
            <a:spLocks noGrp="1"/>
          </p:cNvSpPr>
          <p:nvPr>
            <p:ph type="body" idx="4"/>
          </p:nvPr>
        </p:nvSpPr>
        <p:spPr>
          <a:xfrm>
            <a:off x="6585179" y="3985225"/>
            <a:ext cx="2365378" cy="90470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00"/>
              </a:spcBef>
              <a:spcAft>
                <a:spcPts val="0"/>
              </a:spcAft>
              <a:buSzPts val="3000"/>
              <a:buNone/>
              <a:defRPr sz="4000">
                <a:solidFill>
                  <a:schemeClr val="dk1"/>
                </a:solidFill>
                <a:latin typeface="Arial"/>
                <a:ea typeface="Arial"/>
                <a:cs typeface="Arial"/>
                <a:sym typeface="Arial"/>
              </a:defRPr>
            </a:lvl1pPr>
            <a:lvl2pPr marL="914400" lvl="1" indent="-228600" algn="l">
              <a:lnSpc>
                <a:spcPct val="100000"/>
              </a:lnSpc>
              <a:spcBef>
                <a:spcPts val="600"/>
              </a:spcBef>
              <a:spcAft>
                <a:spcPts val="0"/>
              </a:spcAft>
              <a:buSzPts val="1200"/>
              <a:buNone/>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953" name="Google Shape;1953;ga910c9af8b_1_905"/>
          <p:cNvSpPr txBox="1">
            <a:spLocks noGrp="1"/>
          </p:cNvSpPr>
          <p:nvPr>
            <p:ph type="body" idx="5"/>
          </p:nvPr>
        </p:nvSpPr>
        <p:spPr>
          <a:xfrm>
            <a:off x="6585179" y="4889927"/>
            <a:ext cx="2365378" cy="1454507"/>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600"/>
              </a:spcBef>
              <a:spcAft>
                <a:spcPts val="0"/>
              </a:spcAft>
              <a:buSzPts val="900"/>
              <a:buNone/>
              <a:defRPr sz="1200">
                <a:solidFill>
                  <a:schemeClr val="dk1"/>
                </a:solidFill>
                <a:latin typeface="Arial"/>
                <a:ea typeface="Arial"/>
                <a:cs typeface="Arial"/>
                <a:sym typeface="Arial"/>
              </a:defRPr>
            </a:lvl1pPr>
            <a:lvl2pPr marL="914400" lvl="1" indent="-228600" algn="l">
              <a:lnSpc>
                <a:spcPct val="100000"/>
              </a:lnSpc>
              <a:spcBef>
                <a:spcPts val="600"/>
              </a:spcBef>
              <a:spcAft>
                <a:spcPts val="0"/>
              </a:spcAft>
              <a:buSzPts val="1200"/>
              <a:buNone/>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954" name="Google Shape;1954;ga910c9af8b_1_905"/>
          <p:cNvSpPr txBox="1">
            <a:spLocks noGrp="1"/>
          </p:cNvSpPr>
          <p:nvPr>
            <p:ph type="body" idx="6"/>
          </p:nvPr>
        </p:nvSpPr>
        <p:spPr>
          <a:xfrm>
            <a:off x="9159443" y="3985225"/>
            <a:ext cx="2365378" cy="904702"/>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600"/>
              </a:spcBef>
              <a:spcAft>
                <a:spcPts val="0"/>
              </a:spcAft>
              <a:buSzPts val="3000"/>
              <a:buNone/>
              <a:defRPr sz="4000">
                <a:solidFill>
                  <a:schemeClr val="dk1"/>
                </a:solidFill>
                <a:latin typeface="Arial"/>
                <a:ea typeface="Arial"/>
                <a:cs typeface="Arial"/>
                <a:sym typeface="Arial"/>
              </a:defRPr>
            </a:lvl1pPr>
            <a:lvl2pPr marL="914400" lvl="1" indent="-228600" algn="l">
              <a:lnSpc>
                <a:spcPct val="100000"/>
              </a:lnSpc>
              <a:spcBef>
                <a:spcPts val="600"/>
              </a:spcBef>
              <a:spcAft>
                <a:spcPts val="0"/>
              </a:spcAft>
              <a:buSzPts val="1200"/>
              <a:buNone/>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955" name="Google Shape;1955;ga910c9af8b_1_905"/>
          <p:cNvSpPr txBox="1">
            <a:spLocks noGrp="1"/>
          </p:cNvSpPr>
          <p:nvPr>
            <p:ph type="body" idx="7"/>
          </p:nvPr>
        </p:nvSpPr>
        <p:spPr>
          <a:xfrm>
            <a:off x="9159443" y="4889927"/>
            <a:ext cx="2365378" cy="1454507"/>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600"/>
              </a:spcBef>
              <a:spcAft>
                <a:spcPts val="0"/>
              </a:spcAft>
              <a:buSzPts val="900"/>
              <a:buNone/>
              <a:defRPr sz="1200">
                <a:solidFill>
                  <a:schemeClr val="dk1"/>
                </a:solidFill>
                <a:latin typeface="Arial"/>
                <a:ea typeface="Arial"/>
                <a:cs typeface="Arial"/>
                <a:sym typeface="Arial"/>
              </a:defRPr>
            </a:lvl1pPr>
            <a:lvl2pPr marL="914400" lvl="1" indent="-228600" algn="l">
              <a:lnSpc>
                <a:spcPct val="100000"/>
              </a:lnSpc>
              <a:spcBef>
                <a:spcPts val="600"/>
              </a:spcBef>
              <a:spcAft>
                <a:spcPts val="0"/>
              </a:spcAft>
              <a:buSzPts val="1200"/>
              <a:buNone/>
              <a:defRPr/>
            </a:lvl2pPr>
            <a:lvl3pPr marL="1371600" lvl="2" indent="-331469" algn="l">
              <a:lnSpc>
                <a:spcPct val="100000"/>
              </a:lnSpc>
              <a:spcBef>
                <a:spcPts val="600"/>
              </a:spcBef>
              <a:spcAft>
                <a:spcPts val="0"/>
              </a:spcAft>
              <a:buSzPts val="1620"/>
              <a:buChar char="–"/>
              <a:defRPr/>
            </a:lvl3pPr>
            <a:lvl4pPr marL="1828800" lvl="3" indent="-257175" algn="l">
              <a:lnSpc>
                <a:spcPct val="100000"/>
              </a:lnSpc>
              <a:spcBef>
                <a:spcPts val="1000"/>
              </a:spcBef>
              <a:spcAft>
                <a:spcPts val="0"/>
              </a:spcAft>
              <a:buClr>
                <a:schemeClr val="accent1"/>
              </a:buClr>
              <a:buSzPts val="450"/>
              <a:buChar char="​"/>
              <a:defRPr/>
            </a:lvl4pPr>
            <a:lvl5pPr marL="2286000" lvl="4" indent="-342900" algn="l">
              <a:lnSpc>
                <a:spcPct val="110000"/>
              </a:lnSpc>
              <a:spcBef>
                <a:spcPts val="600"/>
              </a:spcBef>
              <a:spcAft>
                <a:spcPts val="0"/>
              </a:spcAft>
              <a:buSzPts val="18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Tree>
    <p:extLst>
      <p:ext uri="{BB962C8B-B14F-4D97-AF65-F5344CB8AC3E}">
        <p14:creationId xmlns:p14="http://schemas.microsoft.com/office/powerpoint/2010/main" val="919282710"/>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matchingName="Image_Callout_1">
  <p:cSld name="Image_Callout_1">
    <p:bg>
      <p:bgPr>
        <a:solidFill>
          <a:srgbClr val="FFFFFF"/>
        </a:solidFill>
        <a:effectLst/>
      </p:bgPr>
    </p:bg>
    <p:spTree>
      <p:nvGrpSpPr>
        <p:cNvPr id="1" name="Shape 1956"/>
        <p:cNvGrpSpPr/>
        <p:nvPr/>
      </p:nvGrpSpPr>
      <p:grpSpPr>
        <a:xfrm>
          <a:off x="0" y="0"/>
          <a:ext cx="0" cy="0"/>
          <a:chOff x="0" y="0"/>
          <a:chExt cx="0" cy="0"/>
        </a:xfrm>
      </p:grpSpPr>
      <p:sp>
        <p:nvSpPr>
          <p:cNvPr id="1957" name="Google Shape;1957;ga910c9af8b_1_914"/>
          <p:cNvSpPr/>
          <p:nvPr/>
        </p:nvSpPr>
        <p:spPr>
          <a:xfrm>
            <a:off x="1" y="4619655"/>
            <a:ext cx="12192000" cy="223834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58" name="Google Shape;1958;ga910c9af8b_1_914"/>
          <p:cNvSpPr>
            <a:spLocks noGrp="1"/>
          </p:cNvSpPr>
          <p:nvPr>
            <p:ph type="pic" idx="2"/>
          </p:nvPr>
        </p:nvSpPr>
        <p:spPr>
          <a:xfrm>
            <a:off x="673275" y="910397"/>
            <a:ext cx="5706883" cy="5037206"/>
          </a:xfrm>
          <a:prstGeom prst="rect">
            <a:avLst/>
          </a:prstGeom>
          <a:solidFill>
            <a:schemeClr val="lt2"/>
          </a:solidFill>
          <a:ln>
            <a:noFill/>
          </a:ln>
          <a:effectLst>
            <a:outerShdw blurRad="254000" algn="ctr" rotWithShape="0">
              <a:schemeClr val="dk1">
                <a:alpha val="9411"/>
              </a:schemeClr>
            </a:outerShdw>
          </a:effectLst>
        </p:spPr>
        <p:txBody>
          <a:bodyPr spcFirstLastPara="1" wrap="square" lIns="0" tIns="0" rIns="0" bIns="0" anchor="t" anchorCtr="0">
            <a:noAutofit/>
          </a:bodyPr>
          <a:lstStyle>
            <a:lvl1pPr marR="0" lvl="0" algn="l" rtl="0">
              <a:lnSpc>
                <a:spcPct val="110000"/>
              </a:lnSpc>
              <a:spcBef>
                <a:spcPts val="600"/>
              </a:spcBef>
              <a:spcAft>
                <a:spcPts val="0"/>
              </a:spcAft>
              <a:buClr>
                <a:schemeClr val="accent1"/>
              </a:buClr>
              <a:buSzPts val="1050"/>
              <a:buFont typeface="Arial"/>
              <a:buChar char="​"/>
              <a:defRPr sz="14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dk2"/>
              </a:buClr>
              <a:buSzPts val="900"/>
              <a:buFont typeface="Arial"/>
              <a:buChar char="–"/>
              <a:defRPr sz="1000" b="0" i="0" u="none" strike="noStrike" cap="none">
                <a:solidFill>
                  <a:schemeClr val="dk1"/>
                </a:solidFill>
                <a:latin typeface="Arial"/>
                <a:ea typeface="Arial"/>
                <a:cs typeface="Arial"/>
                <a:sym typeface="Arial"/>
              </a:defRPr>
            </a:lvl3pPr>
            <a:lvl4pPr marR="0" lvl="3" algn="l" rtl="0">
              <a:lnSpc>
                <a:spcPct val="100000"/>
              </a:lnSpc>
              <a:spcBef>
                <a:spcPts val="1000"/>
              </a:spcBef>
              <a:spcAft>
                <a:spcPts val="0"/>
              </a:spcAft>
              <a:buClr>
                <a:schemeClr val="accent1"/>
              </a:buClr>
              <a:buSzPts val="600"/>
              <a:buFont typeface="Arial"/>
              <a:buChar char="​"/>
              <a:defRPr sz="2400" b="0" i="0" u="none" strike="noStrike" cap="none">
                <a:solidFill>
                  <a:schemeClr val="accent1"/>
                </a:solidFill>
                <a:latin typeface="Arial"/>
                <a:ea typeface="Arial"/>
                <a:cs typeface="Arial"/>
                <a:sym typeface="Arial"/>
              </a:defRPr>
            </a:lvl4pPr>
            <a:lvl5pPr marR="0" lvl="4" algn="l" rtl="0">
              <a:lnSpc>
                <a:spcPct val="110000"/>
              </a:lnSpc>
              <a:spcBef>
                <a:spcPts val="600"/>
              </a:spcBef>
              <a:spcAft>
                <a:spcPts val="0"/>
              </a:spcAft>
              <a:buClr>
                <a:schemeClr val="dk1"/>
              </a:buClr>
              <a:buSzPts val="1400"/>
              <a:buFont typeface="Arial"/>
              <a:buAutoNum type="arabicPeriod"/>
              <a:defRPr sz="1400" b="0" i="0" u="none" strike="noStrike" cap="none">
                <a:solidFill>
                  <a:schemeClr val="dk1"/>
                </a:solidFill>
                <a:latin typeface="Arial"/>
                <a:ea typeface="Arial"/>
                <a:cs typeface="Arial"/>
                <a:sym typeface="Arial"/>
              </a:defRPr>
            </a:lvl5pPr>
            <a:lvl6pPr marR="0" lvl="5" algn="l" rtl="0">
              <a:lnSpc>
                <a:spcPct val="110000"/>
              </a:lnSpc>
              <a:spcBef>
                <a:spcPts val="1200"/>
              </a:spcBef>
              <a:spcAft>
                <a:spcPts val="0"/>
              </a:spcAft>
              <a:buClr>
                <a:schemeClr val="dk1"/>
              </a:buClr>
              <a:buSzPts val="350"/>
              <a:buFont typeface="Arial"/>
              <a:buChar char="​"/>
              <a:defRPr sz="1400" b="0" i="0" u="none" strike="noStrike" cap="none">
                <a:solidFill>
                  <a:schemeClr val="dk1"/>
                </a:solidFill>
                <a:latin typeface="Arial"/>
                <a:ea typeface="Arial"/>
                <a:cs typeface="Arial"/>
                <a:sym typeface="Arial"/>
              </a:defRPr>
            </a:lvl6pPr>
            <a:lvl7pPr marR="0" lvl="6" algn="l" rtl="0">
              <a:lnSpc>
                <a:spcPct val="110000"/>
              </a:lnSpc>
              <a:spcBef>
                <a:spcPts val="6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7pPr>
            <a:lvl8pPr marR="0" lvl="7" algn="l" rtl="0">
              <a:lnSpc>
                <a:spcPct val="110000"/>
              </a:lnSpc>
              <a:spcBef>
                <a:spcPts val="1200"/>
              </a:spcBef>
              <a:spcAft>
                <a:spcPts val="0"/>
              </a:spcAft>
              <a:buClr>
                <a:schemeClr val="accent1"/>
              </a:buClr>
              <a:buSzPts val="250"/>
              <a:buFont typeface="Arial"/>
              <a:buChar char="​"/>
              <a:defRPr sz="1000" b="0" i="0" u="none" strike="noStrike" cap="none">
                <a:solidFill>
                  <a:schemeClr val="accent1"/>
                </a:solidFill>
                <a:latin typeface="Arial"/>
                <a:ea typeface="Arial"/>
                <a:cs typeface="Arial"/>
                <a:sym typeface="Arial"/>
              </a:defRPr>
            </a:lvl8pPr>
            <a:lvl9pPr marR="0" lvl="8" algn="l" rtl="0">
              <a:lnSpc>
                <a:spcPct val="90000"/>
              </a:lnSpc>
              <a:spcBef>
                <a:spcPts val="1200"/>
              </a:spcBef>
              <a:spcAft>
                <a:spcPts val="0"/>
              </a:spcAft>
              <a:buClr>
                <a:schemeClr val="accent1"/>
              </a:buClr>
              <a:buSzPts val="1350"/>
              <a:buFont typeface="Arial"/>
              <a:buChar char="​"/>
              <a:defRPr sz="5400" b="0" i="0" u="none" strike="noStrike" cap="none">
                <a:solidFill>
                  <a:schemeClr val="accent1"/>
                </a:solidFill>
                <a:latin typeface="Arial"/>
                <a:ea typeface="Arial"/>
                <a:cs typeface="Arial"/>
                <a:sym typeface="Arial"/>
              </a:defRPr>
            </a:lvl9pPr>
          </a:lstStyle>
          <a:p>
            <a:endParaRPr/>
          </a:p>
        </p:txBody>
      </p:sp>
      <p:sp>
        <p:nvSpPr>
          <p:cNvPr id="1959" name="Google Shape;1959;ga910c9af8b_1_914"/>
          <p:cNvSpPr txBox="1">
            <a:spLocks noGrp="1"/>
          </p:cNvSpPr>
          <p:nvPr>
            <p:ph type="body" idx="1"/>
          </p:nvPr>
        </p:nvSpPr>
        <p:spPr>
          <a:xfrm>
            <a:off x="6818565" y="910398"/>
            <a:ext cx="4817666" cy="3450588"/>
          </a:xfrm>
          <a:prstGeom prst="rect">
            <a:avLst/>
          </a:prstGeom>
          <a:noFill/>
          <a:ln>
            <a:noFill/>
          </a:ln>
        </p:spPr>
        <p:txBody>
          <a:bodyPr spcFirstLastPara="1" wrap="square" lIns="0" tIns="0" rIns="0" bIns="0" anchor="ctr" anchorCtr="0">
            <a:noAutofit/>
          </a:bodyPr>
          <a:lstStyle>
            <a:lvl1pPr marL="457200" lvl="0" indent="-295275" algn="l">
              <a:lnSpc>
                <a:spcPct val="110000"/>
              </a:lnSpc>
              <a:spcBef>
                <a:spcPts val="600"/>
              </a:spcBef>
              <a:spcAft>
                <a:spcPts val="0"/>
              </a:spcAft>
              <a:buSzPts val="1050"/>
              <a:buChar char="​"/>
              <a:defRPr/>
            </a:lvl1pPr>
            <a:lvl2pPr marL="914400" lvl="1" indent="-304800" algn="l">
              <a:lnSpc>
                <a:spcPct val="100000"/>
              </a:lnSpc>
              <a:spcBef>
                <a:spcPts val="600"/>
              </a:spcBef>
              <a:spcAft>
                <a:spcPts val="0"/>
              </a:spcAft>
              <a:buSzPts val="1200"/>
              <a:buChar char="•"/>
              <a:defRPr/>
            </a:lvl2pPr>
            <a:lvl3pPr marL="1371600" lvl="2" indent="-285750" algn="l">
              <a:lnSpc>
                <a:spcPct val="100000"/>
              </a:lnSpc>
              <a:spcBef>
                <a:spcPts val="600"/>
              </a:spcBef>
              <a:spcAft>
                <a:spcPts val="0"/>
              </a:spcAft>
              <a:buSzPts val="900"/>
              <a:buChar char="–"/>
              <a:defRPr/>
            </a:lvl3pPr>
            <a:lvl4pPr marL="1828800" lvl="3" indent="-266700" algn="l">
              <a:lnSpc>
                <a:spcPct val="100000"/>
              </a:lnSpc>
              <a:spcBef>
                <a:spcPts val="1000"/>
              </a:spcBef>
              <a:spcAft>
                <a:spcPts val="0"/>
              </a:spcAft>
              <a:buClr>
                <a:schemeClr val="dk1"/>
              </a:buClr>
              <a:buSzPts val="600"/>
              <a:buFont typeface="Arial"/>
              <a:buChar char="​"/>
              <a:defRPr>
                <a:solidFill>
                  <a:schemeClr val="dk1"/>
                </a:solidFill>
              </a:defRPr>
            </a:lvl4pPr>
            <a:lvl5pPr marL="2286000" lvl="4" indent="-317500" algn="l">
              <a:lnSpc>
                <a:spcPct val="110000"/>
              </a:lnSpc>
              <a:spcBef>
                <a:spcPts val="600"/>
              </a:spcBef>
              <a:spcAft>
                <a:spcPts val="0"/>
              </a:spcAft>
              <a:buSzPts val="14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1960" name="Google Shape;1960;ga910c9af8b_1_914"/>
          <p:cNvSpPr txBox="1">
            <a:spLocks noGrp="1"/>
          </p:cNvSpPr>
          <p:nvPr>
            <p:ph type="body" idx="3"/>
          </p:nvPr>
        </p:nvSpPr>
        <p:spPr>
          <a:xfrm>
            <a:off x="6818564" y="4867552"/>
            <a:ext cx="4817666" cy="1288517"/>
          </a:xfrm>
          <a:prstGeom prst="rect">
            <a:avLst/>
          </a:prstGeom>
          <a:noFill/>
          <a:ln>
            <a:noFill/>
          </a:ln>
        </p:spPr>
        <p:txBody>
          <a:bodyPr spcFirstLastPara="1" wrap="square" lIns="0" tIns="0" rIns="0" bIns="0" anchor="ctr" anchorCtr="0">
            <a:noAutofit/>
          </a:bodyPr>
          <a:lstStyle>
            <a:lvl1pPr marL="457200" lvl="0" indent="-295275" algn="l">
              <a:lnSpc>
                <a:spcPct val="110000"/>
              </a:lnSpc>
              <a:spcBef>
                <a:spcPts val="600"/>
              </a:spcBef>
              <a:spcAft>
                <a:spcPts val="0"/>
              </a:spcAft>
              <a:buSzPts val="1050"/>
              <a:buChar char="​"/>
              <a:defRPr>
                <a:solidFill>
                  <a:schemeClr val="lt1"/>
                </a:solidFill>
              </a:defRPr>
            </a:lvl1pPr>
            <a:lvl2pPr marL="914400" lvl="1" indent="-304800" algn="l">
              <a:lnSpc>
                <a:spcPct val="100000"/>
              </a:lnSpc>
              <a:spcBef>
                <a:spcPts val="600"/>
              </a:spcBef>
              <a:spcAft>
                <a:spcPts val="0"/>
              </a:spcAft>
              <a:buClr>
                <a:schemeClr val="lt1"/>
              </a:buClr>
              <a:buSzPts val="1200"/>
              <a:buChar char="•"/>
              <a:defRPr>
                <a:solidFill>
                  <a:schemeClr val="lt1"/>
                </a:solidFill>
              </a:defRPr>
            </a:lvl2pPr>
            <a:lvl3pPr marL="1371600" lvl="2" indent="-285750" algn="l">
              <a:lnSpc>
                <a:spcPct val="100000"/>
              </a:lnSpc>
              <a:spcBef>
                <a:spcPts val="600"/>
              </a:spcBef>
              <a:spcAft>
                <a:spcPts val="0"/>
              </a:spcAft>
              <a:buClr>
                <a:schemeClr val="lt1"/>
              </a:buClr>
              <a:buSzPts val="900"/>
              <a:buChar char="–"/>
              <a:defRPr>
                <a:solidFill>
                  <a:schemeClr val="lt1"/>
                </a:solidFill>
              </a:defRPr>
            </a:lvl3pPr>
            <a:lvl4pPr marL="1828800" lvl="3" indent="-266700" algn="l">
              <a:lnSpc>
                <a:spcPct val="100000"/>
              </a:lnSpc>
              <a:spcBef>
                <a:spcPts val="1000"/>
              </a:spcBef>
              <a:spcAft>
                <a:spcPts val="0"/>
              </a:spcAft>
              <a:buClr>
                <a:schemeClr val="lt1"/>
              </a:buClr>
              <a:buSzPts val="600"/>
              <a:buFont typeface="Arial"/>
              <a:buChar char="​"/>
              <a:defRPr>
                <a:solidFill>
                  <a:schemeClr val="lt1"/>
                </a:solidFill>
              </a:defRPr>
            </a:lvl4pPr>
            <a:lvl5pPr marL="2286000" lvl="4" indent="-317500" algn="l">
              <a:lnSpc>
                <a:spcPct val="110000"/>
              </a:lnSpc>
              <a:spcBef>
                <a:spcPts val="600"/>
              </a:spcBef>
              <a:spcAft>
                <a:spcPts val="0"/>
              </a:spcAft>
              <a:buSzPts val="1400"/>
              <a:buAutoNum type="arabicPeriod"/>
              <a:defRPr>
                <a:solidFill>
                  <a:schemeClr val="lt1"/>
                </a:solidFill>
              </a:defRPr>
            </a:lvl5pPr>
            <a:lvl6pPr marL="2743200" lvl="5" indent="-250825" algn="l">
              <a:lnSpc>
                <a:spcPct val="110000"/>
              </a:lnSpc>
              <a:spcBef>
                <a:spcPts val="1200"/>
              </a:spcBef>
              <a:spcAft>
                <a:spcPts val="0"/>
              </a:spcAft>
              <a:buClr>
                <a:schemeClr val="lt1"/>
              </a:buClr>
              <a:buSzPts val="350"/>
              <a:buFont typeface="Arial"/>
              <a:buChar char="​"/>
              <a:defRPr>
                <a:solidFill>
                  <a:schemeClr val="lt1"/>
                </a:solidFill>
              </a:defRPr>
            </a:lvl6pPr>
            <a:lvl7pPr marL="3200400" lvl="6" indent="-317500" algn="l">
              <a:lnSpc>
                <a:spcPct val="110000"/>
              </a:lnSpc>
              <a:spcBef>
                <a:spcPts val="600"/>
              </a:spcBef>
              <a:spcAft>
                <a:spcPts val="0"/>
              </a:spcAft>
              <a:buClr>
                <a:schemeClr val="lt1"/>
              </a:buClr>
              <a:buSzPts val="1400"/>
              <a:buChar char="❑"/>
              <a:defRPr>
                <a:solidFill>
                  <a:schemeClr val="lt1"/>
                </a:solidFill>
              </a:defRPr>
            </a:lvl7pPr>
            <a:lvl8pPr marL="3657600" lvl="7" indent="-244475" algn="l">
              <a:lnSpc>
                <a:spcPct val="110000"/>
              </a:lnSpc>
              <a:spcBef>
                <a:spcPts val="1200"/>
              </a:spcBef>
              <a:spcAft>
                <a:spcPts val="0"/>
              </a:spcAft>
              <a:buClr>
                <a:schemeClr val="lt1"/>
              </a:buClr>
              <a:buSzPts val="250"/>
              <a:buFont typeface="Arial"/>
              <a:buChar char="​"/>
              <a:defRPr>
                <a:solidFill>
                  <a:schemeClr val="lt1"/>
                </a:solidFill>
              </a:defRPr>
            </a:lvl8pPr>
            <a:lvl9pPr marL="4114800" lvl="8" indent="-292100" algn="l">
              <a:lnSpc>
                <a:spcPct val="90000"/>
              </a:lnSpc>
              <a:spcBef>
                <a:spcPts val="1200"/>
              </a:spcBef>
              <a:spcAft>
                <a:spcPts val="0"/>
              </a:spcAft>
              <a:buClr>
                <a:schemeClr val="lt1"/>
              </a:buClr>
              <a:buSzPts val="1000"/>
              <a:buFont typeface="Arial"/>
              <a:buChar char="​"/>
              <a:defRPr sz="4000">
                <a:solidFill>
                  <a:schemeClr val="lt1"/>
                </a:solidFill>
              </a:defRPr>
            </a:lvl9pPr>
          </a:lstStyle>
          <a:p>
            <a:endParaRPr/>
          </a:p>
        </p:txBody>
      </p:sp>
      <p:sp>
        <p:nvSpPr>
          <p:cNvPr id="1961" name="Google Shape;1961;ga910c9af8b_1_914"/>
          <p:cNvSpPr txBox="1"/>
          <p:nvPr/>
        </p:nvSpPr>
        <p:spPr>
          <a:xfrm>
            <a:off x="11437792" y="6414737"/>
            <a:ext cx="327344" cy="27891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fld id="{00000000-1234-1234-1234-123412341234}" type="slidenum">
              <a:rPr lang="en-US" sz="700" b="0" i="0" u="none" strike="noStrike" cap="none">
                <a:solidFill>
                  <a:srgbClr val="CFD3DD"/>
                </a:solidFill>
                <a:latin typeface="Arial"/>
                <a:ea typeface="Arial"/>
                <a:cs typeface="Arial"/>
                <a:sym typeface="Arial"/>
              </a:rPr>
              <a:pPr marL="0" marR="0" lvl="0" indent="0" algn="l" rtl="0">
                <a:lnSpc>
                  <a:spcPct val="100000"/>
                </a:lnSpc>
                <a:spcBef>
                  <a:spcPts val="0"/>
                </a:spcBef>
                <a:spcAft>
                  <a:spcPts val="0"/>
                </a:spcAft>
                <a:buClr>
                  <a:srgbClr val="000000"/>
                </a:buClr>
                <a:buSzPts val="700"/>
                <a:buFont typeface="Arial"/>
                <a:buNone/>
              </a:pPr>
              <a:t>‹#›</a:t>
            </a:fld>
            <a:endParaRPr sz="700" b="0" i="0" u="none" strike="noStrike" cap="none">
              <a:solidFill>
                <a:srgbClr val="CFD3DD"/>
              </a:solidFill>
              <a:latin typeface="Arial"/>
              <a:ea typeface="Arial"/>
              <a:cs typeface="Arial"/>
              <a:sym typeface="Arial"/>
            </a:endParaRPr>
          </a:p>
        </p:txBody>
      </p:sp>
      <p:sp>
        <p:nvSpPr>
          <p:cNvPr id="1962" name="Google Shape;1962;ga910c9af8b_1_914"/>
          <p:cNvSpPr/>
          <p:nvPr/>
        </p:nvSpPr>
        <p:spPr>
          <a:xfrm>
            <a:off x="2564248" y="6454170"/>
            <a:ext cx="1482523"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CFD3DD"/>
                </a:solidFill>
                <a:latin typeface="Arial"/>
                <a:ea typeface="Arial"/>
                <a:cs typeface="Arial"/>
                <a:sym typeface="Arial"/>
              </a:rPr>
              <a:t>AppDynamics is part of Cisco.</a:t>
            </a:r>
            <a:endParaRPr sz="1600" b="0" i="0" u="none" strike="noStrike" cap="none">
              <a:solidFill>
                <a:srgbClr val="CFD3DD"/>
              </a:solidFill>
              <a:latin typeface="Arial"/>
              <a:ea typeface="Arial"/>
              <a:cs typeface="Arial"/>
              <a:sym typeface="Arial"/>
            </a:endParaRPr>
          </a:p>
        </p:txBody>
      </p:sp>
      <p:cxnSp>
        <p:nvCxnSpPr>
          <p:cNvPr id="1963" name="Google Shape;1963;ga910c9af8b_1_914"/>
          <p:cNvCxnSpPr/>
          <p:nvPr/>
        </p:nvCxnSpPr>
        <p:spPr>
          <a:xfrm>
            <a:off x="1771509" y="6426009"/>
            <a:ext cx="0" cy="256377"/>
          </a:xfrm>
          <a:prstGeom prst="straightConnector1">
            <a:avLst/>
          </a:prstGeom>
          <a:noFill/>
          <a:ln w="9525" cap="flat" cmpd="sng">
            <a:solidFill>
              <a:srgbClr val="BFBFBF">
                <a:alpha val="45490"/>
              </a:srgbClr>
            </a:solidFill>
            <a:prstDash val="solid"/>
            <a:miter lim="800000"/>
            <a:headEnd type="none" w="sm" len="sm"/>
            <a:tailEnd type="none" w="sm" len="sm"/>
          </a:ln>
        </p:spPr>
      </p:cxnSp>
      <p:cxnSp>
        <p:nvCxnSpPr>
          <p:cNvPr id="1964" name="Google Shape;1964;ga910c9af8b_1_914"/>
          <p:cNvCxnSpPr/>
          <p:nvPr/>
        </p:nvCxnSpPr>
        <p:spPr>
          <a:xfrm>
            <a:off x="4168825" y="6426009"/>
            <a:ext cx="0" cy="256377"/>
          </a:xfrm>
          <a:prstGeom prst="straightConnector1">
            <a:avLst/>
          </a:prstGeom>
          <a:noFill/>
          <a:ln w="9525" cap="flat" cmpd="sng">
            <a:solidFill>
              <a:srgbClr val="BFBFBF">
                <a:alpha val="45490"/>
              </a:srgbClr>
            </a:solidFill>
            <a:prstDash val="solid"/>
            <a:miter lim="800000"/>
            <a:headEnd type="none" w="sm" len="sm"/>
            <a:tailEnd type="none" w="sm" len="sm"/>
          </a:ln>
        </p:spPr>
      </p:cxnSp>
      <p:sp>
        <p:nvSpPr>
          <p:cNvPr id="1965" name="Google Shape;1965;ga910c9af8b_1_914"/>
          <p:cNvSpPr/>
          <p:nvPr/>
        </p:nvSpPr>
        <p:spPr>
          <a:xfrm>
            <a:off x="4302180" y="6454170"/>
            <a:ext cx="5250881"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FD3DD"/>
              </a:buClr>
              <a:buSzPts val="700"/>
              <a:buFont typeface="Arial"/>
              <a:buNone/>
            </a:pPr>
            <a:r>
              <a:rPr lang="en-US" sz="700" b="0" i="0" u="none" strike="noStrike" cap="none">
                <a:solidFill>
                  <a:srgbClr val="CFD3DD"/>
                </a:solidFill>
                <a:latin typeface="Arial"/>
                <a:ea typeface="Arial"/>
                <a:cs typeface="Arial"/>
                <a:sym typeface="Arial"/>
              </a:rPr>
              <a:t>© 2020 Cisco and/or its affiliates. All rights reserved. APPDYNAMICS CONFIDENTIAL AND PROPRIETARY</a:t>
            </a:r>
            <a:endParaRPr sz="1400" b="0" i="0" u="none" strike="noStrike" cap="none">
              <a:solidFill>
                <a:srgbClr val="000000"/>
              </a:solidFill>
              <a:latin typeface="Arial"/>
              <a:ea typeface="Arial"/>
              <a:cs typeface="Arial"/>
              <a:sym typeface="Arial"/>
            </a:endParaRPr>
          </a:p>
        </p:txBody>
      </p:sp>
      <p:grpSp>
        <p:nvGrpSpPr>
          <p:cNvPr id="1966" name="Google Shape;1966;ga910c9af8b_1_914"/>
          <p:cNvGrpSpPr/>
          <p:nvPr/>
        </p:nvGrpSpPr>
        <p:grpSpPr>
          <a:xfrm>
            <a:off x="456883" y="6487048"/>
            <a:ext cx="1023141" cy="133760"/>
            <a:chOff x="1190923" y="-1184359"/>
            <a:chExt cx="8585462" cy="1122711"/>
          </a:xfrm>
        </p:grpSpPr>
        <p:sp>
          <p:nvSpPr>
            <p:cNvPr id="1967" name="Google Shape;1967;ga910c9af8b_1_914"/>
            <p:cNvSpPr/>
            <p:nvPr/>
          </p:nvSpPr>
          <p:spPr>
            <a:xfrm>
              <a:off x="1190923" y="-1184359"/>
              <a:ext cx="1022032" cy="1122711"/>
            </a:xfrm>
            <a:custGeom>
              <a:avLst/>
              <a:gdLst/>
              <a:ahLst/>
              <a:cxnLst/>
              <a:rect l="l" t="t" r="r" b="b"/>
              <a:pathLst>
                <a:path w="1022032" h="1122711" extrusionOk="0">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968" name="Google Shape;1968;ga910c9af8b_1_914"/>
            <p:cNvGrpSpPr/>
            <p:nvPr/>
          </p:nvGrpSpPr>
          <p:grpSpPr>
            <a:xfrm>
              <a:off x="2653581" y="-921659"/>
              <a:ext cx="7122804" cy="597330"/>
              <a:chOff x="2653581" y="-921659"/>
              <a:chExt cx="7122804" cy="597330"/>
            </a:xfrm>
          </p:grpSpPr>
          <p:sp>
            <p:nvSpPr>
              <p:cNvPr id="1969" name="Google Shape;1969;ga910c9af8b_1_914"/>
              <p:cNvSpPr/>
              <p:nvPr/>
            </p:nvSpPr>
            <p:spPr>
              <a:xfrm>
                <a:off x="2653581"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70" name="Google Shape;1970;ga910c9af8b_1_914"/>
              <p:cNvSpPr/>
              <p:nvPr/>
            </p:nvSpPr>
            <p:spPr>
              <a:xfrm>
                <a:off x="3442347" y="-903085"/>
                <a:ext cx="473642" cy="564260"/>
              </a:xfrm>
              <a:custGeom>
                <a:avLst/>
                <a:gdLst/>
                <a:ahLst/>
                <a:cxnLst/>
                <a:rect l="l" t="t" r="r" b="b"/>
                <a:pathLst>
                  <a:path w="473642" h="564260" extrusionOk="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71" name="Google Shape;1971;ga910c9af8b_1_914"/>
              <p:cNvSpPr/>
              <p:nvPr/>
            </p:nvSpPr>
            <p:spPr>
              <a:xfrm>
                <a:off x="4100810" y="-903085"/>
                <a:ext cx="473642" cy="564260"/>
              </a:xfrm>
              <a:custGeom>
                <a:avLst/>
                <a:gdLst/>
                <a:ahLst/>
                <a:cxnLst/>
                <a:rect l="l" t="t" r="r" b="b"/>
                <a:pathLst>
                  <a:path w="473642" h="564260" extrusionOk="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72" name="Google Shape;1972;ga910c9af8b_1_914"/>
              <p:cNvSpPr/>
              <p:nvPr/>
            </p:nvSpPr>
            <p:spPr>
              <a:xfrm>
                <a:off x="4759369" y="-902323"/>
                <a:ext cx="503157" cy="563498"/>
              </a:xfrm>
              <a:custGeom>
                <a:avLst/>
                <a:gdLst/>
                <a:ahLst/>
                <a:cxnLst/>
                <a:rect l="l" t="t" r="r" b="b"/>
                <a:pathLst>
                  <a:path w="503157" h="563498" extrusionOk="0">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73" name="Google Shape;1973;ga910c9af8b_1_914"/>
              <p:cNvSpPr/>
              <p:nvPr/>
            </p:nvSpPr>
            <p:spPr>
              <a:xfrm>
                <a:off x="5362206" y="-902323"/>
                <a:ext cx="547497" cy="563594"/>
              </a:xfrm>
              <a:custGeom>
                <a:avLst/>
                <a:gdLst/>
                <a:ahLst/>
                <a:cxnLst/>
                <a:rect l="l" t="t" r="r" b="b"/>
                <a:pathLst>
                  <a:path w="547497" h="563594" extrusionOk="0">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74" name="Google Shape;1974;ga910c9af8b_1_914"/>
              <p:cNvSpPr/>
              <p:nvPr/>
            </p:nvSpPr>
            <p:spPr>
              <a:xfrm>
                <a:off x="6066865" y="-902323"/>
                <a:ext cx="491966" cy="563498"/>
              </a:xfrm>
              <a:custGeom>
                <a:avLst/>
                <a:gdLst/>
                <a:ahLst/>
                <a:cxnLst/>
                <a:rect l="l" t="t" r="r" b="b"/>
                <a:pathLst>
                  <a:path w="491966" h="563498" extrusionOk="0">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75" name="Google Shape;1975;ga910c9af8b_1_914"/>
              <p:cNvSpPr/>
              <p:nvPr/>
            </p:nvSpPr>
            <p:spPr>
              <a:xfrm>
                <a:off x="6726186"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76" name="Google Shape;1976;ga910c9af8b_1_914"/>
              <p:cNvSpPr/>
              <p:nvPr/>
            </p:nvSpPr>
            <p:spPr>
              <a:xfrm>
                <a:off x="7514951" y="-901466"/>
                <a:ext cx="596550" cy="563594"/>
              </a:xfrm>
              <a:custGeom>
                <a:avLst/>
                <a:gdLst/>
                <a:ahLst/>
                <a:cxnLst/>
                <a:rect l="l" t="t" r="r" b="b"/>
                <a:pathLst>
                  <a:path w="596550" h="563594" extrusionOk="0">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77" name="Google Shape;1977;ga910c9af8b_1_914"/>
              <p:cNvSpPr/>
              <p:nvPr/>
            </p:nvSpPr>
            <p:spPr>
              <a:xfrm>
                <a:off x="8349912" y="-902323"/>
                <a:ext cx="105537" cy="563594"/>
              </a:xfrm>
              <a:custGeom>
                <a:avLst/>
                <a:gdLst/>
                <a:ahLst/>
                <a:cxnLst/>
                <a:rect l="l" t="t" r="r" b="b"/>
                <a:pathLst>
                  <a:path w="105537" h="563594" extrusionOk="0">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78" name="Google Shape;1978;ga910c9af8b_1_914"/>
              <p:cNvSpPr/>
              <p:nvPr/>
            </p:nvSpPr>
            <p:spPr>
              <a:xfrm>
                <a:off x="8648326" y="-913563"/>
                <a:ext cx="512830" cy="587692"/>
              </a:xfrm>
              <a:custGeom>
                <a:avLst/>
                <a:gdLst/>
                <a:ahLst/>
                <a:cxnLst/>
                <a:rect l="l" t="t" r="r" b="b"/>
                <a:pathLst>
                  <a:path w="512830" h="587692" extrusionOk="0">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79" name="Google Shape;1979;ga910c9af8b_1_914"/>
              <p:cNvSpPr/>
              <p:nvPr/>
            </p:nvSpPr>
            <p:spPr>
              <a:xfrm>
                <a:off x="9293840" y="-921659"/>
                <a:ext cx="482545" cy="597330"/>
              </a:xfrm>
              <a:custGeom>
                <a:avLst/>
                <a:gdLst/>
                <a:ahLst/>
                <a:cxnLst/>
                <a:rect l="l" t="t" r="r" b="b"/>
                <a:pathLst>
                  <a:path w="482545" h="597330" extrusionOk="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1980" name="Google Shape;1980;ga910c9af8b_1_914"/>
          <p:cNvGrpSpPr/>
          <p:nvPr/>
        </p:nvGrpSpPr>
        <p:grpSpPr>
          <a:xfrm>
            <a:off x="2088170" y="6466230"/>
            <a:ext cx="333197" cy="175568"/>
            <a:chOff x="3189287" y="1895475"/>
            <a:chExt cx="5809963" cy="3062191"/>
          </a:xfrm>
        </p:grpSpPr>
        <p:sp>
          <p:nvSpPr>
            <p:cNvPr id="1981" name="Google Shape;1981;ga910c9af8b_1_914"/>
            <p:cNvSpPr/>
            <p:nvPr/>
          </p:nvSpPr>
          <p:spPr>
            <a:xfrm>
              <a:off x="4832254" y="3930110"/>
              <a:ext cx="254888" cy="1009554"/>
            </a:xfrm>
            <a:custGeom>
              <a:avLst/>
              <a:gdLst/>
              <a:ahLst/>
              <a:cxnLst/>
              <a:rect l="l" t="t" r="r" b="b"/>
              <a:pathLst>
                <a:path w="254888" h="1009554" extrusionOk="0">
                  <a:moveTo>
                    <a:pt x="0" y="0"/>
                  </a:moveTo>
                  <a:lnTo>
                    <a:pt x="254889" y="0"/>
                  </a:lnTo>
                  <a:lnTo>
                    <a:pt x="254889" y="1009555"/>
                  </a:lnTo>
                  <a:lnTo>
                    <a:pt x="0" y="100955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2" name="Google Shape;1982;ga910c9af8b_1_914"/>
            <p:cNvSpPr/>
            <p:nvPr/>
          </p:nvSpPr>
          <p:spPr>
            <a:xfrm>
              <a:off x="6371208" y="3912298"/>
              <a:ext cx="770191" cy="1045368"/>
            </a:xfrm>
            <a:custGeom>
              <a:avLst/>
              <a:gdLst/>
              <a:ahLst/>
              <a:cxnLst/>
              <a:rect l="l" t="t" r="r" b="b"/>
              <a:pathLst>
                <a:path w="770191" h="1045368" extrusionOk="0">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3" name="Google Shape;1983;ga910c9af8b_1_914"/>
            <p:cNvSpPr/>
            <p:nvPr/>
          </p:nvSpPr>
          <p:spPr>
            <a:xfrm>
              <a:off x="3712304" y="3912298"/>
              <a:ext cx="770381" cy="1045368"/>
            </a:xfrm>
            <a:custGeom>
              <a:avLst/>
              <a:gdLst/>
              <a:ahLst/>
              <a:cxnLst/>
              <a:rect l="l" t="t" r="r" b="b"/>
              <a:pathLst>
                <a:path w="770381" h="1045368" extrusionOk="0">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4" name="Google Shape;1984;ga910c9af8b_1_914"/>
            <p:cNvSpPr/>
            <p:nvPr/>
          </p:nvSpPr>
          <p:spPr>
            <a:xfrm>
              <a:off x="7409719" y="3912298"/>
              <a:ext cx="1066323" cy="1045368"/>
            </a:xfrm>
            <a:custGeom>
              <a:avLst/>
              <a:gdLst/>
              <a:ahLst/>
              <a:cxnLst/>
              <a:rect l="l" t="t" r="r" b="b"/>
              <a:pathLst>
                <a:path w="1066323" h="1045368" extrusionOk="0">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5" name="Google Shape;1985;ga910c9af8b_1_914"/>
            <p:cNvSpPr/>
            <p:nvPr/>
          </p:nvSpPr>
          <p:spPr>
            <a:xfrm>
              <a:off x="5429090" y="3911822"/>
              <a:ext cx="694943" cy="1045844"/>
            </a:xfrm>
            <a:custGeom>
              <a:avLst/>
              <a:gdLst/>
              <a:ahLst/>
              <a:cxnLst/>
              <a:rect l="l" t="t" r="r" b="b"/>
              <a:pathLst>
                <a:path w="694943" h="1045844" extrusionOk="0">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6" name="Google Shape;1986;ga910c9af8b_1_914"/>
            <p:cNvSpPr/>
            <p:nvPr/>
          </p:nvSpPr>
          <p:spPr>
            <a:xfrm>
              <a:off x="3189287" y="2719292"/>
              <a:ext cx="252698" cy="517302"/>
            </a:xfrm>
            <a:custGeom>
              <a:avLst/>
              <a:gdLst/>
              <a:ahLst/>
              <a:cxnLst/>
              <a:rect l="l" t="t" r="r" b="b"/>
              <a:pathLst>
                <a:path w="252698" h="517302" extrusionOk="0">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7" name="Google Shape;1987;ga910c9af8b_1_914"/>
            <p:cNvSpPr/>
            <p:nvPr/>
          </p:nvSpPr>
          <p:spPr>
            <a:xfrm>
              <a:off x="3883945" y="2371343"/>
              <a:ext cx="252983" cy="865251"/>
            </a:xfrm>
            <a:custGeom>
              <a:avLst/>
              <a:gdLst/>
              <a:ahLst/>
              <a:cxnLst/>
              <a:rect l="l" t="t" r="r" b="b"/>
              <a:pathLst>
                <a:path w="252983" h="865251" extrusionOk="0">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8" name="Google Shape;1988;ga910c9af8b_1_914"/>
            <p:cNvSpPr/>
            <p:nvPr/>
          </p:nvSpPr>
          <p:spPr>
            <a:xfrm>
              <a:off x="4578508" y="1895475"/>
              <a:ext cx="253079" cy="1593056"/>
            </a:xfrm>
            <a:custGeom>
              <a:avLst/>
              <a:gdLst/>
              <a:ahLst/>
              <a:cxnLst/>
              <a:rect l="l" t="t" r="r" b="b"/>
              <a:pathLst>
                <a:path w="253079" h="1593056" extrusionOk="0">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9" name="Google Shape;1989;ga910c9af8b_1_914"/>
            <p:cNvSpPr/>
            <p:nvPr/>
          </p:nvSpPr>
          <p:spPr>
            <a:xfrm>
              <a:off x="5273452" y="2371343"/>
              <a:ext cx="252983" cy="865251"/>
            </a:xfrm>
            <a:custGeom>
              <a:avLst/>
              <a:gdLst/>
              <a:ahLst/>
              <a:cxnLst/>
              <a:rect l="l" t="t" r="r" b="b"/>
              <a:pathLst>
                <a:path w="252983" h="865251" extrusionOk="0">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90" name="Google Shape;1990;ga910c9af8b_1_914"/>
            <p:cNvSpPr/>
            <p:nvPr/>
          </p:nvSpPr>
          <p:spPr>
            <a:xfrm>
              <a:off x="5968110" y="2719292"/>
              <a:ext cx="252412" cy="517302"/>
            </a:xfrm>
            <a:custGeom>
              <a:avLst/>
              <a:gdLst/>
              <a:ahLst/>
              <a:cxnLst/>
              <a:rect l="l" t="t" r="r" b="b"/>
              <a:pathLst>
                <a:path w="252412" h="517302" extrusionOk="0">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91" name="Google Shape;1991;ga910c9af8b_1_914"/>
            <p:cNvSpPr/>
            <p:nvPr/>
          </p:nvSpPr>
          <p:spPr>
            <a:xfrm>
              <a:off x="6663530" y="2371343"/>
              <a:ext cx="251936" cy="865251"/>
            </a:xfrm>
            <a:custGeom>
              <a:avLst/>
              <a:gdLst/>
              <a:ahLst/>
              <a:cxnLst/>
              <a:rect l="l" t="t" r="r" b="b"/>
              <a:pathLst>
                <a:path w="251936" h="865251" extrusionOk="0">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92" name="Google Shape;1992;ga910c9af8b_1_914"/>
            <p:cNvSpPr/>
            <p:nvPr/>
          </p:nvSpPr>
          <p:spPr>
            <a:xfrm>
              <a:off x="7358379" y="1895475"/>
              <a:ext cx="251936" cy="1593056"/>
            </a:xfrm>
            <a:custGeom>
              <a:avLst/>
              <a:gdLst/>
              <a:ahLst/>
              <a:cxnLst/>
              <a:rect l="l" t="t" r="r" b="b"/>
              <a:pathLst>
                <a:path w="251936" h="1593056" extrusionOk="0">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93" name="Google Shape;1993;ga910c9af8b_1_914"/>
            <p:cNvSpPr/>
            <p:nvPr/>
          </p:nvSpPr>
          <p:spPr>
            <a:xfrm>
              <a:off x="8051609" y="2371343"/>
              <a:ext cx="254221" cy="865251"/>
            </a:xfrm>
            <a:custGeom>
              <a:avLst/>
              <a:gdLst/>
              <a:ahLst/>
              <a:cxnLst/>
              <a:rect l="l" t="t" r="r" b="b"/>
              <a:pathLst>
                <a:path w="254221" h="865251" extrusionOk="0">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94" name="Google Shape;1994;ga910c9af8b_1_914"/>
            <p:cNvSpPr/>
            <p:nvPr/>
          </p:nvSpPr>
          <p:spPr>
            <a:xfrm>
              <a:off x="8747029" y="2719292"/>
              <a:ext cx="252221" cy="517302"/>
            </a:xfrm>
            <a:custGeom>
              <a:avLst/>
              <a:gdLst/>
              <a:ahLst/>
              <a:cxnLst/>
              <a:rect l="l" t="t" r="r" b="b"/>
              <a:pathLst>
                <a:path w="252221" h="517302" extrusionOk="0">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95" name="Google Shape;1995;ga910c9af8b_1_914"/>
            <p:cNvSpPr/>
            <p:nvPr/>
          </p:nvSpPr>
          <p:spPr>
            <a:xfrm>
              <a:off x="8744552" y="4806696"/>
              <a:ext cx="109252" cy="132968"/>
            </a:xfrm>
            <a:custGeom>
              <a:avLst/>
              <a:gdLst/>
              <a:ahLst/>
              <a:cxnLst/>
              <a:rect l="l" t="t" r="r" b="b"/>
              <a:pathLst>
                <a:path w="109252" h="132968" extrusionOk="0">
                  <a:moveTo>
                    <a:pt x="109252" y="0"/>
                  </a:moveTo>
                  <a:lnTo>
                    <a:pt x="109252" y="15811"/>
                  </a:lnTo>
                  <a:lnTo>
                    <a:pt x="63627" y="15811"/>
                  </a:lnTo>
                  <a:lnTo>
                    <a:pt x="63627" y="132969"/>
                  </a:lnTo>
                  <a:lnTo>
                    <a:pt x="45244" y="132969"/>
                  </a:lnTo>
                  <a:lnTo>
                    <a:pt x="45244" y="15811"/>
                  </a:lnTo>
                  <a:lnTo>
                    <a:pt x="0" y="15811"/>
                  </a:lnTo>
                  <a:lnTo>
                    <a:pt x="0" y="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96" name="Google Shape;1996;ga910c9af8b_1_914"/>
            <p:cNvSpPr/>
            <p:nvPr/>
          </p:nvSpPr>
          <p:spPr>
            <a:xfrm>
              <a:off x="8862948" y="4806696"/>
              <a:ext cx="136207" cy="132968"/>
            </a:xfrm>
            <a:custGeom>
              <a:avLst/>
              <a:gdLst/>
              <a:ahLst/>
              <a:cxnLst/>
              <a:rect l="l" t="t" r="r" b="b"/>
              <a:pathLst>
                <a:path w="136207" h="132968" extrusionOk="0">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218249879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matchingName="Image_Callout_2">
  <p:cSld name="Image_Callout_2">
    <p:bg>
      <p:bgPr>
        <a:solidFill>
          <a:srgbClr val="FFFFFF"/>
        </a:solidFill>
        <a:effectLst/>
      </p:bgPr>
    </p:bg>
    <p:spTree>
      <p:nvGrpSpPr>
        <p:cNvPr id="1" name="Shape 1997"/>
        <p:cNvGrpSpPr/>
        <p:nvPr/>
      </p:nvGrpSpPr>
      <p:grpSpPr>
        <a:xfrm>
          <a:off x="0" y="0"/>
          <a:ext cx="0" cy="0"/>
          <a:chOff x="0" y="0"/>
          <a:chExt cx="0" cy="0"/>
        </a:xfrm>
      </p:grpSpPr>
      <p:sp>
        <p:nvSpPr>
          <p:cNvPr id="1998" name="Google Shape;1998;ga910c9af8b_1_955"/>
          <p:cNvSpPr/>
          <p:nvPr/>
        </p:nvSpPr>
        <p:spPr>
          <a:xfrm>
            <a:off x="1" y="3429001"/>
            <a:ext cx="12192000" cy="34289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99" name="Google Shape;1999;ga910c9af8b_1_955"/>
          <p:cNvSpPr>
            <a:spLocks noGrp="1"/>
          </p:cNvSpPr>
          <p:nvPr>
            <p:ph type="pic" idx="2"/>
          </p:nvPr>
        </p:nvSpPr>
        <p:spPr>
          <a:xfrm>
            <a:off x="673275" y="910397"/>
            <a:ext cx="5706883" cy="5037206"/>
          </a:xfrm>
          <a:prstGeom prst="rect">
            <a:avLst/>
          </a:prstGeom>
          <a:solidFill>
            <a:schemeClr val="lt2"/>
          </a:solidFill>
          <a:ln>
            <a:noFill/>
          </a:ln>
          <a:effectLst>
            <a:outerShdw blurRad="254000" algn="ctr" rotWithShape="0">
              <a:schemeClr val="dk1">
                <a:alpha val="9411"/>
              </a:schemeClr>
            </a:outerShdw>
          </a:effectLst>
        </p:spPr>
        <p:txBody>
          <a:bodyPr spcFirstLastPara="1" wrap="square" lIns="0" tIns="0" rIns="0" bIns="0" anchor="t" anchorCtr="0">
            <a:noAutofit/>
          </a:bodyPr>
          <a:lstStyle>
            <a:lvl1pPr marR="0" lvl="0" algn="l" rtl="0">
              <a:lnSpc>
                <a:spcPct val="110000"/>
              </a:lnSpc>
              <a:spcBef>
                <a:spcPts val="600"/>
              </a:spcBef>
              <a:spcAft>
                <a:spcPts val="0"/>
              </a:spcAft>
              <a:buClr>
                <a:schemeClr val="accent1"/>
              </a:buClr>
              <a:buSzPts val="1050"/>
              <a:buFont typeface="Arial"/>
              <a:buChar char="​"/>
              <a:defRPr sz="14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dk2"/>
              </a:buClr>
              <a:buSzPts val="900"/>
              <a:buFont typeface="Arial"/>
              <a:buChar char="–"/>
              <a:defRPr sz="1000" b="0" i="0" u="none" strike="noStrike" cap="none">
                <a:solidFill>
                  <a:schemeClr val="dk1"/>
                </a:solidFill>
                <a:latin typeface="Arial"/>
                <a:ea typeface="Arial"/>
                <a:cs typeface="Arial"/>
                <a:sym typeface="Arial"/>
              </a:defRPr>
            </a:lvl3pPr>
            <a:lvl4pPr marR="0" lvl="3" algn="l" rtl="0">
              <a:lnSpc>
                <a:spcPct val="100000"/>
              </a:lnSpc>
              <a:spcBef>
                <a:spcPts val="1000"/>
              </a:spcBef>
              <a:spcAft>
                <a:spcPts val="0"/>
              </a:spcAft>
              <a:buClr>
                <a:schemeClr val="accent1"/>
              </a:buClr>
              <a:buSzPts val="600"/>
              <a:buFont typeface="Arial"/>
              <a:buChar char="​"/>
              <a:defRPr sz="2400" b="0" i="0" u="none" strike="noStrike" cap="none">
                <a:solidFill>
                  <a:schemeClr val="accent1"/>
                </a:solidFill>
                <a:latin typeface="Arial"/>
                <a:ea typeface="Arial"/>
                <a:cs typeface="Arial"/>
                <a:sym typeface="Arial"/>
              </a:defRPr>
            </a:lvl4pPr>
            <a:lvl5pPr marR="0" lvl="4" algn="l" rtl="0">
              <a:lnSpc>
                <a:spcPct val="110000"/>
              </a:lnSpc>
              <a:spcBef>
                <a:spcPts val="600"/>
              </a:spcBef>
              <a:spcAft>
                <a:spcPts val="0"/>
              </a:spcAft>
              <a:buClr>
                <a:schemeClr val="dk1"/>
              </a:buClr>
              <a:buSzPts val="1400"/>
              <a:buFont typeface="Arial"/>
              <a:buAutoNum type="arabicPeriod"/>
              <a:defRPr sz="1400" b="0" i="0" u="none" strike="noStrike" cap="none">
                <a:solidFill>
                  <a:schemeClr val="dk1"/>
                </a:solidFill>
                <a:latin typeface="Arial"/>
                <a:ea typeface="Arial"/>
                <a:cs typeface="Arial"/>
                <a:sym typeface="Arial"/>
              </a:defRPr>
            </a:lvl5pPr>
            <a:lvl6pPr marR="0" lvl="5" algn="l" rtl="0">
              <a:lnSpc>
                <a:spcPct val="110000"/>
              </a:lnSpc>
              <a:spcBef>
                <a:spcPts val="1200"/>
              </a:spcBef>
              <a:spcAft>
                <a:spcPts val="0"/>
              </a:spcAft>
              <a:buClr>
                <a:schemeClr val="dk1"/>
              </a:buClr>
              <a:buSzPts val="350"/>
              <a:buFont typeface="Arial"/>
              <a:buChar char="​"/>
              <a:defRPr sz="1400" b="0" i="0" u="none" strike="noStrike" cap="none">
                <a:solidFill>
                  <a:schemeClr val="dk1"/>
                </a:solidFill>
                <a:latin typeface="Arial"/>
                <a:ea typeface="Arial"/>
                <a:cs typeface="Arial"/>
                <a:sym typeface="Arial"/>
              </a:defRPr>
            </a:lvl6pPr>
            <a:lvl7pPr marR="0" lvl="6" algn="l" rtl="0">
              <a:lnSpc>
                <a:spcPct val="110000"/>
              </a:lnSpc>
              <a:spcBef>
                <a:spcPts val="6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7pPr>
            <a:lvl8pPr marR="0" lvl="7" algn="l" rtl="0">
              <a:lnSpc>
                <a:spcPct val="110000"/>
              </a:lnSpc>
              <a:spcBef>
                <a:spcPts val="1200"/>
              </a:spcBef>
              <a:spcAft>
                <a:spcPts val="0"/>
              </a:spcAft>
              <a:buClr>
                <a:schemeClr val="accent1"/>
              </a:buClr>
              <a:buSzPts val="250"/>
              <a:buFont typeface="Arial"/>
              <a:buChar char="​"/>
              <a:defRPr sz="1000" b="0" i="0" u="none" strike="noStrike" cap="none">
                <a:solidFill>
                  <a:schemeClr val="accent1"/>
                </a:solidFill>
                <a:latin typeface="Arial"/>
                <a:ea typeface="Arial"/>
                <a:cs typeface="Arial"/>
                <a:sym typeface="Arial"/>
              </a:defRPr>
            </a:lvl8pPr>
            <a:lvl9pPr marR="0" lvl="8" algn="l" rtl="0">
              <a:lnSpc>
                <a:spcPct val="90000"/>
              </a:lnSpc>
              <a:spcBef>
                <a:spcPts val="1200"/>
              </a:spcBef>
              <a:spcAft>
                <a:spcPts val="0"/>
              </a:spcAft>
              <a:buClr>
                <a:schemeClr val="accent1"/>
              </a:buClr>
              <a:buSzPts val="1350"/>
              <a:buFont typeface="Arial"/>
              <a:buChar char="​"/>
              <a:defRPr sz="5400" b="0" i="0" u="none" strike="noStrike" cap="none">
                <a:solidFill>
                  <a:schemeClr val="accent1"/>
                </a:solidFill>
                <a:latin typeface="Arial"/>
                <a:ea typeface="Arial"/>
                <a:cs typeface="Arial"/>
                <a:sym typeface="Arial"/>
              </a:defRPr>
            </a:lvl9pPr>
          </a:lstStyle>
          <a:p>
            <a:endParaRPr/>
          </a:p>
        </p:txBody>
      </p:sp>
      <p:sp>
        <p:nvSpPr>
          <p:cNvPr id="2000" name="Google Shape;2000;ga910c9af8b_1_955"/>
          <p:cNvSpPr txBox="1">
            <a:spLocks noGrp="1"/>
          </p:cNvSpPr>
          <p:nvPr>
            <p:ph type="body" idx="1"/>
          </p:nvPr>
        </p:nvSpPr>
        <p:spPr>
          <a:xfrm>
            <a:off x="6818565" y="910399"/>
            <a:ext cx="4817666" cy="2259933"/>
          </a:xfrm>
          <a:prstGeom prst="rect">
            <a:avLst/>
          </a:prstGeom>
          <a:noFill/>
          <a:ln>
            <a:noFill/>
          </a:ln>
        </p:spPr>
        <p:txBody>
          <a:bodyPr spcFirstLastPara="1" wrap="square" lIns="0" tIns="0" rIns="0" bIns="0" anchor="ctr" anchorCtr="0">
            <a:noAutofit/>
          </a:bodyPr>
          <a:lstStyle>
            <a:lvl1pPr marL="457200" lvl="0" indent="-295275" algn="l">
              <a:lnSpc>
                <a:spcPct val="110000"/>
              </a:lnSpc>
              <a:spcBef>
                <a:spcPts val="600"/>
              </a:spcBef>
              <a:spcAft>
                <a:spcPts val="0"/>
              </a:spcAft>
              <a:buSzPts val="1050"/>
              <a:buChar char="​"/>
              <a:defRPr/>
            </a:lvl1pPr>
            <a:lvl2pPr marL="914400" lvl="1" indent="-304800" algn="l">
              <a:lnSpc>
                <a:spcPct val="100000"/>
              </a:lnSpc>
              <a:spcBef>
                <a:spcPts val="600"/>
              </a:spcBef>
              <a:spcAft>
                <a:spcPts val="0"/>
              </a:spcAft>
              <a:buSzPts val="1200"/>
              <a:buChar char="•"/>
              <a:defRPr/>
            </a:lvl2pPr>
            <a:lvl3pPr marL="1371600" lvl="2" indent="-285750" algn="l">
              <a:lnSpc>
                <a:spcPct val="100000"/>
              </a:lnSpc>
              <a:spcBef>
                <a:spcPts val="600"/>
              </a:spcBef>
              <a:spcAft>
                <a:spcPts val="0"/>
              </a:spcAft>
              <a:buSzPts val="900"/>
              <a:buChar char="–"/>
              <a:defRPr/>
            </a:lvl3pPr>
            <a:lvl4pPr marL="1828800" lvl="3" indent="-266700" algn="l">
              <a:lnSpc>
                <a:spcPct val="100000"/>
              </a:lnSpc>
              <a:spcBef>
                <a:spcPts val="1000"/>
              </a:spcBef>
              <a:spcAft>
                <a:spcPts val="0"/>
              </a:spcAft>
              <a:buClr>
                <a:schemeClr val="dk1"/>
              </a:buClr>
              <a:buSzPts val="600"/>
              <a:buFont typeface="Arial"/>
              <a:buChar char="​"/>
              <a:defRPr>
                <a:solidFill>
                  <a:schemeClr val="dk1"/>
                </a:solidFill>
              </a:defRPr>
            </a:lvl4pPr>
            <a:lvl5pPr marL="2286000" lvl="4" indent="-317500" algn="l">
              <a:lnSpc>
                <a:spcPct val="110000"/>
              </a:lnSpc>
              <a:spcBef>
                <a:spcPts val="600"/>
              </a:spcBef>
              <a:spcAft>
                <a:spcPts val="0"/>
              </a:spcAft>
              <a:buSzPts val="14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2001" name="Google Shape;2001;ga910c9af8b_1_955"/>
          <p:cNvSpPr txBox="1">
            <a:spLocks noGrp="1"/>
          </p:cNvSpPr>
          <p:nvPr>
            <p:ph type="body" idx="3"/>
          </p:nvPr>
        </p:nvSpPr>
        <p:spPr>
          <a:xfrm>
            <a:off x="6818564" y="3676897"/>
            <a:ext cx="4817666" cy="2270705"/>
          </a:xfrm>
          <a:prstGeom prst="rect">
            <a:avLst/>
          </a:prstGeom>
          <a:noFill/>
          <a:ln>
            <a:noFill/>
          </a:ln>
        </p:spPr>
        <p:txBody>
          <a:bodyPr spcFirstLastPara="1" wrap="square" lIns="0" tIns="0" rIns="0" bIns="0" anchor="ctr" anchorCtr="0">
            <a:noAutofit/>
          </a:bodyPr>
          <a:lstStyle>
            <a:lvl1pPr marL="457200" lvl="0" indent="-295275" algn="l">
              <a:lnSpc>
                <a:spcPct val="110000"/>
              </a:lnSpc>
              <a:spcBef>
                <a:spcPts val="600"/>
              </a:spcBef>
              <a:spcAft>
                <a:spcPts val="0"/>
              </a:spcAft>
              <a:buSzPts val="1050"/>
              <a:buChar char="​"/>
              <a:defRPr>
                <a:solidFill>
                  <a:schemeClr val="lt1"/>
                </a:solidFill>
              </a:defRPr>
            </a:lvl1pPr>
            <a:lvl2pPr marL="914400" lvl="1" indent="-304800" algn="l">
              <a:lnSpc>
                <a:spcPct val="100000"/>
              </a:lnSpc>
              <a:spcBef>
                <a:spcPts val="600"/>
              </a:spcBef>
              <a:spcAft>
                <a:spcPts val="0"/>
              </a:spcAft>
              <a:buClr>
                <a:schemeClr val="lt1"/>
              </a:buClr>
              <a:buSzPts val="1200"/>
              <a:buChar char="•"/>
              <a:defRPr>
                <a:solidFill>
                  <a:schemeClr val="lt1"/>
                </a:solidFill>
              </a:defRPr>
            </a:lvl2pPr>
            <a:lvl3pPr marL="1371600" lvl="2" indent="-285750" algn="l">
              <a:lnSpc>
                <a:spcPct val="100000"/>
              </a:lnSpc>
              <a:spcBef>
                <a:spcPts val="600"/>
              </a:spcBef>
              <a:spcAft>
                <a:spcPts val="0"/>
              </a:spcAft>
              <a:buClr>
                <a:schemeClr val="lt1"/>
              </a:buClr>
              <a:buSzPts val="900"/>
              <a:buChar char="–"/>
              <a:defRPr>
                <a:solidFill>
                  <a:schemeClr val="lt1"/>
                </a:solidFill>
              </a:defRPr>
            </a:lvl3pPr>
            <a:lvl4pPr marL="1828800" lvl="3" indent="-266700" algn="l">
              <a:lnSpc>
                <a:spcPct val="100000"/>
              </a:lnSpc>
              <a:spcBef>
                <a:spcPts val="1000"/>
              </a:spcBef>
              <a:spcAft>
                <a:spcPts val="0"/>
              </a:spcAft>
              <a:buClr>
                <a:schemeClr val="lt1"/>
              </a:buClr>
              <a:buSzPts val="600"/>
              <a:buFont typeface="Arial"/>
              <a:buChar char="​"/>
              <a:defRPr>
                <a:solidFill>
                  <a:schemeClr val="lt1"/>
                </a:solidFill>
              </a:defRPr>
            </a:lvl4pPr>
            <a:lvl5pPr marL="2286000" lvl="4" indent="-317500" algn="l">
              <a:lnSpc>
                <a:spcPct val="110000"/>
              </a:lnSpc>
              <a:spcBef>
                <a:spcPts val="600"/>
              </a:spcBef>
              <a:spcAft>
                <a:spcPts val="0"/>
              </a:spcAft>
              <a:buSzPts val="1400"/>
              <a:buAutoNum type="arabicPeriod"/>
              <a:defRPr>
                <a:solidFill>
                  <a:schemeClr val="lt1"/>
                </a:solidFill>
              </a:defRPr>
            </a:lvl5pPr>
            <a:lvl6pPr marL="2743200" lvl="5" indent="-250825" algn="l">
              <a:lnSpc>
                <a:spcPct val="110000"/>
              </a:lnSpc>
              <a:spcBef>
                <a:spcPts val="1200"/>
              </a:spcBef>
              <a:spcAft>
                <a:spcPts val="0"/>
              </a:spcAft>
              <a:buClr>
                <a:schemeClr val="lt1"/>
              </a:buClr>
              <a:buSzPts val="350"/>
              <a:buFont typeface="Arial"/>
              <a:buChar char="​"/>
              <a:defRPr>
                <a:solidFill>
                  <a:schemeClr val="lt1"/>
                </a:solidFill>
              </a:defRPr>
            </a:lvl6pPr>
            <a:lvl7pPr marL="3200400" lvl="6" indent="-317500" algn="l">
              <a:lnSpc>
                <a:spcPct val="110000"/>
              </a:lnSpc>
              <a:spcBef>
                <a:spcPts val="600"/>
              </a:spcBef>
              <a:spcAft>
                <a:spcPts val="0"/>
              </a:spcAft>
              <a:buClr>
                <a:schemeClr val="lt1"/>
              </a:buClr>
              <a:buSzPts val="1400"/>
              <a:buChar char="❑"/>
              <a:defRPr>
                <a:solidFill>
                  <a:schemeClr val="lt1"/>
                </a:solidFill>
              </a:defRPr>
            </a:lvl7pPr>
            <a:lvl8pPr marL="3657600" lvl="7" indent="-244475" algn="l">
              <a:lnSpc>
                <a:spcPct val="110000"/>
              </a:lnSpc>
              <a:spcBef>
                <a:spcPts val="1200"/>
              </a:spcBef>
              <a:spcAft>
                <a:spcPts val="0"/>
              </a:spcAft>
              <a:buClr>
                <a:schemeClr val="lt1"/>
              </a:buClr>
              <a:buSzPts val="250"/>
              <a:buFont typeface="Arial"/>
              <a:buChar char="​"/>
              <a:defRPr>
                <a:solidFill>
                  <a:schemeClr val="lt1"/>
                </a:solidFill>
              </a:defRPr>
            </a:lvl8pPr>
            <a:lvl9pPr marL="4114800" lvl="8" indent="-292100" algn="l">
              <a:lnSpc>
                <a:spcPct val="90000"/>
              </a:lnSpc>
              <a:spcBef>
                <a:spcPts val="1200"/>
              </a:spcBef>
              <a:spcAft>
                <a:spcPts val="0"/>
              </a:spcAft>
              <a:buClr>
                <a:schemeClr val="lt1"/>
              </a:buClr>
              <a:buSzPts val="1000"/>
              <a:buFont typeface="Arial"/>
              <a:buChar char="​"/>
              <a:defRPr sz="4000">
                <a:solidFill>
                  <a:schemeClr val="lt1"/>
                </a:solidFill>
              </a:defRPr>
            </a:lvl9pPr>
          </a:lstStyle>
          <a:p>
            <a:endParaRPr/>
          </a:p>
        </p:txBody>
      </p:sp>
      <p:sp>
        <p:nvSpPr>
          <p:cNvPr id="2002" name="Google Shape;2002;ga910c9af8b_1_955"/>
          <p:cNvSpPr txBox="1"/>
          <p:nvPr/>
        </p:nvSpPr>
        <p:spPr>
          <a:xfrm>
            <a:off x="11437792" y="6414737"/>
            <a:ext cx="327344" cy="27891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fld id="{00000000-1234-1234-1234-123412341234}" type="slidenum">
              <a:rPr lang="en-US" sz="700" b="0" i="0" u="none" strike="noStrike" cap="none">
                <a:solidFill>
                  <a:srgbClr val="CFD3DD"/>
                </a:solidFill>
                <a:latin typeface="Arial"/>
                <a:ea typeface="Arial"/>
                <a:cs typeface="Arial"/>
                <a:sym typeface="Arial"/>
              </a:rPr>
              <a:pPr marL="0" marR="0" lvl="0" indent="0" algn="l" rtl="0">
                <a:lnSpc>
                  <a:spcPct val="100000"/>
                </a:lnSpc>
                <a:spcBef>
                  <a:spcPts val="0"/>
                </a:spcBef>
                <a:spcAft>
                  <a:spcPts val="0"/>
                </a:spcAft>
                <a:buClr>
                  <a:srgbClr val="000000"/>
                </a:buClr>
                <a:buSzPts val="700"/>
                <a:buFont typeface="Arial"/>
                <a:buNone/>
              </a:pPr>
              <a:t>‹#›</a:t>
            </a:fld>
            <a:endParaRPr sz="700" b="0" i="0" u="none" strike="noStrike" cap="none">
              <a:solidFill>
                <a:srgbClr val="CFD3DD"/>
              </a:solidFill>
              <a:latin typeface="Arial"/>
              <a:ea typeface="Arial"/>
              <a:cs typeface="Arial"/>
              <a:sym typeface="Arial"/>
            </a:endParaRPr>
          </a:p>
        </p:txBody>
      </p:sp>
      <p:sp>
        <p:nvSpPr>
          <p:cNvPr id="2003" name="Google Shape;2003;ga910c9af8b_1_955"/>
          <p:cNvSpPr/>
          <p:nvPr/>
        </p:nvSpPr>
        <p:spPr>
          <a:xfrm>
            <a:off x="2564248" y="6454170"/>
            <a:ext cx="1482523"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CFD3DD"/>
                </a:solidFill>
                <a:latin typeface="Arial"/>
                <a:ea typeface="Arial"/>
                <a:cs typeface="Arial"/>
                <a:sym typeface="Arial"/>
              </a:rPr>
              <a:t>AppDynamics is part of Cisco.</a:t>
            </a:r>
            <a:endParaRPr sz="1600" b="0" i="0" u="none" strike="noStrike" cap="none">
              <a:solidFill>
                <a:srgbClr val="CFD3DD"/>
              </a:solidFill>
              <a:latin typeface="Arial"/>
              <a:ea typeface="Arial"/>
              <a:cs typeface="Arial"/>
              <a:sym typeface="Arial"/>
            </a:endParaRPr>
          </a:p>
        </p:txBody>
      </p:sp>
      <p:cxnSp>
        <p:nvCxnSpPr>
          <p:cNvPr id="2004" name="Google Shape;2004;ga910c9af8b_1_955"/>
          <p:cNvCxnSpPr/>
          <p:nvPr/>
        </p:nvCxnSpPr>
        <p:spPr>
          <a:xfrm>
            <a:off x="1771509" y="6426009"/>
            <a:ext cx="0" cy="256377"/>
          </a:xfrm>
          <a:prstGeom prst="straightConnector1">
            <a:avLst/>
          </a:prstGeom>
          <a:noFill/>
          <a:ln w="9525" cap="flat" cmpd="sng">
            <a:solidFill>
              <a:srgbClr val="BFBFBF">
                <a:alpha val="45490"/>
              </a:srgbClr>
            </a:solidFill>
            <a:prstDash val="solid"/>
            <a:miter lim="800000"/>
            <a:headEnd type="none" w="sm" len="sm"/>
            <a:tailEnd type="none" w="sm" len="sm"/>
          </a:ln>
        </p:spPr>
      </p:cxnSp>
      <p:cxnSp>
        <p:nvCxnSpPr>
          <p:cNvPr id="2005" name="Google Shape;2005;ga910c9af8b_1_955"/>
          <p:cNvCxnSpPr/>
          <p:nvPr/>
        </p:nvCxnSpPr>
        <p:spPr>
          <a:xfrm>
            <a:off x="4168825" y="6426009"/>
            <a:ext cx="0" cy="256377"/>
          </a:xfrm>
          <a:prstGeom prst="straightConnector1">
            <a:avLst/>
          </a:prstGeom>
          <a:noFill/>
          <a:ln w="9525" cap="flat" cmpd="sng">
            <a:solidFill>
              <a:srgbClr val="BFBFBF">
                <a:alpha val="45490"/>
              </a:srgbClr>
            </a:solidFill>
            <a:prstDash val="solid"/>
            <a:miter lim="800000"/>
            <a:headEnd type="none" w="sm" len="sm"/>
            <a:tailEnd type="none" w="sm" len="sm"/>
          </a:ln>
        </p:spPr>
      </p:cxnSp>
      <p:sp>
        <p:nvSpPr>
          <p:cNvPr id="2006" name="Google Shape;2006;ga910c9af8b_1_955"/>
          <p:cNvSpPr/>
          <p:nvPr/>
        </p:nvSpPr>
        <p:spPr>
          <a:xfrm>
            <a:off x="4302180" y="6454170"/>
            <a:ext cx="5250881"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FD3DD"/>
              </a:buClr>
              <a:buSzPts val="700"/>
              <a:buFont typeface="Arial"/>
              <a:buNone/>
            </a:pPr>
            <a:r>
              <a:rPr lang="en-US" sz="700" b="0" i="0" u="none" strike="noStrike" cap="none">
                <a:solidFill>
                  <a:srgbClr val="CFD3DD"/>
                </a:solidFill>
                <a:latin typeface="Arial"/>
                <a:ea typeface="Arial"/>
                <a:cs typeface="Arial"/>
                <a:sym typeface="Arial"/>
              </a:rPr>
              <a:t>© 2020 Cisco and/or its affiliates. All rights reserved. APPDYNAMICS CONFIDENTIAL AND PROPRIETARY</a:t>
            </a:r>
            <a:endParaRPr sz="1400" b="0" i="0" u="none" strike="noStrike" cap="none">
              <a:solidFill>
                <a:srgbClr val="000000"/>
              </a:solidFill>
              <a:latin typeface="Arial"/>
              <a:ea typeface="Arial"/>
              <a:cs typeface="Arial"/>
              <a:sym typeface="Arial"/>
            </a:endParaRPr>
          </a:p>
        </p:txBody>
      </p:sp>
      <p:grpSp>
        <p:nvGrpSpPr>
          <p:cNvPr id="2007" name="Google Shape;2007;ga910c9af8b_1_955"/>
          <p:cNvGrpSpPr/>
          <p:nvPr/>
        </p:nvGrpSpPr>
        <p:grpSpPr>
          <a:xfrm>
            <a:off x="456883" y="6487048"/>
            <a:ext cx="1023141" cy="133760"/>
            <a:chOff x="1190923" y="-1184359"/>
            <a:chExt cx="8585462" cy="1122711"/>
          </a:xfrm>
        </p:grpSpPr>
        <p:sp>
          <p:nvSpPr>
            <p:cNvPr id="2008" name="Google Shape;2008;ga910c9af8b_1_955"/>
            <p:cNvSpPr/>
            <p:nvPr/>
          </p:nvSpPr>
          <p:spPr>
            <a:xfrm>
              <a:off x="1190923" y="-1184359"/>
              <a:ext cx="1022032" cy="1122711"/>
            </a:xfrm>
            <a:custGeom>
              <a:avLst/>
              <a:gdLst/>
              <a:ahLst/>
              <a:cxnLst/>
              <a:rect l="l" t="t" r="r" b="b"/>
              <a:pathLst>
                <a:path w="1022032" h="1122711" extrusionOk="0">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2009" name="Google Shape;2009;ga910c9af8b_1_955"/>
            <p:cNvGrpSpPr/>
            <p:nvPr/>
          </p:nvGrpSpPr>
          <p:grpSpPr>
            <a:xfrm>
              <a:off x="2653581" y="-921659"/>
              <a:ext cx="7122804" cy="597330"/>
              <a:chOff x="2653581" y="-921659"/>
              <a:chExt cx="7122804" cy="597330"/>
            </a:xfrm>
          </p:grpSpPr>
          <p:sp>
            <p:nvSpPr>
              <p:cNvPr id="2010" name="Google Shape;2010;ga910c9af8b_1_955"/>
              <p:cNvSpPr/>
              <p:nvPr/>
            </p:nvSpPr>
            <p:spPr>
              <a:xfrm>
                <a:off x="2653581"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1" name="Google Shape;2011;ga910c9af8b_1_955"/>
              <p:cNvSpPr/>
              <p:nvPr/>
            </p:nvSpPr>
            <p:spPr>
              <a:xfrm>
                <a:off x="3442347" y="-903085"/>
                <a:ext cx="473642" cy="564260"/>
              </a:xfrm>
              <a:custGeom>
                <a:avLst/>
                <a:gdLst/>
                <a:ahLst/>
                <a:cxnLst/>
                <a:rect l="l" t="t" r="r" b="b"/>
                <a:pathLst>
                  <a:path w="473642" h="564260" extrusionOk="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2" name="Google Shape;2012;ga910c9af8b_1_955"/>
              <p:cNvSpPr/>
              <p:nvPr/>
            </p:nvSpPr>
            <p:spPr>
              <a:xfrm>
                <a:off x="4100810" y="-903085"/>
                <a:ext cx="473642" cy="564260"/>
              </a:xfrm>
              <a:custGeom>
                <a:avLst/>
                <a:gdLst/>
                <a:ahLst/>
                <a:cxnLst/>
                <a:rect l="l" t="t" r="r" b="b"/>
                <a:pathLst>
                  <a:path w="473642" h="564260" extrusionOk="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3" name="Google Shape;2013;ga910c9af8b_1_955"/>
              <p:cNvSpPr/>
              <p:nvPr/>
            </p:nvSpPr>
            <p:spPr>
              <a:xfrm>
                <a:off x="4759369" y="-902323"/>
                <a:ext cx="503157" cy="563498"/>
              </a:xfrm>
              <a:custGeom>
                <a:avLst/>
                <a:gdLst/>
                <a:ahLst/>
                <a:cxnLst/>
                <a:rect l="l" t="t" r="r" b="b"/>
                <a:pathLst>
                  <a:path w="503157" h="563498" extrusionOk="0">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4" name="Google Shape;2014;ga910c9af8b_1_955"/>
              <p:cNvSpPr/>
              <p:nvPr/>
            </p:nvSpPr>
            <p:spPr>
              <a:xfrm>
                <a:off x="5362206" y="-902323"/>
                <a:ext cx="547497" cy="563594"/>
              </a:xfrm>
              <a:custGeom>
                <a:avLst/>
                <a:gdLst/>
                <a:ahLst/>
                <a:cxnLst/>
                <a:rect l="l" t="t" r="r" b="b"/>
                <a:pathLst>
                  <a:path w="547497" h="563594" extrusionOk="0">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5" name="Google Shape;2015;ga910c9af8b_1_955"/>
              <p:cNvSpPr/>
              <p:nvPr/>
            </p:nvSpPr>
            <p:spPr>
              <a:xfrm>
                <a:off x="6066865" y="-902323"/>
                <a:ext cx="491966" cy="563498"/>
              </a:xfrm>
              <a:custGeom>
                <a:avLst/>
                <a:gdLst/>
                <a:ahLst/>
                <a:cxnLst/>
                <a:rect l="l" t="t" r="r" b="b"/>
                <a:pathLst>
                  <a:path w="491966" h="563498" extrusionOk="0">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6" name="Google Shape;2016;ga910c9af8b_1_955"/>
              <p:cNvSpPr/>
              <p:nvPr/>
            </p:nvSpPr>
            <p:spPr>
              <a:xfrm>
                <a:off x="6726186"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7" name="Google Shape;2017;ga910c9af8b_1_955"/>
              <p:cNvSpPr/>
              <p:nvPr/>
            </p:nvSpPr>
            <p:spPr>
              <a:xfrm>
                <a:off x="7514951" y="-901466"/>
                <a:ext cx="596550" cy="563594"/>
              </a:xfrm>
              <a:custGeom>
                <a:avLst/>
                <a:gdLst/>
                <a:ahLst/>
                <a:cxnLst/>
                <a:rect l="l" t="t" r="r" b="b"/>
                <a:pathLst>
                  <a:path w="596550" h="563594" extrusionOk="0">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8" name="Google Shape;2018;ga910c9af8b_1_955"/>
              <p:cNvSpPr/>
              <p:nvPr/>
            </p:nvSpPr>
            <p:spPr>
              <a:xfrm>
                <a:off x="8349912" y="-902323"/>
                <a:ext cx="105537" cy="563594"/>
              </a:xfrm>
              <a:custGeom>
                <a:avLst/>
                <a:gdLst/>
                <a:ahLst/>
                <a:cxnLst/>
                <a:rect l="l" t="t" r="r" b="b"/>
                <a:pathLst>
                  <a:path w="105537" h="563594" extrusionOk="0">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9" name="Google Shape;2019;ga910c9af8b_1_955"/>
              <p:cNvSpPr/>
              <p:nvPr/>
            </p:nvSpPr>
            <p:spPr>
              <a:xfrm>
                <a:off x="8648326" y="-913563"/>
                <a:ext cx="512830" cy="587692"/>
              </a:xfrm>
              <a:custGeom>
                <a:avLst/>
                <a:gdLst/>
                <a:ahLst/>
                <a:cxnLst/>
                <a:rect l="l" t="t" r="r" b="b"/>
                <a:pathLst>
                  <a:path w="512830" h="587692" extrusionOk="0">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20" name="Google Shape;2020;ga910c9af8b_1_955"/>
              <p:cNvSpPr/>
              <p:nvPr/>
            </p:nvSpPr>
            <p:spPr>
              <a:xfrm>
                <a:off x="9293840" y="-921659"/>
                <a:ext cx="482545" cy="597330"/>
              </a:xfrm>
              <a:custGeom>
                <a:avLst/>
                <a:gdLst/>
                <a:ahLst/>
                <a:cxnLst/>
                <a:rect l="l" t="t" r="r" b="b"/>
                <a:pathLst>
                  <a:path w="482545" h="597330" extrusionOk="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2021" name="Google Shape;2021;ga910c9af8b_1_955"/>
          <p:cNvGrpSpPr/>
          <p:nvPr/>
        </p:nvGrpSpPr>
        <p:grpSpPr>
          <a:xfrm>
            <a:off x="2088170" y="6466230"/>
            <a:ext cx="333197" cy="175568"/>
            <a:chOff x="3189287" y="1895475"/>
            <a:chExt cx="5809963" cy="3062191"/>
          </a:xfrm>
        </p:grpSpPr>
        <p:sp>
          <p:nvSpPr>
            <p:cNvPr id="2022" name="Google Shape;2022;ga910c9af8b_1_955"/>
            <p:cNvSpPr/>
            <p:nvPr/>
          </p:nvSpPr>
          <p:spPr>
            <a:xfrm>
              <a:off x="4832254" y="3930110"/>
              <a:ext cx="254888" cy="1009554"/>
            </a:xfrm>
            <a:custGeom>
              <a:avLst/>
              <a:gdLst/>
              <a:ahLst/>
              <a:cxnLst/>
              <a:rect l="l" t="t" r="r" b="b"/>
              <a:pathLst>
                <a:path w="254888" h="1009554" extrusionOk="0">
                  <a:moveTo>
                    <a:pt x="0" y="0"/>
                  </a:moveTo>
                  <a:lnTo>
                    <a:pt x="254889" y="0"/>
                  </a:lnTo>
                  <a:lnTo>
                    <a:pt x="254889" y="1009555"/>
                  </a:lnTo>
                  <a:lnTo>
                    <a:pt x="0" y="1009555"/>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23" name="Google Shape;2023;ga910c9af8b_1_955"/>
            <p:cNvSpPr/>
            <p:nvPr/>
          </p:nvSpPr>
          <p:spPr>
            <a:xfrm>
              <a:off x="6371208" y="3912298"/>
              <a:ext cx="770191" cy="1045368"/>
            </a:xfrm>
            <a:custGeom>
              <a:avLst/>
              <a:gdLst/>
              <a:ahLst/>
              <a:cxnLst/>
              <a:rect l="l" t="t" r="r" b="b"/>
              <a:pathLst>
                <a:path w="770191" h="1045368" extrusionOk="0">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24" name="Google Shape;2024;ga910c9af8b_1_955"/>
            <p:cNvSpPr/>
            <p:nvPr/>
          </p:nvSpPr>
          <p:spPr>
            <a:xfrm>
              <a:off x="3712304" y="3912298"/>
              <a:ext cx="770381" cy="1045368"/>
            </a:xfrm>
            <a:custGeom>
              <a:avLst/>
              <a:gdLst/>
              <a:ahLst/>
              <a:cxnLst/>
              <a:rect l="l" t="t" r="r" b="b"/>
              <a:pathLst>
                <a:path w="770381" h="1045368" extrusionOk="0">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25" name="Google Shape;2025;ga910c9af8b_1_955"/>
            <p:cNvSpPr/>
            <p:nvPr/>
          </p:nvSpPr>
          <p:spPr>
            <a:xfrm>
              <a:off x="7409719" y="3912298"/>
              <a:ext cx="1066323" cy="1045368"/>
            </a:xfrm>
            <a:custGeom>
              <a:avLst/>
              <a:gdLst/>
              <a:ahLst/>
              <a:cxnLst/>
              <a:rect l="l" t="t" r="r" b="b"/>
              <a:pathLst>
                <a:path w="1066323" h="1045368" extrusionOk="0">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26" name="Google Shape;2026;ga910c9af8b_1_955"/>
            <p:cNvSpPr/>
            <p:nvPr/>
          </p:nvSpPr>
          <p:spPr>
            <a:xfrm>
              <a:off x="5429090" y="3911822"/>
              <a:ext cx="694943" cy="1045844"/>
            </a:xfrm>
            <a:custGeom>
              <a:avLst/>
              <a:gdLst/>
              <a:ahLst/>
              <a:cxnLst/>
              <a:rect l="l" t="t" r="r" b="b"/>
              <a:pathLst>
                <a:path w="694943" h="1045844" extrusionOk="0">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27" name="Google Shape;2027;ga910c9af8b_1_955"/>
            <p:cNvSpPr/>
            <p:nvPr/>
          </p:nvSpPr>
          <p:spPr>
            <a:xfrm>
              <a:off x="3189287" y="2719292"/>
              <a:ext cx="252698" cy="517302"/>
            </a:xfrm>
            <a:custGeom>
              <a:avLst/>
              <a:gdLst/>
              <a:ahLst/>
              <a:cxnLst/>
              <a:rect l="l" t="t" r="r" b="b"/>
              <a:pathLst>
                <a:path w="252698" h="517302" extrusionOk="0">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28" name="Google Shape;2028;ga910c9af8b_1_955"/>
            <p:cNvSpPr/>
            <p:nvPr/>
          </p:nvSpPr>
          <p:spPr>
            <a:xfrm>
              <a:off x="3883945" y="2371343"/>
              <a:ext cx="252983" cy="865251"/>
            </a:xfrm>
            <a:custGeom>
              <a:avLst/>
              <a:gdLst/>
              <a:ahLst/>
              <a:cxnLst/>
              <a:rect l="l" t="t" r="r" b="b"/>
              <a:pathLst>
                <a:path w="252983" h="865251" extrusionOk="0">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29" name="Google Shape;2029;ga910c9af8b_1_955"/>
            <p:cNvSpPr/>
            <p:nvPr/>
          </p:nvSpPr>
          <p:spPr>
            <a:xfrm>
              <a:off x="4578508" y="1895475"/>
              <a:ext cx="253079" cy="1593056"/>
            </a:xfrm>
            <a:custGeom>
              <a:avLst/>
              <a:gdLst/>
              <a:ahLst/>
              <a:cxnLst/>
              <a:rect l="l" t="t" r="r" b="b"/>
              <a:pathLst>
                <a:path w="253079" h="1593056" extrusionOk="0">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30" name="Google Shape;2030;ga910c9af8b_1_955"/>
            <p:cNvSpPr/>
            <p:nvPr/>
          </p:nvSpPr>
          <p:spPr>
            <a:xfrm>
              <a:off x="5273452" y="2371343"/>
              <a:ext cx="252983" cy="865251"/>
            </a:xfrm>
            <a:custGeom>
              <a:avLst/>
              <a:gdLst/>
              <a:ahLst/>
              <a:cxnLst/>
              <a:rect l="l" t="t" r="r" b="b"/>
              <a:pathLst>
                <a:path w="252983" h="865251" extrusionOk="0">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31" name="Google Shape;2031;ga910c9af8b_1_955"/>
            <p:cNvSpPr/>
            <p:nvPr/>
          </p:nvSpPr>
          <p:spPr>
            <a:xfrm>
              <a:off x="5968110" y="2719292"/>
              <a:ext cx="252412" cy="517302"/>
            </a:xfrm>
            <a:custGeom>
              <a:avLst/>
              <a:gdLst/>
              <a:ahLst/>
              <a:cxnLst/>
              <a:rect l="l" t="t" r="r" b="b"/>
              <a:pathLst>
                <a:path w="252412" h="517302" extrusionOk="0">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32" name="Google Shape;2032;ga910c9af8b_1_955"/>
            <p:cNvSpPr/>
            <p:nvPr/>
          </p:nvSpPr>
          <p:spPr>
            <a:xfrm>
              <a:off x="6663530" y="2371343"/>
              <a:ext cx="251936" cy="865251"/>
            </a:xfrm>
            <a:custGeom>
              <a:avLst/>
              <a:gdLst/>
              <a:ahLst/>
              <a:cxnLst/>
              <a:rect l="l" t="t" r="r" b="b"/>
              <a:pathLst>
                <a:path w="251936" h="865251" extrusionOk="0">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33" name="Google Shape;2033;ga910c9af8b_1_955"/>
            <p:cNvSpPr/>
            <p:nvPr/>
          </p:nvSpPr>
          <p:spPr>
            <a:xfrm>
              <a:off x="7358379" y="1895475"/>
              <a:ext cx="251936" cy="1593056"/>
            </a:xfrm>
            <a:custGeom>
              <a:avLst/>
              <a:gdLst/>
              <a:ahLst/>
              <a:cxnLst/>
              <a:rect l="l" t="t" r="r" b="b"/>
              <a:pathLst>
                <a:path w="251936" h="1593056" extrusionOk="0">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34" name="Google Shape;2034;ga910c9af8b_1_955"/>
            <p:cNvSpPr/>
            <p:nvPr/>
          </p:nvSpPr>
          <p:spPr>
            <a:xfrm>
              <a:off x="8051609" y="2371343"/>
              <a:ext cx="254221" cy="865251"/>
            </a:xfrm>
            <a:custGeom>
              <a:avLst/>
              <a:gdLst/>
              <a:ahLst/>
              <a:cxnLst/>
              <a:rect l="l" t="t" r="r" b="b"/>
              <a:pathLst>
                <a:path w="254221" h="865251" extrusionOk="0">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35" name="Google Shape;2035;ga910c9af8b_1_955"/>
            <p:cNvSpPr/>
            <p:nvPr/>
          </p:nvSpPr>
          <p:spPr>
            <a:xfrm>
              <a:off x="8747029" y="2719292"/>
              <a:ext cx="252221" cy="517302"/>
            </a:xfrm>
            <a:custGeom>
              <a:avLst/>
              <a:gdLst/>
              <a:ahLst/>
              <a:cxnLst/>
              <a:rect l="l" t="t" r="r" b="b"/>
              <a:pathLst>
                <a:path w="252221" h="517302" extrusionOk="0">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36" name="Google Shape;2036;ga910c9af8b_1_955"/>
            <p:cNvSpPr/>
            <p:nvPr/>
          </p:nvSpPr>
          <p:spPr>
            <a:xfrm>
              <a:off x="8744552" y="4806696"/>
              <a:ext cx="109252" cy="132968"/>
            </a:xfrm>
            <a:custGeom>
              <a:avLst/>
              <a:gdLst/>
              <a:ahLst/>
              <a:cxnLst/>
              <a:rect l="l" t="t" r="r" b="b"/>
              <a:pathLst>
                <a:path w="109252" h="132968" extrusionOk="0">
                  <a:moveTo>
                    <a:pt x="109252" y="0"/>
                  </a:moveTo>
                  <a:lnTo>
                    <a:pt x="109252" y="15811"/>
                  </a:lnTo>
                  <a:lnTo>
                    <a:pt x="63627" y="15811"/>
                  </a:lnTo>
                  <a:lnTo>
                    <a:pt x="63627" y="132969"/>
                  </a:lnTo>
                  <a:lnTo>
                    <a:pt x="45244" y="132969"/>
                  </a:lnTo>
                  <a:lnTo>
                    <a:pt x="45244" y="15811"/>
                  </a:lnTo>
                  <a:lnTo>
                    <a:pt x="0" y="15811"/>
                  </a:lnTo>
                  <a:lnTo>
                    <a:pt x="0" y="0"/>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37" name="Google Shape;2037;ga910c9af8b_1_955"/>
            <p:cNvSpPr/>
            <p:nvPr/>
          </p:nvSpPr>
          <p:spPr>
            <a:xfrm>
              <a:off x="8862948" y="4806696"/>
              <a:ext cx="136207" cy="132968"/>
            </a:xfrm>
            <a:custGeom>
              <a:avLst/>
              <a:gdLst/>
              <a:ahLst/>
              <a:cxnLst/>
              <a:rect l="l" t="t" r="r" b="b"/>
              <a:pathLst>
                <a:path w="136207" h="132968" extrusionOk="0">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solidFill>
              <a:srgbClr val="E1E8EF">
                <a:alpha val="4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0395353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Author">
    <p:bg>
      <p:bgPr>
        <a:solidFill>
          <a:srgbClr val="FFFFFF"/>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DE1D6DE-FC28-48F8-84FB-D7334C077256}"/>
              </a:ext>
            </a:extLst>
          </p:cNvPr>
          <p:cNvGrpSpPr/>
          <p:nvPr userDrawn="1"/>
        </p:nvGrpSpPr>
        <p:grpSpPr>
          <a:xfrm rot="10800000">
            <a:off x="1236406" y="4869483"/>
            <a:ext cx="1987963" cy="505193"/>
            <a:chOff x="11474600" y="4650068"/>
            <a:chExt cx="1987445" cy="505193"/>
          </a:xfrm>
        </p:grpSpPr>
        <p:cxnSp>
          <p:nvCxnSpPr>
            <p:cNvPr id="3" name="Straight Connector 2">
              <a:extLst>
                <a:ext uri="{FF2B5EF4-FFF2-40B4-BE49-F238E27FC236}">
                  <a16:creationId xmlns:a16="http://schemas.microsoft.com/office/drawing/2014/main" id="{7E54843E-98EA-4083-B255-C640EC44D1E9}"/>
                </a:ext>
              </a:extLst>
            </p:cNvPr>
            <p:cNvCxnSpPr>
              <a:cxnSpLocks/>
            </p:cNvCxnSpPr>
            <p:nvPr/>
          </p:nvCxnSpPr>
          <p:spPr>
            <a:xfrm rot="10800000">
              <a:off x="11474600" y="4902662"/>
              <a:ext cx="741138" cy="0"/>
            </a:xfrm>
            <a:prstGeom prst="line">
              <a:avLst/>
            </a:prstGeom>
            <a:ln>
              <a:gradFill>
                <a:gsLst>
                  <a:gs pos="100000">
                    <a:schemeClr val="bg1">
                      <a:lumMod val="75000"/>
                      <a:alpha val="0"/>
                    </a:schemeClr>
                  </a:gs>
                  <a:gs pos="0">
                    <a:schemeClr val="bg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51F8458A-3535-4D0F-9C64-35738BC301A2}"/>
                </a:ext>
              </a:extLst>
            </p:cNvPr>
            <p:cNvSpPr/>
            <p:nvPr/>
          </p:nvSpPr>
          <p:spPr>
            <a:xfrm rot="5400000">
              <a:off x="12215725" y="4650079"/>
              <a:ext cx="505193" cy="505171"/>
            </a:xfrm>
            <a:prstGeom prst="ellipse">
              <a:avLst/>
            </a:prstGeom>
            <a:noFill/>
            <a:ln w="6350" cap="flat" cmpd="sng" algn="ctr">
              <a:solidFill>
                <a:schemeClr val="bg1">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AppD Sans" panose="00000500000000000000" pitchFamily="2" charset="0"/>
                <a:ea typeface="+mn-ea"/>
                <a:cs typeface="+mn-cs"/>
              </a:endParaRPr>
            </a:p>
          </p:txBody>
        </p:sp>
        <p:sp>
          <p:nvSpPr>
            <p:cNvPr id="5" name="Oval 4">
              <a:extLst>
                <a:ext uri="{FF2B5EF4-FFF2-40B4-BE49-F238E27FC236}">
                  <a16:creationId xmlns:a16="http://schemas.microsoft.com/office/drawing/2014/main" id="{9CA2A631-F7DA-46A1-BE9A-AB48DD874ECC}"/>
                </a:ext>
              </a:extLst>
            </p:cNvPr>
            <p:cNvSpPr/>
            <p:nvPr/>
          </p:nvSpPr>
          <p:spPr>
            <a:xfrm>
              <a:off x="12301123" y="4735471"/>
              <a:ext cx="334399" cy="334386"/>
            </a:xfrm>
            <a:prstGeom prst="ellipse">
              <a:avLst/>
            </a:prstGeom>
            <a:solidFill>
              <a:schemeClr val="accent1"/>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0" cap="none" spc="0" normalizeH="0" baseline="0" noProof="0">
                <a:ln>
                  <a:noFill/>
                </a:ln>
                <a:solidFill>
                  <a:srgbClr val="4E3EB1"/>
                </a:solidFill>
                <a:effectLst/>
                <a:uLnTx/>
                <a:uFillTx/>
                <a:latin typeface="AppD Sans"/>
                <a:ea typeface="+mn-ea"/>
                <a:cs typeface="+mn-cs"/>
              </a:endParaRPr>
            </a:p>
          </p:txBody>
        </p:sp>
        <p:sp>
          <p:nvSpPr>
            <p:cNvPr id="6" name="Freeform 1">
              <a:extLst>
                <a:ext uri="{FF2B5EF4-FFF2-40B4-BE49-F238E27FC236}">
                  <a16:creationId xmlns:a16="http://schemas.microsoft.com/office/drawing/2014/main" id="{40C88DB1-B2C6-4B8E-A06A-04D49F56B01B}"/>
                </a:ext>
              </a:extLst>
            </p:cNvPr>
            <p:cNvSpPr>
              <a:spLocks noChangeArrowheads="1"/>
            </p:cNvSpPr>
            <p:nvPr/>
          </p:nvSpPr>
          <p:spPr bwMode="auto">
            <a:xfrm rot="10800000">
              <a:off x="12396268" y="4848308"/>
              <a:ext cx="138776" cy="108710"/>
            </a:xfrm>
            <a:custGeom>
              <a:avLst/>
              <a:gdLst>
                <a:gd name="T0" fmla="*/ 7188 w 16000"/>
                <a:gd name="T1" fmla="*/ 9687 h 12531"/>
                <a:gd name="T2" fmla="*/ 7188 w 16000"/>
                <a:gd name="T3" fmla="*/ 9687 h 12531"/>
                <a:gd name="T4" fmla="*/ 6250 w 16000"/>
                <a:gd name="T5" fmla="*/ 11687 h 12531"/>
                <a:gd name="T6" fmla="*/ 4094 w 16000"/>
                <a:gd name="T7" fmla="*/ 12530 h 12531"/>
                <a:gd name="T8" fmla="*/ 1063 w 16000"/>
                <a:gd name="T9" fmla="*/ 11218 h 12531"/>
                <a:gd name="T10" fmla="*/ 0 w 16000"/>
                <a:gd name="T11" fmla="*/ 7624 h 12531"/>
                <a:gd name="T12" fmla="*/ 1813 w 16000"/>
                <a:gd name="T13" fmla="*/ 3313 h 12531"/>
                <a:gd name="T14" fmla="*/ 6188 w 16000"/>
                <a:gd name="T15" fmla="*/ 0 h 12531"/>
                <a:gd name="T16" fmla="*/ 7000 w 16000"/>
                <a:gd name="T17" fmla="*/ 1250 h 12531"/>
                <a:gd name="T18" fmla="*/ 3813 w 16000"/>
                <a:gd name="T19" fmla="*/ 3563 h 12531"/>
                <a:gd name="T20" fmla="*/ 2500 w 16000"/>
                <a:gd name="T21" fmla="*/ 6718 h 12531"/>
                <a:gd name="T22" fmla="*/ 3500 w 16000"/>
                <a:gd name="T23" fmla="*/ 6718 h 12531"/>
                <a:gd name="T24" fmla="*/ 5313 w 16000"/>
                <a:gd name="T25" fmla="*/ 6968 h 12531"/>
                <a:gd name="T26" fmla="*/ 6438 w 16000"/>
                <a:gd name="T27" fmla="*/ 7655 h 12531"/>
                <a:gd name="T28" fmla="*/ 7031 w 16000"/>
                <a:gd name="T29" fmla="*/ 8593 h 12531"/>
                <a:gd name="T30" fmla="*/ 7188 w 16000"/>
                <a:gd name="T31" fmla="*/ 9687 h 12531"/>
                <a:gd name="T32" fmla="*/ 15999 w 16000"/>
                <a:gd name="T33" fmla="*/ 9687 h 12531"/>
                <a:gd name="T34" fmla="*/ 15999 w 16000"/>
                <a:gd name="T35" fmla="*/ 9687 h 12531"/>
                <a:gd name="T36" fmla="*/ 15062 w 16000"/>
                <a:gd name="T37" fmla="*/ 11687 h 12531"/>
                <a:gd name="T38" fmla="*/ 12905 w 16000"/>
                <a:gd name="T39" fmla="*/ 12530 h 12531"/>
                <a:gd name="T40" fmla="*/ 9874 w 16000"/>
                <a:gd name="T41" fmla="*/ 11218 h 12531"/>
                <a:gd name="T42" fmla="*/ 8812 w 16000"/>
                <a:gd name="T43" fmla="*/ 7624 h 12531"/>
                <a:gd name="T44" fmla="*/ 10624 w 16000"/>
                <a:gd name="T45" fmla="*/ 3313 h 12531"/>
                <a:gd name="T46" fmla="*/ 14999 w 16000"/>
                <a:gd name="T47" fmla="*/ 0 h 12531"/>
                <a:gd name="T48" fmla="*/ 15812 w 16000"/>
                <a:gd name="T49" fmla="*/ 1250 h 12531"/>
                <a:gd name="T50" fmla="*/ 12624 w 16000"/>
                <a:gd name="T51" fmla="*/ 3563 h 12531"/>
                <a:gd name="T52" fmla="*/ 11280 w 16000"/>
                <a:gd name="T53" fmla="*/ 6718 h 12531"/>
                <a:gd name="T54" fmla="*/ 12312 w 16000"/>
                <a:gd name="T55" fmla="*/ 6718 h 12531"/>
                <a:gd name="T56" fmla="*/ 14124 w 16000"/>
                <a:gd name="T57" fmla="*/ 6968 h 12531"/>
                <a:gd name="T58" fmla="*/ 15249 w 16000"/>
                <a:gd name="T59" fmla="*/ 7655 h 12531"/>
                <a:gd name="T60" fmla="*/ 15812 w 16000"/>
                <a:gd name="T61" fmla="*/ 8593 h 12531"/>
                <a:gd name="T62" fmla="*/ 15999 w 16000"/>
                <a:gd name="T63" fmla="*/ 9687 h 12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00" h="12531">
                  <a:moveTo>
                    <a:pt x="7188" y="9687"/>
                  </a:moveTo>
                  <a:lnTo>
                    <a:pt x="7188" y="9687"/>
                  </a:lnTo>
                  <a:cubicBezTo>
                    <a:pt x="7188" y="10437"/>
                    <a:pt x="6875" y="11093"/>
                    <a:pt x="6250" y="11687"/>
                  </a:cubicBezTo>
                  <a:cubicBezTo>
                    <a:pt x="5656" y="12249"/>
                    <a:pt x="4938" y="12530"/>
                    <a:pt x="4094" y="12530"/>
                  </a:cubicBezTo>
                  <a:cubicBezTo>
                    <a:pt x="2781" y="12530"/>
                    <a:pt x="1781" y="12093"/>
                    <a:pt x="1063" y="11218"/>
                  </a:cubicBezTo>
                  <a:cubicBezTo>
                    <a:pt x="344" y="10374"/>
                    <a:pt x="0" y="9155"/>
                    <a:pt x="0" y="7624"/>
                  </a:cubicBezTo>
                  <a:cubicBezTo>
                    <a:pt x="0" y="6188"/>
                    <a:pt x="625" y="4750"/>
                    <a:pt x="1813" y="3313"/>
                  </a:cubicBezTo>
                  <a:cubicBezTo>
                    <a:pt x="3031" y="1844"/>
                    <a:pt x="4500" y="750"/>
                    <a:pt x="6188" y="0"/>
                  </a:cubicBezTo>
                  <a:cubicBezTo>
                    <a:pt x="7000" y="1250"/>
                    <a:pt x="7000" y="1250"/>
                    <a:pt x="7000" y="1250"/>
                  </a:cubicBezTo>
                  <a:cubicBezTo>
                    <a:pt x="5625" y="1906"/>
                    <a:pt x="4594" y="2688"/>
                    <a:pt x="3813" y="3563"/>
                  </a:cubicBezTo>
                  <a:cubicBezTo>
                    <a:pt x="3063" y="4406"/>
                    <a:pt x="2594" y="5469"/>
                    <a:pt x="2500" y="6718"/>
                  </a:cubicBezTo>
                  <a:cubicBezTo>
                    <a:pt x="3500" y="6718"/>
                    <a:pt x="3500" y="6718"/>
                    <a:pt x="3500" y="6718"/>
                  </a:cubicBezTo>
                  <a:cubicBezTo>
                    <a:pt x="4250" y="6718"/>
                    <a:pt x="4844" y="6780"/>
                    <a:pt x="5313" y="6968"/>
                  </a:cubicBezTo>
                  <a:cubicBezTo>
                    <a:pt x="5781" y="7124"/>
                    <a:pt x="6156" y="7374"/>
                    <a:pt x="6438" y="7655"/>
                  </a:cubicBezTo>
                  <a:cubicBezTo>
                    <a:pt x="6719" y="7937"/>
                    <a:pt x="6906" y="8249"/>
                    <a:pt x="7031" y="8593"/>
                  </a:cubicBezTo>
                  <a:cubicBezTo>
                    <a:pt x="7125" y="8937"/>
                    <a:pt x="7188" y="9312"/>
                    <a:pt x="7188" y="9687"/>
                  </a:cubicBezTo>
                  <a:close/>
                  <a:moveTo>
                    <a:pt x="15999" y="9687"/>
                  </a:moveTo>
                  <a:lnTo>
                    <a:pt x="15999" y="9687"/>
                  </a:lnTo>
                  <a:cubicBezTo>
                    <a:pt x="15999" y="10437"/>
                    <a:pt x="15687" y="11093"/>
                    <a:pt x="15062" y="11687"/>
                  </a:cubicBezTo>
                  <a:cubicBezTo>
                    <a:pt x="14468" y="12249"/>
                    <a:pt x="13718" y="12530"/>
                    <a:pt x="12905" y="12530"/>
                  </a:cubicBezTo>
                  <a:cubicBezTo>
                    <a:pt x="11593" y="12530"/>
                    <a:pt x="10562" y="12093"/>
                    <a:pt x="9874" y="11218"/>
                  </a:cubicBezTo>
                  <a:cubicBezTo>
                    <a:pt x="9155" y="10374"/>
                    <a:pt x="8812" y="9155"/>
                    <a:pt x="8812" y="7624"/>
                  </a:cubicBezTo>
                  <a:cubicBezTo>
                    <a:pt x="8812" y="6188"/>
                    <a:pt x="9405" y="4750"/>
                    <a:pt x="10624" y="3313"/>
                  </a:cubicBezTo>
                  <a:cubicBezTo>
                    <a:pt x="11843" y="1844"/>
                    <a:pt x="13312" y="750"/>
                    <a:pt x="14999" y="0"/>
                  </a:cubicBezTo>
                  <a:cubicBezTo>
                    <a:pt x="15812" y="1250"/>
                    <a:pt x="15812" y="1250"/>
                    <a:pt x="15812" y="1250"/>
                  </a:cubicBezTo>
                  <a:cubicBezTo>
                    <a:pt x="14437" y="1906"/>
                    <a:pt x="13374" y="2688"/>
                    <a:pt x="12624" y="3563"/>
                  </a:cubicBezTo>
                  <a:cubicBezTo>
                    <a:pt x="11843" y="4406"/>
                    <a:pt x="11405" y="5469"/>
                    <a:pt x="11280" y="6718"/>
                  </a:cubicBezTo>
                  <a:cubicBezTo>
                    <a:pt x="12312" y="6718"/>
                    <a:pt x="12312" y="6718"/>
                    <a:pt x="12312" y="6718"/>
                  </a:cubicBezTo>
                  <a:cubicBezTo>
                    <a:pt x="13030" y="6718"/>
                    <a:pt x="13655" y="6780"/>
                    <a:pt x="14124" y="6968"/>
                  </a:cubicBezTo>
                  <a:cubicBezTo>
                    <a:pt x="14562" y="7124"/>
                    <a:pt x="14968" y="7374"/>
                    <a:pt x="15249" y="7655"/>
                  </a:cubicBezTo>
                  <a:cubicBezTo>
                    <a:pt x="15499" y="7937"/>
                    <a:pt x="15718" y="8249"/>
                    <a:pt x="15812" y="8593"/>
                  </a:cubicBezTo>
                  <a:cubicBezTo>
                    <a:pt x="15937" y="8937"/>
                    <a:pt x="15999" y="9312"/>
                    <a:pt x="15999" y="9687"/>
                  </a:cubicBezTo>
                  <a:close/>
                </a:path>
              </a:pathLst>
            </a:custGeom>
            <a:solidFill>
              <a:schemeClr val="bg1"/>
            </a:solidFill>
            <a:ln>
              <a:noFill/>
            </a:ln>
            <a:effectLst/>
          </p:spPr>
          <p:txBody>
            <a:bodyPr wrap="none" anchor="ctr"/>
            <a:lstStyle/>
            <a:p>
              <a:endParaRPr lang="en-US"/>
            </a:p>
          </p:txBody>
        </p:sp>
        <p:cxnSp>
          <p:nvCxnSpPr>
            <p:cNvPr id="7" name="Straight Connector 6">
              <a:extLst>
                <a:ext uri="{FF2B5EF4-FFF2-40B4-BE49-F238E27FC236}">
                  <a16:creationId xmlns:a16="http://schemas.microsoft.com/office/drawing/2014/main" id="{64A8F66D-B6D7-4AD9-99F7-E6260A0866A7}"/>
                </a:ext>
              </a:extLst>
            </p:cNvPr>
            <p:cNvCxnSpPr>
              <a:cxnSpLocks/>
            </p:cNvCxnSpPr>
            <p:nvPr/>
          </p:nvCxnSpPr>
          <p:spPr>
            <a:xfrm rot="10800000" flipH="1">
              <a:off x="12720907" y="4902662"/>
              <a:ext cx="741138" cy="0"/>
            </a:xfrm>
            <a:prstGeom prst="line">
              <a:avLst/>
            </a:prstGeom>
            <a:ln>
              <a:gradFill>
                <a:gsLst>
                  <a:gs pos="100000">
                    <a:schemeClr val="bg1">
                      <a:lumMod val="75000"/>
                      <a:alpha val="0"/>
                    </a:schemeClr>
                  </a:gs>
                  <a:gs pos="0">
                    <a:schemeClr val="bg1">
                      <a:lumMod val="75000"/>
                    </a:schemeClr>
                  </a:gs>
                </a:gsLst>
                <a:lin ang="0" scaled="0"/>
              </a:gradFill>
            </a:ln>
          </p:spPr>
          <p:style>
            <a:lnRef idx="1">
              <a:schemeClr val="accent1"/>
            </a:lnRef>
            <a:fillRef idx="0">
              <a:schemeClr val="accent1"/>
            </a:fillRef>
            <a:effectRef idx="0">
              <a:schemeClr val="accent1"/>
            </a:effectRef>
            <a:fontRef idx="minor">
              <a:schemeClr val="tx1"/>
            </a:fontRef>
          </p:style>
        </p:cxnSp>
      </p:grpSp>
      <p:sp>
        <p:nvSpPr>
          <p:cNvPr id="12" name="Text Placeholder 11">
            <a:extLst>
              <a:ext uri="{FF2B5EF4-FFF2-40B4-BE49-F238E27FC236}">
                <a16:creationId xmlns:a16="http://schemas.microsoft.com/office/drawing/2014/main" id="{7475C03F-D7B7-40AD-8DBF-5A450174F6E4}"/>
              </a:ext>
            </a:extLst>
          </p:cNvPr>
          <p:cNvSpPr>
            <a:spLocks noGrp="1"/>
          </p:cNvSpPr>
          <p:nvPr>
            <p:ph type="body" sz="quarter" idx="23"/>
          </p:nvPr>
        </p:nvSpPr>
        <p:spPr>
          <a:xfrm>
            <a:off x="4396164" y="1539127"/>
            <a:ext cx="6721299" cy="3779746"/>
          </a:xfrm>
        </p:spPr>
        <p:txBody>
          <a:bodyPr anchor="ctr"/>
          <a:lstStyle>
            <a:lvl1pPr marL="112713" indent="-112713">
              <a:lnSpc>
                <a:spcPct val="110000"/>
              </a:lnSpc>
              <a:buClrTx/>
              <a:buSzPct val="100000"/>
              <a:buFont typeface="AppD Sans Light" panose="00000400000000000000" pitchFamily="2" charset="0"/>
              <a:buChar char="“"/>
              <a:defRPr sz="2400"/>
            </a:lvl1pPr>
            <a:lvl2pPr marL="112713" indent="0">
              <a:lnSpc>
                <a:spcPct val="110000"/>
              </a:lnSpc>
              <a:buNone/>
              <a:defRPr sz="2400"/>
            </a:lvl2pPr>
            <a:lvl3pPr>
              <a:lnSpc>
                <a:spcPct val="110000"/>
              </a:lnSpc>
              <a:defRPr sz="2400"/>
            </a:lvl3pPr>
            <a:lvl4pPr>
              <a:lnSpc>
                <a:spcPct val="110000"/>
              </a:lnSpc>
              <a:defRPr sz="2400"/>
            </a:lvl4pPr>
            <a:lvl5pPr>
              <a:lnSpc>
                <a:spcPct val="110000"/>
              </a:lnSpc>
              <a:defRPr sz="2400"/>
            </a:lvl5pPr>
          </a:lstStyle>
          <a:p>
            <a:pPr lvl="0"/>
            <a:r>
              <a:rPr lang="en-US"/>
              <a:t>Click to edit Master text styles</a:t>
            </a:r>
          </a:p>
        </p:txBody>
      </p:sp>
      <p:sp>
        <p:nvSpPr>
          <p:cNvPr id="14" name="Text Placeholder 13">
            <a:extLst>
              <a:ext uri="{FF2B5EF4-FFF2-40B4-BE49-F238E27FC236}">
                <a16:creationId xmlns:a16="http://schemas.microsoft.com/office/drawing/2014/main" id="{155860E0-24BD-4C8E-B9D6-1AC9FDA969AB}"/>
              </a:ext>
            </a:extLst>
          </p:cNvPr>
          <p:cNvSpPr>
            <a:spLocks noGrp="1"/>
          </p:cNvSpPr>
          <p:nvPr>
            <p:ph type="body" sz="quarter" idx="24" hasCustomPrompt="1"/>
          </p:nvPr>
        </p:nvSpPr>
        <p:spPr>
          <a:xfrm>
            <a:off x="713862" y="4266017"/>
            <a:ext cx="3033050" cy="264240"/>
          </a:xfrm>
        </p:spPr>
        <p:txBody>
          <a:bodyPr anchor="b"/>
          <a:lstStyle>
            <a:lvl1pPr algn="ctr">
              <a:defRPr sz="1600">
                <a:latin typeface="AppD Sans Medium" panose="00000600000000000000" pitchFamily="2" charset="0"/>
              </a:defRPr>
            </a:lvl1pPr>
          </a:lstStyle>
          <a:p>
            <a:pPr lvl="0"/>
            <a:r>
              <a:rPr lang="en-US"/>
              <a:t>Author Name</a:t>
            </a:r>
          </a:p>
        </p:txBody>
      </p:sp>
      <p:sp>
        <p:nvSpPr>
          <p:cNvPr id="15" name="Text Placeholder 13">
            <a:extLst>
              <a:ext uri="{FF2B5EF4-FFF2-40B4-BE49-F238E27FC236}">
                <a16:creationId xmlns:a16="http://schemas.microsoft.com/office/drawing/2014/main" id="{75F13FD9-427E-40FD-999C-D80A99694722}"/>
              </a:ext>
            </a:extLst>
          </p:cNvPr>
          <p:cNvSpPr>
            <a:spLocks noGrp="1"/>
          </p:cNvSpPr>
          <p:nvPr>
            <p:ph type="body" sz="quarter" idx="25" hasCustomPrompt="1"/>
          </p:nvPr>
        </p:nvSpPr>
        <p:spPr>
          <a:xfrm>
            <a:off x="713862" y="4555010"/>
            <a:ext cx="3033050" cy="264240"/>
          </a:xfrm>
        </p:spPr>
        <p:txBody>
          <a:bodyPr anchor="t"/>
          <a:lstStyle>
            <a:lvl1pPr algn="ctr">
              <a:defRPr sz="1200">
                <a:latin typeface="+mn-lt"/>
              </a:defRPr>
            </a:lvl1pPr>
          </a:lstStyle>
          <a:p>
            <a:pPr lvl="0"/>
            <a:r>
              <a:rPr lang="en-US"/>
              <a:t>Author Title</a:t>
            </a:r>
          </a:p>
        </p:txBody>
      </p:sp>
      <p:sp>
        <p:nvSpPr>
          <p:cNvPr id="17" name="Picture Placeholder 16">
            <a:extLst>
              <a:ext uri="{FF2B5EF4-FFF2-40B4-BE49-F238E27FC236}">
                <a16:creationId xmlns:a16="http://schemas.microsoft.com/office/drawing/2014/main" id="{6BA576FE-7773-4D7B-99BC-7A8EBE3DED13}"/>
              </a:ext>
            </a:extLst>
          </p:cNvPr>
          <p:cNvSpPr>
            <a:spLocks noGrp="1"/>
          </p:cNvSpPr>
          <p:nvPr>
            <p:ph type="pic" sz="quarter" idx="26"/>
          </p:nvPr>
        </p:nvSpPr>
        <p:spPr>
          <a:xfrm>
            <a:off x="1111976" y="1805826"/>
            <a:ext cx="2236824" cy="2236241"/>
          </a:xfrm>
          <a:prstGeom prst="ellipse">
            <a:avLst/>
          </a:prstGeom>
          <a:solidFill>
            <a:schemeClr val="bg2"/>
          </a:solidFill>
        </p:spPr>
        <p:txBody>
          <a:bodyPr/>
          <a:lstStyle>
            <a:lvl1pPr>
              <a:defRPr/>
            </a:lvl1pPr>
          </a:lstStyle>
          <a:p>
            <a:r>
              <a:rPr lang="en-US"/>
              <a:t>Click icon to add picture</a:t>
            </a:r>
          </a:p>
        </p:txBody>
      </p:sp>
    </p:spTree>
    <p:extLst>
      <p:ext uri="{BB962C8B-B14F-4D97-AF65-F5344CB8AC3E}">
        <p14:creationId xmlns:p14="http://schemas.microsoft.com/office/powerpoint/2010/main" val="1789016108"/>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matchingName="Video_Callout">
  <p:cSld name="Video_Callout">
    <p:bg>
      <p:bgPr>
        <a:solidFill>
          <a:srgbClr val="FFFFFF"/>
        </a:solidFill>
        <a:effectLst/>
      </p:bgPr>
    </p:bg>
    <p:spTree>
      <p:nvGrpSpPr>
        <p:cNvPr id="1" name="Shape 2038"/>
        <p:cNvGrpSpPr/>
        <p:nvPr/>
      </p:nvGrpSpPr>
      <p:grpSpPr>
        <a:xfrm>
          <a:off x="0" y="0"/>
          <a:ext cx="0" cy="0"/>
          <a:chOff x="0" y="0"/>
          <a:chExt cx="0" cy="0"/>
        </a:xfrm>
      </p:grpSpPr>
      <p:sp>
        <p:nvSpPr>
          <p:cNvPr id="2039" name="Google Shape;2039;ga910c9af8b_1_996"/>
          <p:cNvSpPr/>
          <p:nvPr/>
        </p:nvSpPr>
        <p:spPr>
          <a:xfrm rot="10800000" flipH="1">
            <a:off x="-1" y="0"/>
            <a:ext cx="5026167" cy="6858000"/>
          </a:xfrm>
          <a:custGeom>
            <a:avLst/>
            <a:gdLst/>
            <a:ahLst/>
            <a:cxnLst/>
            <a:rect l="l" t="t" r="r" b="b"/>
            <a:pathLst>
              <a:path w="5024858" h="6858000" extrusionOk="0">
                <a:moveTo>
                  <a:pt x="2" y="0"/>
                </a:moveTo>
                <a:lnTo>
                  <a:pt x="5024858" y="0"/>
                </a:lnTo>
                <a:lnTo>
                  <a:pt x="1971064" y="6858000"/>
                </a:lnTo>
                <a:lnTo>
                  <a:pt x="0" y="6858000"/>
                </a:lnTo>
                <a:lnTo>
                  <a:pt x="0" y="2597400"/>
                </a:lnTo>
                <a:lnTo>
                  <a:pt x="2" y="2597395"/>
                </a:lnTo>
                <a:close/>
              </a:path>
            </a:pathLst>
          </a:custGeom>
          <a:gradFill>
            <a:gsLst>
              <a:gs pos="0">
                <a:srgbClr val="E2E2E2">
                  <a:alpha val="60392"/>
                </a:srgbClr>
              </a:gs>
              <a:gs pos="100000">
                <a:srgbClr val="F7F7F7">
                  <a:alpha val="0"/>
                </a:srgbClr>
              </a:gs>
            </a:gsLst>
            <a:lin ang="18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2040" name="Google Shape;2040;ga910c9af8b_1_996"/>
          <p:cNvSpPr txBox="1">
            <a:spLocks noGrp="1"/>
          </p:cNvSpPr>
          <p:nvPr>
            <p:ph type="body" idx="1"/>
          </p:nvPr>
        </p:nvSpPr>
        <p:spPr>
          <a:xfrm>
            <a:off x="8855684" y="1805669"/>
            <a:ext cx="2780547" cy="3246663"/>
          </a:xfrm>
          <a:prstGeom prst="rect">
            <a:avLst/>
          </a:prstGeom>
          <a:noFill/>
          <a:ln>
            <a:noFill/>
          </a:ln>
        </p:spPr>
        <p:txBody>
          <a:bodyPr spcFirstLastPara="1" wrap="square" lIns="0" tIns="0" rIns="0" bIns="0" anchor="ctr" anchorCtr="0">
            <a:noAutofit/>
          </a:bodyPr>
          <a:lstStyle>
            <a:lvl1pPr marL="457200" lvl="0" indent="-295275" algn="l">
              <a:lnSpc>
                <a:spcPct val="110000"/>
              </a:lnSpc>
              <a:spcBef>
                <a:spcPts val="600"/>
              </a:spcBef>
              <a:spcAft>
                <a:spcPts val="0"/>
              </a:spcAft>
              <a:buSzPts val="1050"/>
              <a:buChar char="​"/>
              <a:defRPr/>
            </a:lvl1pPr>
            <a:lvl2pPr marL="914400" lvl="1" indent="-304800" algn="l">
              <a:lnSpc>
                <a:spcPct val="100000"/>
              </a:lnSpc>
              <a:spcBef>
                <a:spcPts val="600"/>
              </a:spcBef>
              <a:spcAft>
                <a:spcPts val="0"/>
              </a:spcAft>
              <a:buSzPts val="1200"/>
              <a:buChar char="•"/>
              <a:defRPr/>
            </a:lvl2pPr>
            <a:lvl3pPr marL="1371600" lvl="2" indent="-285750" algn="l">
              <a:lnSpc>
                <a:spcPct val="100000"/>
              </a:lnSpc>
              <a:spcBef>
                <a:spcPts val="600"/>
              </a:spcBef>
              <a:spcAft>
                <a:spcPts val="0"/>
              </a:spcAft>
              <a:buSzPts val="900"/>
              <a:buChar char="–"/>
              <a:defRPr/>
            </a:lvl3pPr>
            <a:lvl4pPr marL="1828800" lvl="3" indent="-266700" algn="l">
              <a:lnSpc>
                <a:spcPct val="100000"/>
              </a:lnSpc>
              <a:spcBef>
                <a:spcPts val="1000"/>
              </a:spcBef>
              <a:spcAft>
                <a:spcPts val="0"/>
              </a:spcAft>
              <a:buClr>
                <a:schemeClr val="dk1"/>
              </a:buClr>
              <a:buSzPts val="600"/>
              <a:buFont typeface="Arial"/>
              <a:buChar char="​"/>
              <a:defRPr>
                <a:solidFill>
                  <a:schemeClr val="dk1"/>
                </a:solidFill>
              </a:defRPr>
            </a:lvl4pPr>
            <a:lvl5pPr marL="2286000" lvl="4" indent="-317500" algn="l">
              <a:lnSpc>
                <a:spcPct val="110000"/>
              </a:lnSpc>
              <a:spcBef>
                <a:spcPts val="600"/>
              </a:spcBef>
              <a:spcAft>
                <a:spcPts val="0"/>
              </a:spcAft>
              <a:buSzPts val="1400"/>
              <a:buAutoNum type="arabicPeriod"/>
              <a:defRPr/>
            </a:lvl5pPr>
            <a:lvl6pPr marL="2743200" lvl="5" indent="-257175" algn="l">
              <a:lnSpc>
                <a:spcPct val="110000"/>
              </a:lnSpc>
              <a:spcBef>
                <a:spcPts val="1200"/>
              </a:spcBef>
              <a:spcAft>
                <a:spcPts val="0"/>
              </a:spcAft>
              <a:buClr>
                <a:schemeClr val="dk1"/>
              </a:buClr>
              <a:buSzPts val="450"/>
              <a:buChar char="​"/>
              <a:defRPr/>
            </a:lvl6pPr>
            <a:lvl7pPr marL="3200400" lvl="6" indent="-342900" algn="l">
              <a:lnSpc>
                <a:spcPct val="110000"/>
              </a:lnSpc>
              <a:spcBef>
                <a:spcPts val="600"/>
              </a:spcBef>
              <a:spcAft>
                <a:spcPts val="0"/>
              </a:spcAft>
              <a:buClr>
                <a:schemeClr val="dk1"/>
              </a:buClr>
              <a:buSzPts val="1800"/>
              <a:buChar char="❑"/>
              <a:defRPr/>
            </a:lvl7pPr>
            <a:lvl8pPr marL="3657600" lvl="7" indent="-257175" algn="l">
              <a:lnSpc>
                <a:spcPct val="110000"/>
              </a:lnSpc>
              <a:spcBef>
                <a:spcPts val="1200"/>
              </a:spcBef>
              <a:spcAft>
                <a:spcPts val="0"/>
              </a:spcAft>
              <a:buClr>
                <a:schemeClr val="accent1"/>
              </a:buClr>
              <a:buSzPts val="450"/>
              <a:buChar char="​"/>
              <a:defRPr/>
            </a:lvl8pPr>
            <a:lvl9pPr marL="4114800" lvl="8" indent="-257175" algn="l">
              <a:lnSpc>
                <a:spcPct val="90000"/>
              </a:lnSpc>
              <a:spcBef>
                <a:spcPts val="1200"/>
              </a:spcBef>
              <a:spcAft>
                <a:spcPts val="0"/>
              </a:spcAft>
              <a:buClr>
                <a:schemeClr val="accent1"/>
              </a:buClr>
              <a:buSzPts val="450"/>
              <a:buChar char="​"/>
              <a:defRPr/>
            </a:lvl9pPr>
          </a:lstStyle>
          <a:p>
            <a:endParaRPr/>
          </a:p>
        </p:txBody>
      </p:sp>
      <p:sp>
        <p:nvSpPr>
          <p:cNvPr id="2041" name="Google Shape;2041;ga910c9af8b_1_996"/>
          <p:cNvSpPr>
            <a:spLocks noGrp="1"/>
          </p:cNvSpPr>
          <p:nvPr>
            <p:ph type="media" idx="2"/>
          </p:nvPr>
        </p:nvSpPr>
        <p:spPr>
          <a:xfrm>
            <a:off x="673274" y="1114324"/>
            <a:ext cx="7876694" cy="4629353"/>
          </a:xfrm>
          <a:prstGeom prst="rect">
            <a:avLst/>
          </a:prstGeom>
          <a:solidFill>
            <a:schemeClr val="lt2"/>
          </a:solidFill>
          <a:ln>
            <a:noFill/>
          </a:ln>
          <a:effectLst>
            <a:outerShdw blurRad="254000" algn="ctr" rotWithShape="0">
              <a:schemeClr val="dk1">
                <a:alpha val="9411"/>
              </a:schemeClr>
            </a:outerShdw>
          </a:effectLst>
        </p:spPr>
        <p:txBody>
          <a:bodyPr spcFirstLastPara="1" wrap="square" lIns="0" tIns="0" rIns="0" bIns="0" anchor="t" anchorCtr="0">
            <a:noAutofit/>
          </a:bodyPr>
          <a:lstStyle>
            <a:lvl1pPr marR="0" lvl="0" algn="l" rtl="0">
              <a:lnSpc>
                <a:spcPct val="110000"/>
              </a:lnSpc>
              <a:spcBef>
                <a:spcPts val="600"/>
              </a:spcBef>
              <a:spcAft>
                <a:spcPts val="0"/>
              </a:spcAft>
              <a:buClr>
                <a:schemeClr val="accent1"/>
              </a:buClr>
              <a:buSzPts val="1050"/>
              <a:buFont typeface="Arial"/>
              <a:buChar char="​"/>
              <a:defRPr sz="1400" b="0" i="0" u="none" strike="noStrike" cap="none">
                <a:solidFill>
                  <a:schemeClr val="dk1"/>
                </a:solidFill>
                <a:latin typeface="Arial"/>
                <a:ea typeface="Arial"/>
                <a:cs typeface="Arial"/>
                <a:sym typeface="Arial"/>
              </a:defRPr>
            </a:lvl1pPr>
            <a:lvl2pPr marR="0" lvl="1" algn="l" rtl="0">
              <a:lnSpc>
                <a:spcPct val="10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dk2"/>
              </a:buClr>
              <a:buSzPts val="900"/>
              <a:buFont typeface="Arial"/>
              <a:buChar char="–"/>
              <a:defRPr sz="1000" b="0" i="0" u="none" strike="noStrike" cap="none">
                <a:solidFill>
                  <a:schemeClr val="dk1"/>
                </a:solidFill>
                <a:latin typeface="Arial"/>
                <a:ea typeface="Arial"/>
                <a:cs typeface="Arial"/>
                <a:sym typeface="Arial"/>
              </a:defRPr>
            </a:lvl3pPr>
            <a:lvl4pPr marR="0" lvl="3" algn="l" rtl="0">
              <a:lnSpc>
                <a:spcPct val="100000"/>
              </a:lnSpc>
              <a:spcBef>
                <a:spcPts val="1000"/>
              </a:spcBef>
              <a:spcAft>
                <a:spcPts val="0"/>
              </a:spcAft>
              <a:buClr>
                <a:schemeClr val="accent1"/>
              </a:buClr>
              <a:buSzPts val="600"/>
              <a:buFont typeface="Arial"/>
              <a:buChar char="​"/>
              <a:defRPr sz="2400" b="0" i="0" u="none" strike="noStrike" cap="none">
                <a:solidFill>
                  <a:schemeClr val="accent1"/>
                </a:solidFill>
                <a:latin typeface="Arial"/>
                <a:ea typeface="Arial"/>
                <a:cs typeface="Arial"/>
                <a:sym typeface="Arial"/>
              </a:defRPr>
            </a:lvl4pPr>
            <a:lvl5pPr marR="0" lvl="4" algn="l" rtl="0">
              <a:lnSpc>
                <a:spcPct val="110000"/>
              </a:lnSpc>
              <a:spcBef>
                <a:spcPts val="600"/>
              </a:spcBef>
              <a:spcAft>
                <a:spcPts val="0"/>
              </a:spcAft>
              <a:buClr>
                <a:schemeClr val="dk1"/>
              </a:buClr>
              <a:buSzPts val="1400"/>
              <a:buFont typeface="Arial"/>
              <a:buAutoNum type="arabicPeriod"/>
              <a:defRPr sz="1400" b="0" i="0" u="none" strike="noStrike" cap="none">
                <a:solidFill>
                  <a:schemeClr val="dk1"/>
                </a:solidFill>
                <a:latin typeface="Arial"/>
                <a:ea typeface="Arial"/>
                <a:cs typeface="Arial"/>
                <a:sym typeface="Arial"/>
              </a:defRPr>
            </a:lvl5pPr>
            <a:lvl6pPr marR="0" lvl="5" algn="l" rtl="0">
              <a:lnSpc>
                <a:spcPct val="110000"/>
              </a:lnSpc>
              <a:spcBef>
                <a:spcPts val="1200"/>
              </a:spcBef>
              <a:spcAft>
                <a:spcPts val="0"/>
              </a:spcAft>
              <a:buClr>
                <a:schemeClr val="dk1"/>
              </a:buClr>
              <a:buSzPts val="350"/>
              <a:buFont typeface="Arial"/>
              <a:buChar char="​"/>
              <a:defRPr sz="1400" b="0" i="0" u="none" strike="noStrike" cap="none">
                <a:solidFill>
                  <a:schemeClr val="dk1"/>
                </a:solidFill>
                <a:latin typeface="Arial"/>
                <a:ea typeface="Arial"/>
                <a:cs typeface="Arial"/>
                <a:sym typeface="Arial"/>
              </a:defRPr>
            </a:lvl6pPr>
            <a:lvl7pPr marR="0" lvl="6" algn="l" rtl="0">
              <a:lnSpc>
                <a:spcPct val="110000"/>
              </a:lnSpc>
              <a:spcBef>
                <a:spcPts val="6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7pPr>
            <a:lvl8pPr marR="0" lvl="7" algn="l" rtl="0">
              <a:lnSpc>
                <a:spcPct val="110000"/>
              </a:lnSpc>
              <a:spcBef>
                <a:spcPts val="1200"/>
              </a:spcBef>
              <a:spcAft>
                <a:spcPts val="0"/>
              </a:spcAft>
              <a:buClr>
                <a:schemeClr val="accent1"/>
              </a:buClr>
              <a:buSzPts val="250"/>
              <a:buFont typeface="Arial"/>
              <a:buChar char="​"/>
              <a:defRPr sz="1000" b="0" i="0" u="none" strike="noStrike" cap="none">
                <a:solidFill>
                  <a:schemeClr val="accent1"/>
                </a:solidFill>
                <a:latin typeface="Arial"/>
                <a:ea typeface="Arial"/>
                <a:cs typeface="Arial"/>
                <a:sym typeface="Arial"/>
              </a:defRPr>
            </a:lvl8pPr>
            <a:lvl9pPr marR="0" lvl="8" algn="l" rtl="0">
              <a:lnSpc>
                <a:spcPct val="90000"/>
              </a:lnSpc>
              <a:spcBef>
                <a:spcPts val="1200"/>
              </a:spcBef>
              <a:spcAft>
                <a:spcPts val="0"/>
              </a:spcAft>
              <a:buClr>
                <a:schemeClr val="accent1"/>
              </a:buClr>
              <a:buSzPts val="1350"/>
              <a:buFont typeface="Arial"/>
              <a:buChar char="​"/>
              <a:defRPr sz="5400" b="0" i="0" u="none" strike="noStrike" cap="none">
                <a:solidFill>
                  <a:schemeClr val="accent1"/>
                </a:solidFill>
                <a:latin typeface="Arial"/>
                <a:ea typeface="Arial"/>
                <a:cs typeface="Arial"/>
                <a:sym typeface="Arial"/>
              </a:defRPr>
            </a:lvl9pPr>
          </a:lstStyle>
          <a:p>
            <a:endParaRPr/>
          </a:p>
        </p:txBody>
      </p:sp>
    </p:spTree>
    <p:extLst>
      <p:ext uri="{BB962C8B-B14F-4D97-AF65-F5344CB8AC3E}">
        <p14:creationId xmlns:p14="http://schemas.microsoft.com/office/powerpoint/2010/main" val="9436094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Callout_Full-Bleed">
    <p:bg>
      <p:bgPr>
        <a:solidFill>
          <a:srgbClr val="FFFFFF"/>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D5FDA39-BDF1-4D69-BC50-EA011C1ECA87}"/>
              </a:ext>
            </a:extLst>
          </p:cNvPr>
          <p:cNvSpPr>
            <a:spLocks noGrp="1"/>
          </p:cNvSpPr>
          <p:nvPr>
            <p:ph type="pic" sz="quarter" idx="10" hasCustomPrompt="1"/>
          </p:nvPr>
        </p:nvSpPr>
        <p:spPr>
          <a:xfrm>
            <a:off x="1" y="1"/>
            <a:ext cx="12192000" cy="4784651"/>
          </a:xfrm>
        </p:spPr>
        <p:txBody>
          <a:bodyPr bIns="1920240" anchor="ctr"/>
          <a:lstStyle>
            <a:lvl1pPr algn="ctr">
              <a:buNone/>
              <a:defRPr sz="2800"/>
            </a:lvl1pPr>
          </a:lstStyle>
          <a:p>
            <a:r>
              <a:rPr lang="en-US"/>
              <a:t>1) Add Picture   2) Right-Click   3) Send to Back</a:t>
            </a:r>
          </a:p>
        </p:txBody>
      </p:sp>
      <p:grpSp>
        <p:nvGrpSpPr>
          <p:cNvPr id="6" name="Group 5">
            <a:extLst>
              <a:ext uri="{FF2B5EF4-FFF2-40B4-BE49-F238E27FC236}">
                <a16:creationId xmlns:a16="http://schemas.microsoft.com/office/drawing/2014/main" id="{E1735186-A732-4426-8F18-5FC3150CE48A}"/>
              </a:ext>
            </a:extLst>
          </p:cNvPr>
          <p:cNvGrpSpPr/>
          <p:nvPr userDrawn="1"/>
        </p:nvGrpSpPr>
        <p:grpSpPr>
          <a:xfrm>
            <a:off x="1" y="4784652"/>
            <a:ext cx="12192000" cy="2073349"/>
            <a:chOff x="0" y="2527455"/>
            <a:chExt cx="12188825" cy="2073349"/>
          </a:xfrm>
        </p:grpSpPr>
        <p:sp>
          <p:nvSpPr>
            <p:cNvPr id="2" name="Rectangle 1">
              <a:extLst>
                <a:ext uri="{FF2B5EF4-FFF2-40B4-BE49-F238E27FC236}">
                  <a16:creationId xmlns:a16="http://schemas.microsoft.com/office/drawing/2014/main" id="{5D2156AA-1267-46D1-B1DC-E3AE0B63DA5F}"/>
                </a:ext>
              </a:extLst>
            </p:cNvPr>
            <p:cNvSpPr/>
            <p:nvPr userDrawn="1"/>
          </p:nvSpPr>
          <p:spPr>
            <a:xfrm>
              <a:off x="0" y="2527455"/>
              <a:ext cx="12188825" cy="20733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Freeform: Shape 13">
              <a:extLst>
                <a:ext uri="{FF2B5EF4-FFF2-40B4-BE49-F238E27FC236}">
                  <a16:creationId xmlns:a16="http://schemas.microsoft.com/office/drawing/2014/main" id="{484CC28F-5AC8-49F0-925D-6E48F0B48F7D}"/>
                </a:ext>
              </a:extLst>
            </p:cNvPr>
            <p:cNvSpPr/>
            <p:nvPr userDrawn="1"/>
          </p:nvSpPr>
          <p:spPr>
            <a:xfrm flipV="1">
              <a:off x="0" y="2527455"/>
              <a:ext cx="2405315" cy="2073349"/>
            </a:xfrm>
            <a:custGeom>
              <a:avLst/>
              <a:gdLst>
                <a:gd name="connsiteX0" fmla="*/ 0 w 2405315"/>
                <a:gd name="connsiteY0" fmla="*/ 2073349 h 2073349"/>
                <a:gd name="connsiteX1" fmla="*/ 2405315 w 2405315"/>
                <a:gd name="connsiteY1" fmla="*/ 2073349 h 2073349"/>
                <a:gd name="connsiteX2" fmla="*/ 1538853 w 2405315"/>
                <a:gd name="connsiteY2" fmla="*/ 0 h 2073349"/>
                <a:gd name="connsiteX3" fmla="*/ 0 w 2405315"/>
                <a:gd name="connsiteY3" fmla="*/ 0 h 2073349"/>
              </a:gdLst>
              <a:ahLst/>
              <a:cxnLst>
                <a:cxn ang="0">
                  <a:pos x="connsiteX0" y="connsiteY0"/>
                </a:cxn>
                <a:cxn ang="0">
                  <a:pos x="connsiteX1" y="connsiteY1"/>
                </a:cxn>
                <a:cxn ang="0">
                  <a:pos x="connsiteX2" y="connsiteY2"/>
                </a:cxn>
                <a:cxn ang="0">
                  <a:pos x="connsiteX3" y="connsiteY3"/>
                </a:cxn>
              </a:cxnLst>
              <a:rect l="l" t="t" r="r" b="b"/>
              <a:pathLst>
                <a:path w="2405315" h="2073349">
                  <a:moveTo>
                    <a:pt x="0" y="2073349"/>
                  </a:moveTo>
                  <a:lnTo>
                    <a:pt x="2405315" y="2073349"/>
                  </a:lnTo>
                  <a:lnTo>
                    <a:pt x="1538853" y="0"/>
                  </a:lnTo>
                  <a:lnTo>
                    <a:pt x="0" y="0"/>
                  </a:lnTo>
                  <a:close/>
                </a:path>
              </a:pathLst>
            </a:cu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sp>
        <p:nvSpPr>
          <p:cNvPr id="4" name="Text Placeholder 2">
            <a:extLst>
              <a:ext uri="{FF2B5EF4-FFF2-40B4-BE49-F238E27FC236}">
                <a16:creationId xmlns:a16="http://schemas.microsoft.com/office/drawing/2014/main" id="{E30A1221-01C5-4820-947C-525466139FE5}"/>
              </a:ext>
            </a:extLst>
          </p:cNvPr>
          <p:cNvSpPr>
            <a:spLocks noGrp="1"/>
          </p:cNvSpPr>
          <p:nvPr>
            <p:ph type="body" sz="quarter" idx="28" hasCustomPrompt="1"/>
          </p:nvPr>
        </p:nvSpPr>
        <p:spPr>
          <a:xfrm>
            <a:off x="456882" y="4964580"/>
            <a:ext cx="5485786" cy="197169"/>
          </a:xfrm>
        </p:spPr>
        <p:txBody>
          <a:bodyPr anchor="ctr"/>
          <a:lstStyle>
            <a:lvl1pPr>
              <a:defRPr sz="1000" cap="all" spc="200" baseline="0">
                <a:solidFill>
                  <a:schemeClr val="accent2"/>
                </a:solidFill>
                <a:latin typeface="AppD Sans Medium" panose="00000600000000000000" pitchFamily="2" charset="0"/>
              </a:defRPr>
            </a:lvl1pPr>
          </a:lstStyle>
          <a:p>
            <a:pPr lvl="0"/>
            <a:r>
              <a:rPr lang="en-US"/>
              <a:t>Edit Copy</a:t>
            </a:r>
          </a:p>
        </p:txBody>
      </p:sp>
      <p:sp>
        <p:nvSpPr>
          <p:cNvPr id="16" name="Text Placeholder 15">
            <a:extLst>
              <a:ext uri="{FF2B5EF4-FFF2-40B4-BE49-F238E27FC236}">
                <a16:creationId xmlns:a16="http://schemas.microsoft.com/office/drawing/2014/main" id="{EAD9298C-AF96-4F4A-8E17-737078FD444E}"/>
              </a:ext>
            </a:extLst>
          </p:cNvPr>
          <p:cNvSpPr>
            <a:spLocks noGrp="1"/>
          </p:cNvSpPr>
          <p:nvPr>
            <p:ph type="body" sz="quarter" idx="29"/>
          </p:nvPr>
        </p:nvSpPr>
        <p:spPr>
          <a:xfrm>
            <a:off x="456881" y="5265415"/>
            <a:ext cx="5485786" cy="960997"/>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7" name="Text Placeholder 15">
            <a:extLst>
              <a:ext uri="{FF2B5EF4-FFF2-40B4-BE49-F238E27FC236}">
                <a16:creationId xmlns:a16="http://schemas.microsoft.com/office/drawing/2014/main" id="{44FCC4B4-DFB5-48C0-8732-3E680B51BE65}"/>
              </a:ext>
            </a:extLst>
          </p:cNvPr>
          <p:cNvSpPr>
            <a:spLocks noGrp="1"/>
          </p:cNvSpPr>
          <p:nvPr>
            <p:ph type="body" sz="quarter" idx="30"/>
          </p:nvPr>
        </p:nvSpPr>
        <p:spPr>
          <a:xfrm>
            <a:off x="6249335" y="5265415"/>
            <a:ext cx="5485786" cy="960997"/>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9" name="TextBox 8">
            <a:extLst>
              <a:ext uri="{FF2B5EF4-FFF2-40B4-BE49-F238E27FC236}">
                <a16:creationId xmlns:a16="http://schemas.microsoft.com/office/drawing/2014/main" id="{87528016-8F94-4707-A8B3-D56BEDF3868E}"/>
              </a:ext>
            </a:extLst>
          </p:cNvPr>
          <p:cNvSpPr txBox="1"/>
          <p:nvPr userDrawn="1"/>
        </p:nvSpPr>
        <p:spPr>
          <a:xfrm>
            <a:off x="11437792" y="6414737"/>
            <a:ext cx="327344" cy="278918"/>
          </a:xfrm>
          <a:prstGeom prst="rect">
            <a:avLst/>
          </a:prstGeom>
        </p:spPr>
        <p:txBody>
          <a:bodyPr vert="horz" wrap="square" lIns="91440" tIns="45720" rIns="91440" bIns="45720" rtlCol="0" anchor="ctr">
            <a:normAutofit/>
          </a:bodyPr>
          <a:lstStyle/>
          <a:p>
            <a:pPr algn="l"/>
            <a:fld id="{311237F8-2929-CB49-9823-AD2518862D1D}" type="slidenum">
              <a:rPr lang="en-US" sz="700" b="0" i="0" smtClean="0">
                <a:solidFill>
                  <a:schemeClr val="bg2">
                    <a:lumMod val="90000"/>
                    <a:alpha val="46000"/>
                  </a:schemeClr>
                </a:solidFill>
                <a:latin typeface="AppD Sans" panose="00000500000000000000" pitchFamily="2" charset="0"/>
                <a:cs typeface="Arial" panose="020B0604020202020204" pitchFamily="34" charset="0"/>
              </a:rPr>
              <a:pPr algn="l"/>
              <a:t>‹#›</a:t>
            </a:fld>
            <a:endParaRPr lang="en-US" sz="700" b="0" i="0">
              <a:solidFill>
                <a:schemeClr val="bg2">
                  <a:lumMod val="90000"/>
                  <a:alpha val="46000"/>
                </a:schemeClr>
              </a:solidFill>
              <a:latin typeface="AppD Sans" panose="00000500000000000000" pitchFamily="2" charset="0"/>
              <a:cs typeface="Arial" panose="020B0604020202020204" pitchFamily="34" charset="0"/>
            </a:endParaRPr>
          </a:p>
        </p:txBody>
      </p:sp>
      <p:sp>
        <p:nvSpPr>
          <p:cNvPr id="10" name="Rectangle 9">
            <a:extLst>
              <a:ext uri="{FF2B5EF4-FFF2-40B4-BE49-F238E27FC236}">
                <a16:creationId xmlns:a16="http://schemas.microsoft.com/office/drawing/2014/main" id="{70DE8365-28A0-4FB0-A46F-9AC0A68094B8}"/>
              </a:ext>
            </a:extLst>
          </p:cNvPr>
          <p:cNvSpPr/>
          <p:nvPr userDrawn="1"/>
        </p:nvSpPr>
        <p:spPr>
          <a:xfrm>
            <a:off x="2564248" y="6454170"/>
            <a:ext cx="1482523" cy="200055"/>
          </a:xfrm>
          <a:prstGeom prst="rect">
            <a:avLst/>
          </a:prstGeom>
        </p:spPr>
        <p:txBody>
          <a:bodyPr wrap="none">
            <a:spAutoFit/>
          </a:bodyPr>
          <a:lstStyle/>
          <a:p>
            <a:pPr algn="l"/>
            <a:r>
              <a:rPr lang="en-US" sz="700" b="0" i="0" kern="1200" spc="20">
                <a:solidFill>
                  <a:schemeClr val="bg2">
                    <a:lumMod val="90000"/>
                    <a:alpha val="46000"/>
                  </a:schemeClr>
                </a:solidFill>
                <a:effectLst/>
                <a:latin typeface="AppD Sans" panose="00000500000000000000" pitchFamily="2" charset="0"/>
                <a:ea typeface="+mn-ea"/>
                <a:cs typeface="Arial" panose="020B0604020202020204" pitchFamily="34" charset="0"/>
              </a:rPr>
              <a:t>AppDynamics</a:t>
            </a:r>
            <a:r>
              <a:rPr lang="en-US" sz="700" b="0" i="0" kern="1200" spc="20" baseline="0">
                <a:solidFill>
                  <a:schemeClr val="bg2">
                    <a:lumMod val="90000"/>
                    <a:alpha val="46000"/>
                  </a:schemeClr>
                </a:solidFill>
                <a:effectLst/>
                <a:latin typeface="AppD Sans" panose="00000500000000000000" pitchFamily="2" charset="0"/>
                <a:ea typeface="+mn-ea"/>
                <a:cs typeface="Arial" panose="020B0604020202020204" pitchFamily="34" charset="0"/>
              </a:rPr>
              <a:t> is part of Cisco</a:t>
            </a:r>
            <a:r>
              <a:rPr lang="en-US" sz="700" b="0" i="0" kern="1200" baseline="0">
                <a:solidFill>
                  <a:schemeClr val="bg2">
                    <a:lumMod val="90000"/>
                    <a:alpha val="46000"/>
                  </a:schemeClr>
                </a:solidFill>
                <a:effectLst/>
                <a:latin typeface="AppD Sans" panose="00000500000000000000" pitchFamily="2" charset="0"/>
                <a:ea typeface="+mn-ea"/>
                <a:cs typeface="Arial" panose="020B0604020202020204" pitchFamily="34" charset="0"/>
              </a:rPr>
              <a:t>.</a:t>
            </a:r>
            <a:endParaRPr lang="en-US" sz="1600">
              <a:solidFill>
                <a:schemeClr val="bg2">
                  <a:lumMod val="90000"/>
                  <a:alpha val="46000"/>
                </a:schemeClr>
              </a:solidFill>
            </a:endParaRPr>
          </a:p>
        </p:txBody>
      </p:sp>
      <p:cxnSp>
        <p:nvCxnSpPr>
          <p:cNvPr id="11" name="Straight Connector 10">
            <a:extLst>
              <a:ext uri="{FF2B5EF4-FFF2-40B4-BE49-F238E27FC236}">
                <a16:creationId xmlns:a16="http://schemas.microsoft.com/office/drawing/2014/main" id="{8547E1F5-EF8A-4480-B382-7EF75E179CA7}"/>
              </a:ext>
            </a:extLst>
          </p:cNvPr>
          <p:cNvCxnSpPr>
            <a:cxnSpLocks/>
          </p:cNvCxnSpPr>
          <p:nvPr userDrawn="1"/>
        </p:nvCxnSpPr>
        <p:spPr>
          <a:xfrm>
            <a:off x="1771509" y="6426009"/>
            <a:ext cx="0" cy="256377"/>
          </a:xfrm>
          <a:prstGeom prst="line">
            <a:avLst/>
          </a:prstGeom>
          <a:ln>
            <a:solidFill>
              <a:schemeClr val="bg1">
                <a:lumMod val="75000"/>
                <a:alpha val="46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860534A-A5B8-4167-A254-8D9C81E90CD6}"/>
              </a:ext>
            </a:extLst>
          </p:cNvPr>
          <p:cNvCxnSpPr>
            <a:cxnSpLocks/>
          </p:cNvCxnSpPr>
          <p:nvPr userDrawn="1"/>
        </p:nvCxnSpPr>
        <p:spPr>
          <a:xfrm>
            <a:off x="4168825" y="6426009"/>
            <a:ext cx="0" cy="256377"/>
          </a:xfrm>
          <a:prstGeom prst="line">
            <a:avLst/>
          </a:prstGeom>
          <a:ln>
            <a:solidFill>
              <a:schemeClr val="bg1">
                <a:lumMod val="75000"/>
                <a:alpha val="46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4FF7F52-20A4-4EF3-B4A0-5D742E0E2E4E}"/>
              </a:ext>
            </a:extLst>
          </p:cNvPr>
          <p:cNvSpPr/>
          <p:nvPr userDrawn="1"/>
        </p:nvSpPr>
        <p:spPr>
          <a:xfrm>
            <a:off x="4302180" y="6454170"/>
            <a:ext cx="5250881" cy="200055"/>
          </a:xfrm>
          <a:prstGeom prst="rect">
            <a:avLst/>
          </a:prstGeom>
        </p:spPr>
        <p:txBody>
          <a:bodyPr wrap="none">
            <a:spAutoFit/>
          </a:bodyPr>
          <a:lstStyle/>
          <a:p>
            <a:pPr marL="0" marR="0" lvl="0" indent="0" algn="l" defTabSz="412647" rtl="0" eaLnBrk="1" fontAlgn="auto" latinLnBrk="0" hangingPunct="1">
              <a:lnSpc>
                <a:spcPct val="100000"/>
              </a:lnSpc>
              <a:spcBef>
                <a:spcPts val="0"/>
              </a:spcBef>
              <a:spcAft>
                <a:spcPts val="0"/>
              </a:spcAft>
              <a:buClrTx/>
              <a:buSzTx/>
              <a:buFontTx/>
              <a:buNone/>
              <a:tabLst/>
              <a:defRPr/>
            </a:pPr>
            <a:r>
              <a:rPr lang="en-US" sz="700" b="0" i="0" kern="1000" spc="60" baseline="0">
                <a:solidFill>
                  <a:schemeClr val="bg2">
                    <a:lumMod val="90000"/>
                    <a:alpha val="46000"/>
                  </a:schemeClr>
                </a:solidFill>
                <a:effectLst/>
                <a:latin typeface="AppD Sans" panose="00000500000000000000" pitchFamily="2" charset="0"/>
                <a:ea typeface="+mn-ea"/>
                <a:cs typeface="Arial" panose="020B0604020202020204" pitchFamily="34" charset="0"/>
              </a:rPr>
              <a:t>© 2020 Cisco and/or its affiliates. All rights reserved. APPDYNAMICS CONFIDENTIAL AND PROPRIETARY</a:t>
            </a:r>
          </a:p>
        </p:txBody>
      </p:sp>
      <p:grpSp>
        <p:nvGrpSpPr>
          <p:cNvPr id="15" name="Graphic 4">
            <a:extLst>
              <a:ext uri="{FF2B5EF4-FFF2-40B4-BE49-F238E27FC236}">
                <a16:creationId xmlns:a16="http://schemas.microsoft.com/office/drawing/2014/main" id="{CBF4D6F8-5970-4EA7-B1CA-462E806E5F06}"/>
              </a:ext>
            </a:extLst>
          </p:cNvPr>
          <p:cNvGrpSpPr/>
          <p:nvPr userDrawn="1"/>
        </p:nvGrpSpPr>
        <p:grpSpPr>
          <a:xfrm>
            <a:off x="456882" y="6487048"/>
            <a:ext cx="1022732" cy="133908"/>
            <a:chOff x="1190923" y="-1184359"/>
            <a:chExt cx="8582025" cy="1123950"/>
          </a:xfrm>
          <a:solidFill>
            <a:schemeClr val="tx1">
              <a:lumMod val="10000"/>
              <a:lumOff val="90000"/>
              <a:alpha val="46000"/>
            </a:schemeClr>
          </a:solidFill>
        </p:grpSpPr>
        <p:sp>
          <p:nvSpPr>
            <p:cNvPr id="18" name="Freeform: Shape 17">
              <a:extLst>
                <a:ext uri="{FF2B5EF4-FFF2-40B4-BE49-F238E27FC236}">
                  <a16:creationId xmlns:a16="http://schemas.microsoft.com/office/drawing/2014/main" id="{B74D8CD6-A3FA-4051-9C82-489723D3DD6D}"/>
                </a:ext>
              </a:extLst>
            </p:cNvPr>
            <p:cNvSpPr/>
            <p:nvPr/>
          </p:nvSpPr>
          <p:spPr>
            <a:xfrm>
              <a:off x="1190923" y="-1184359"/>
              <a:ext cx="1022032" cy="1122711"/>
            </a:xfrm>
            <a:custGeom>
              <a:avLst/>
              <a:gdLst>
                <a:gd name="connsiteX0" fmla="*/ 297371 w 1022032"/>
                <a:gd name="connsiteY0" fmla="*/ 656558 h 1122711"/>
                <a:gd name="connsiteX1" fmla="*/ 142780 w 1022032"/>
                <a:gd name="connsiteY1" fmla="*/ 309467 h 1122711"/>
                <a:gd name="connsiteX2" fmla="*/ 0 w 1022032"/>
                <a:gd name="connsiteY2" fmla="*/ 614363 h 1122711"/>
                <a:gd name="connsiteX3" fmla="*/ 397288 w 1022032"/>
                <a:gd name="connsiteY3" fmla="*/ 1011650 h 1122711"/>
                <a:gd name="connsiteX4" fmla="*/ 453676 w 1022032"/>
                <a:gd name="connsiteY4" fmla="*/ 1007650 h 1122711"/>
                <a:gd name="connsiteX5" fmla="*/ 299466 w 1022032"/>
                <a:gd name="connsiteY5" fmla="*/ 661416 h 1122711"/>
                <a:gd name="connsiteX6" fmla="*/ 297371 w 1022032"/>
                <a:gd name="connsiteY6" fmla="*/ 656558 h 1122711"/>
                <a:gd name="connsiteX7" fmla="*/ 397288 w 1022032"/>
                <a:gd name="connsiteY7" fmla="*/ 0 h 1122711"/>
                <a:gd name="connsiteX8" fmla="*/ 250317 w 1022032"/>
                <a:gd name="connsiteY8" fmla="*/ 17717 h 1122711"/>
                <a:gd name="connsiteX9" fmla="*/ 340805 w 1022032"/>
                <a:gd name="connsiteY9" fmla="*/ 221171 h 1122711"/>
                <a:gd name="connsiteX10" fmla="*/ 397288 w 1022032"/>
                <a:gd name="connsiteY10" fmla="*/ 217170 h 1122711"/>
                <a:gd name="connsiteX11" fmla="*/ 794480 w 1022032"/>
                <a:gd name="connsiteY11" fmla="*/ 614363 h 1122711"/>
                <a:gd name="connsiteX12" fmla="*/ 651701 w 1022032"/>
                <a:gd name="connsiteY12" fmla="*/ 919353 h 1122711"/>
                <a:gd name="connsiteX13" fmla="*/ 742188 w 1022032"/>
                <a:gd name="connsiteY13" fmla="*/ 1122712 h 1122711"/>
                <a:gd name="connsiteX14" fmla="*/ 1011650 w 1022032"/>
                <a:gd name="connsiteY14" fmla="*/ 614363 h 1122711"/>
                <a:gd name="connsiteX15" fmla="*/ 397288 w 1022032"/>
                <a:gd name="connsiteY15" fmla="*/ 0 h 1122711"/>
                <a:gd name="connsiteX16" fmla="*/ 1014603 w 1022032"/>
                <a:gd name="connsiteY16" fmla="*/ 1032415 h 1122711"/>
                <a:gd name="connsiteX17" fmla="*/ 1004030 w 1022032"/>
                <a:gd name="connsiteY17" fmla="*/ 1058799 h 1122711"/>
                <a:gd name="connsiteX18" fmla="*/ 993458 w 1022032"/>
                <a:gd name="connsiteY18" fmla="*/ 1032415 h 1122711"/>
                <a:gd name="connsiteX19" fmla="*/ 986028 w 1022032"/>
                <a:gd name="connsiteY19" fmla="*/ 1032415 h 1122711"/>
                <a:gd name="connsiteX20" fmla="*/ 986028 w 1022032"/>
                <a:gd name="connsiteY20" fmla="*/ 1072610 h 1122711"/>
                <a:gd name="connsiteX21" fmla="*/ 993172 w 1022032"/>
                <a:gd name="connsiteY21" fmla="*/ 1072610 h 1122711"/>
                <a:gd name="connsiteX22" fmla="*/ 993172 w 1022032"/>
                <a:gd name="connsiteY22" fmla="*/ 1047179 h 1122711"/>
                <a:gd name="connsiteX23" fmla="*/ 1001935 w 1022032"/>
                <a:gd name="connsiteY23" fmla="*/ 1068896 h 1122711"/>
                <a:gd name="connsiteX24" fmla="*/ 1006126 w 1022032"/>
                <a:gd name="connsiteY24" fmla="*/ 1068896 h 1122711"/>
                <a:gd name="connsiteX25" fmla="*/ 1014889 w 1022032"/>
                <a:gd name="connsiteY25" fmla="*/ 1047179 h 1122711"/>
                <a:gd name="connsiteX26" fmla="*/ 1014889 w 1022032"/>
                <a:gd name="connsiteY26" fmla="*/ 1072610 h 1122711"/>
                <a:gd name="connsiteX27" fmla="*/ 1022033 w 1022032"/>
                <a:gd name="connsiteY27" fmla="*/ 1072610 h 1122711"/>
                <a:gd name="connsiteX28" fmla="*/ 1022033 w 1022032"/>
                <a:gd name="connsiteY28" fmla="*/ 1032415 h 1122711"/>
                <a:gd name="connsiteX29" fmla="*/ 1014603 w 1022032"/>
                <a:gd name="connsiteY29" fmla="*/ 1032415 h 1122711"/>
                <a:gd name="connsiteX30" fmla="*/ 950500 w 1022032"/>
                <a:gd name="connsiteY30" fmla="*/ 1038415 h 1122711"/>
                <a:gd name="connsiteX31" fmla="*/ 961073 w 1022032"/>
                <a:gd name="connsiteY31" fmla="*/ 1038415 h 1122711"/>
                <a:gd name="connsiteX32" fmla="*/ 961073 w 1022032"/>
                <a:gd name="connsiteY32" fmla="*/ 1072515 h 1122711"/>
                <a:gd name="connsiteX33" fmla="*/ 968216 w 1022032"/>
                <a:gd name="connsiteY33" fmla="*/ 1072515 h 1122711"/>
                <a:gd name="connsiteX34" fmla="*/ 968216 w 1022032"/>
                <a:gd name="connsiteY34" fmla="*/ 1038415 h 1122711"/>
                <a:gd name="connsiteX35" fmla="*/ 978789 w 1022032"/>
                <a:gd name="connsiteY35" fmla="*/ 1038415 h 1122711"/>
                <a:gd name="connsiteX36" fmla="*/ 978789 w 1022032"/>
                <a:gd name="connsiteY36" fmla="*/ 1032415 h 1122711"/>
                <a:gd name="connsiteX37" fmla="*/ 950595 w 1022032"/>
                <a:gd name="connsiteY37" fmla="*/ 1032415 h 1122711"/>
                <a:gd name="connsiteX38" fmla="*/ 950595 w 1022032"/>
                <a:gd name="connsiteY38" fmla="*/ 1038415 h 112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22032" h="1122711">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grpFill/>
            <a:ln w="9525" cap="flat">
              <a:noFill/>
              <a:prstDash val="solid"/>
              <a:miter/>
            </a:ln>
          </p:spPr>
          <p:txBody>
            <a:bodyPr rtlCol="0" anchor="ctr"/>
            <a:lstStyle/>
            <a:p>
              <a:endParaRPr lang="en-US"/>
            </a:p>
          </p:txBody>
        </p:sp>
        <p:grpSp>
          <p:nvGrpSpPr>
            <p:cNvPr id="19" name="Graphic 4">
              <a:extLst>
                <a:ext uri="{FF2B5EF4-FFF2-40B4-BE49-F238E27FC236}">
                  <a16:creationId xmlns:a16="http://schemas.microsoft.com/office/drawing/2014/main" id="{D016C758-18AF-48DD-A2D4-863149C4D4D1}"/>
                </a:ext>
              </a:extLst>
            </p:cNvPr>
            <p:cNvGrpSpPr/>
            <p:nvPr/>
          </p:nvGrpSpPr>
          <p:grpSpPr>
            <a:xfrm>
              <a:off x="2653581" y="-921659"/>
              <a:ext cx="7122803" cy="597330"/>
              <a:chOff x="2653581" y="-921659"/>
              <a:chExt cx="7122803" cy="597330"/>
            </a:xfrm>
            <a:grpFill/>
          </p:grpSpPr>
          <p:sp>
            <p:nvSpPr>
              <p:cNvPr id="20" name="Freeform: Shape 19">
                <a:extLst>
                  <a:ext uri="{FF2B5EF4-FFF2-40B4-BE49-F238E27FC236}">
                    <a16:creationId xmlns:a16="http://schemas.microsoft.com/office/drawing/2014/main" id="{63CF6C72-62EC-42CF-A715-E8D861935DAB}"/>
                  </a:ext>
                </a:extLst>
              </p:cNvPr>
              <p:cNvSpPr/>
              <p:nvPr/>
            </p:nvSpPr>
            <p:spPr>
              <a:xfrm>
                <a:off x="2653581"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4 w 621506"/>
                  <a:gd name="connsiteY4" fmla="*/ 0 h 563498"/>
                  <a:gd name="connsiteX5" fmla="*/ 368713 w 621506"/>
                  <a:gd name="connsiteY5" fmla="*/ 0 h 563498"/>
                  <a:gd name="connsiteX6" fmla="*/ 621506 w 621506"/>
                  <a:gd name="connsiteY6" fmla="*/ 563499 h 563498"/>
                  <a:gd name="connsiteX7" fmla="*/ 505587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D48F6BC-BAC5-476D-8F67-C58FF874D42F}"/>
                  </a:ext>
                </a:extLst>
              </p:cNvPr>
              <p:cNvSpPr/>
              <p:nvPr/>
            </p:nvSpPr>
            <p:spPr>
              <a:xfrm>
                <a:off x="3442347"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8CCFE4B-B6D8-4359-999D-4D60BF571E5F}"/>
                  </a:ext>
                </a:extLst>
              </p:cNvPr>
              <p:cNvSpPr/>
              <p:nvPr/>
            </p:nvSpPr>
            <p:spPr>
              <a:xfrm>
                <a:off x="4100810"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A3F7569-D402-4C5B-B0D9-09EABCF6CF1E}"/>
                  </a:ext>
                </a:extLst>
              </p:cNvPr>
              <p:cNvSpPr/>
              <p:nvPr/>
            </p:nvSpPr>
            <p:spPr>
              <a:xfrm>
                <a:off x="4759369" y="-902323"/>
                <a:ext cx="503157" cy="563498"/>
              </a:xfrm>
              <a:custGeom>
                <a:avLst/>
                <a:gdLst>
                  <a:gd name="connsiteX0" fmla="*/ 503110 w 503157"/>
                  <a:gd name="connsiteY0" fmla="*/ 276892 h 563498"/>
                  <a:gd name="connsiteX1" fmla="*/ 221361 w 503157"/>
                  <a:gd name="connsiteY1" fmla="*/ 563499 h 563498"/>
                  <a:gd name="connsiteX2" fmla="*/ 0 w 503157"/>
                  <a:gd name="connsiteY2" fmla="*/ 563499 h 563498"/>
                  <a:gd name="connsiteX3" fmla="*/ 0 w 503157"/>
                  <a:gd name="connsiteY3" fmla="*/ 0 h 563498"/>
                  <a:gd name="connsiteX4" fmla="*/ 221361 w 503157"/>
                  <a:gd name="connsiteY4" fmla="*/ 0 h 563498"/>
                  <a:gd name="connsiteX5" fmla="*/ 503110 w 503157"/>
                  <a:gd name="connsiteY5" fmla="*/ 276892 h 563498"/>
                  <a:gd name="connsiteX6" fmla="*/ 105442 w 503157"/>
                  <a:gd name="connsiteY6" fmla="*/ 461296 h 563498"/>
                  <a:gd name="connsiteX7" fmla="*/ 221361 w 503157"/>
                  <a:gd name="connsiteY7" fmla="*/ 461296 h 563498"/>
                  <a:gd name="connsiteX8" fmla="*/ 397669 w 503157"/>
                  <a:gd name="connsiteY8" fmla="*/ 276130 h 563498"/>
                  <a:gd name="connsiteX9" fmla="*/ 221361 w 503157"/>
                  <a:gd name="connsiteY9" fmla="*/ 100679 h 563498"/>
                  <a:gd name="connsiteX10" fmla="*/ 105442 w 503157"/>
                  <a:gd name="connsiteY10" fmla="*/ 100679 h 563498"/>
                  <a:gd name="connsiteX11" fmla="*/ 105442 w 503157"/>
                  <a:gd name="connsiteY11" fmla="*/ 461296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157" h="563498">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E887FEF-0259-410D-A6BE-DE0100E76AFD}"/>
                  </a:ext>
                </a:extLst>
              </p:cNvPr>
              <p:cNvSpPr/>
              <p:nvPr/>
            </p:nvSpPr>
            <p:spPr>
              <a:xfrm>
                <a:off x="5362206" y="-902323"/>
                <a:ext cx="547497" cy="563594"/>
              </a:xfrm>
              <a:custGeom>
                <a:avLst/>
                <a:gdLst>
                  <a:gd name="connsiteX0" fmla="*/ 269748 w 547497"/>
                  <a:gd name="connsiteY0" fmla="*/ 232696 h 563594"/>
                  <a:gd name="connsiteX1" fmla="*/ 419481 w 547497"/>
                  <a:gd name="connsiteY1" fmla="*/ 0 h 563594"/>
                  <a:gd name="connsiteX2" fmla="*/ 547497 w 547497"/>
                  <a:gd name="connsiteY2" fmla="*/ 0 h 563594"/>
                  <a:gd name="connsiteX3" fmla="*/ 547497 w 547497"/>
                  <a:gd name="connsiteY3" fmla="*/ 4858 h 563594"/>
                  <a:gd name="connsiteX4" fmla="*/ 322897 w 547497"/>
                  <a:gd name="connsiteY4" fmla="*/ 330898 h 563594"/>
                  <a:gd name="connsiteX5" fmla="*/ 322897 w 547497"/>
                  <a:gd name="connsiteY5" fmla="*/ 502730 h 563594"/>
                  <a:gd name="connsiteX6" fmla="*/ 262033 w 547497"/>
                  <a:gd name="connsiteY6" fmla="*/ 563594 h 563594"/>
                  <a:gd name="connsiteX7" fmla="*/ 216599 w 547497"/>
                  <a:gd name="connsiteY7" fmla="*/ 563594 h 563594"/>
                  <a:gd name="connsiteX8" fmla="*/ 216599 w 547497"/>
                  <a:gd name="connsiteY8" fmla="*/ 330898 h 563594"/>
                  <a:gd name="connsiteX9" fmla="*/ 0 w 547497"/>
                  <a:gd name="connsiteY9" fmla="*/ 4858 h 563594"/>
                  <a:gd name="connsiteX10" fmla="*/ 0 w 547497"/>
                  <a:gd name="connsiteY10" fmla="*/ 0 h 563594"/>
                  <a:gd name="connsiteX11" fmla="*/ 126397 w 547497"/>
                  <a:gd name="connsiteY11" fmla="*/ 0 h 563594"/>
                  <a:gd name="connsiteX12" fmla="*/ 269748 w 547497"/>
                  <a:gd name="connsiteY12" fmla="*/ 232696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7497" h="563594">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A590D0A-278A-4906-B5F6-E6728DFA5FA8}"/>
                  </a:ext>
                </a:extLst>
              </p:cNvPr>
              <p:cNvSpPr/>
              <p:nvPr/>
            </p:nvSpPr>
            <p:spPr>
              <a:xfrm>
                <a:off x="6066865" y="-902323"/>
                <a:ext cx="491966" cy="563498"/>
              </a:xfrm>
              <a:custGeom>
                <a:avLst/>
                <a:gdLst>
                  <a:gd name="connsiteX0" fmla="*/ 385667 w 491966"/>
                  <a:gd name="connsiteY0" fmla="*/ 379190 h 563498"/>
                  <a:gd name="connsiteX1" fmla="*/ 385667 w 491966"/>
                  <a:gd name="connsiteY1" fmla="*/ 60865 h 563498"/>
                  <a:gd name="connsiteX2" fmla="*/ 446532 w 491966"/>
                  <a:gd name="connsiteY2" fmla="*/ 0 h 563498"/>
                  <a:gd name="connsiteX3" fmla="*/ 491966 w 491966"/>
                  <a:gd name="connsiteY3" fmla="*/ 0 h 563498"/>
                  <a:gd name="connsiteX4" fmla="*/ 491966 w 491966"/>
                  <a:gd name="connsiteY4" fmla="*/ 563499 h 563498"/>
                  <a:gd name="connsiteX5" fmla="*/ 405765 w 491966"/>
                  <a:gd name="connsiteY5" fmla="*/ 563499 h 563498"/>
                  <a:gd name="connsiteX6" fmla="*/ 106299 w 491966"/>
                  <a:gd name="connsiteY6" fmla="*/ 188309 h 563498"/>
                  <a:gd name="connsiteX7" fmla="*/ 106299 w 491966"/>
                  <a:gd name="connsiteY7" fmla="*/ 502634 h 563498"/>
                  <a:gd name="connsiteX8" fmla="*/ 45434 w 491966"/>
                  <a:gd name="connsiteY8" fmla="*/ 563499 h 563498"/>
                  <a:gd name="connsiteX9" fmla="*/ 0 w 491966"/>
                  <a:gd name="connsiteY9" fmla="*/ 563499 h 563498"/>
                  <a:gd name="connsiteX10" fmla="*/ 0 w 491966"/>
                  <a:gd name="connsiteY10" fmla="*/ 0 h 563498"/>
                  <a:gd name="connsiteX11" fmla="*/ 86106 w 491966"/>
                  <a:gd name="connsiteY11" fmla="*/ 0 h 563498"/>
                  <a:gd name="connsiteX12" fmla="*/ 385667 w 491966"/>
                  <a:gd name="connsiteY12" fmla="*/ 379190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966" h="563498">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477E967-37CC-4B9A-8300-2D13777C7501}"/>
                  </a:ext>
                </a:extLst>
              </p:cNvPr>
              <p:cNvSpPr/>
              <p:nvPr/>
            </p:nvSpPr>
            <p:spPr>
              <a:xfrm>
                <a:off x="6726186"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3 w 621506"/>
                  <a:gd name="connsiteY4" fmla="*/ 0 h 563498"/>
                  <a:gd name="connsiteX5" fmla="*/ 368713 w 621506"/>
                  <a:gd name="connsiteY5" fmla="*/ 0 h 563498"/>
                  <a:gd name="connsiteX6" fmla="*/ 621506 w 621506"/>
                  <a:gd name="connsiteY6" fmla="*/ 563499 h 563498"/>
                  <a:gd name="connsiteX7" fmla="*/ 505492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F0442E1-2D0B-4E2C-8BD1-35E898053F1B}"/>
                  </a:ext>
                </a:extLst>
              </p:cNvPr>
              <p:cNvSpPr/>
              <p:nvPr/>
            </p:nvSpPr>
            <p:spPr>
              <a:xfrm>
                <a:off x="7514951" y="-901466"/>
                <a:ext cx="596550" cy="563594"/>
              </a:xfrm>
              <a:custGeom>
                <a:avLst/>
                <a:gdLst>
                  <a:gd name="connsiteX0" fmla="*/ 490347 w 596550"/>
                  <a:gd name="connsiteY0" fmla="*/ 154495 h 563594"/>
                  <a:gd name="connsiteX1" fmla="*/ 306800 w 596550"/>
                  <a:gd name="connsiteY1" fmla="*/ 399193 h 563594"/>
                  <a:gd name="connsiteX2" fmla="*/ 285845 w 596550"/>
                  <a:gd name="connsiteY2" fmla="*/ 399193 h 563594"/>
                  <a:gd name="connsiteX3" fmla="*/ 106299 w 596550"/>
                  <a:gd name="connsiteY3" fmla="*/ 153734 h 563594"/>
                  <a:gd name="connsiteX4" fmla="*/ 106299 w 596550"/>
                  <a:gd name="connsiteY4" fmla="*/ 502730 h 563594"/>
                  <a:gd name="connsiteX5" fmla="*/ 45434 w 596550"/>
                  <a:gd name="connsiteY5" fmla="*/ 563594 h 563594"/>
                  <a:gd name="connsiteX6" fmla="*/ 0 w 596550"/>
                  <a:gd name="connsiteY6" fmla="*/ 563594 h 563594"/>
                  <a:gd name="connsiteX7" fmla="*/ 0 w 596550"/>
                  <a:gd name="connsiteY7" fmla="*/ 0 h 563594"/>
                  <a:gd name="connsiteX8" fmla="*/ 122396 w 596550"/>
                  <a:gd name="connsiteY8" fmla="*/ 0 h 563594"/>
                  <a:gd name="connsiteX9" fmla="*/ 298704 w 596550"/>
                  <a:gd name="connsiteY9" fmla="*/ 242316 h 563594"/>
                  <a:gd name="connsiteX10" fmla="*/ 475012 w 596550"/>
                  <a:gd name="connsiteY10" fmla="*/ 0 h 563594"/>
                  <a:gd name="connsiteX11" fmla="*/ 596551 w 596550"/>
                  <a:gd name="connsiteY11" fmla="*/ 0 h 563594"/>
                  <a:gd name="connsiteX12" fmla="*/ 596551 w 596550"/>
                  <a:gd name="connsiteY12" fmla="*/ 502730 h 563594"/>
                  <a:gd name="connsiteX13" fmla="*/ 535686 w 596550"/>
                  <a:gd name="connsiteY13" fmla="*/ 563594 h 563594"/>
                  <a:gd name="connsiteX14" fmla="*/ 490251 w 596550"/>
                  <a:gd name="connsiteY14" fmla="*/ 563594 h 563594"/>
                  <a:gd name="connsiteX15" fmla="*/ 490251 w 596550"/>
                  <a:gd name="connsiteY15" fmla="*/ 154495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6550" h="563594">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6B05A685-F810-4AAD-B0EB-BEC92A4C0E28}"/>
                  </a:ext>
                </a:extLst>
              </p:cNvPr>
              <p:cNvSpPr/>
              <p:nvPr/>
            </p:nvSpPr>
            <p:spPr>
              <a:xfrm>
                <a:off x="8349912" y="-902323"/>
                <a:ext cx="105537" cy="563594"/>
              </a:xfrm>
              <a:custGeom>
                <a:avLst/>
                <a:gdLst>
                  <a:gd name="connsiteX0" fmla="*/ 0 w 105537"/>
                  <a:gd name="connsiteY0" fmla="*/ 563499 h 563594"/>
                  <a:gd name="connsiteX1" fmla="*/ 0 w 105537"/>
                  <a:gd name="connsiteY1" fmla="*/ 60865 h 563594"/>
                  <a:gd name="connsiteX2" fmla="*/ 60865 w 105537"/>
                  <a:gd name="connsiteY2" fmla="*/ 0 h 563594"/>
                  <a:gd name="connsiteX3" fmla="*/ 105537 w 105537"/>
                  <a:gd name="connsiteY3" fmla="*/ 0 h 563594"/>
                  <a:gd name="connsiteX4" fmla="*/ 105537 w 105537"/>
                  <a:gd name="connsiteY4" fmla="*/ 502730 h 563594"/>
                  <a:gd name="connsiteX5" fmla="*/ 44672 w 105537"/>
                  <a:gd name="connsiteY5" fmla="*/ 563594 h 563594"/>
                  <a:gd name="connsiteX6" fmla="*/ 0 w 105537"/>
                  <a:gd name="connsiteY6" fmla="*/ 563594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37" h="563594">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C91BF2D-761A-4A3F-BD8D-F9589DF70EBA}"/>
                  </a:ext>
                </a:extLst>
              </p:cNvPr>
              <p:cNvSpPr/>
              <p:nvPr/>
            </p:nvSpPr>
            <p:spPr>
              <a:xfrm>
                <a:off x="8648326" y="-913563"/>
                <a:ext cx="512830" cy="587692"/>
              </a:xfrm>
              <a:custGeom>
                <a:avLst/>
                <a:gdLst>
                  <a:gd name="connsiteX0" fmla="*/ 512831 w 512830"/>
                  <a:gd name="connsiteY0" fmla="*/ 503968 h 587692"/>
                  <a:gd name="connsiteX1" fmla="*/ 298708 w 512830"/>
                  <a:gd name="connsiteY1" fmla="*/ 587693 h 587692"/>
                  <a:gd name="connsiteX2" fmla="*/ 5 w 512830"/>
                  <a:gd name="connsiteY2" fmla="*/ 297085 h 587692"/>
                  <a:gd name="connsiteX3" fmla="*/ 298708 w 512830"/>
                  <a:gd name="connsiteY3" fmla="*/ 0 h 587692"/>
                  <a:gd name="connsiteX4" fmla="*/ 505592 w 512830"/>
                  <a:gd name="connsiteY4" fmla="*/ 86106 h 587692"/>
                  <a:gd name="connsiteX5" fmla="*/ 434726 w 512830"/>
                  <a:gd name="connsiteY5" fmla="*/ 154496 h 587692"/>
                  <a:gd name="connsiteX6" fmla="*/ 298708 w 512830"/>
                  <a:gd name="connsiteY6" fmla="*/ 101346 h 587692"/>
                  <a:gd name="connsiteX7" fmla="*/ 104684 w 512830"/>
                  <a:gd name="connsiteY7" fmla="*/ 296990 h 587692"/>
                  <a:gd name="connsiteX8" fmla="*/ 298708 w 512830"/>
                  <a:gd name="connsiteY8" fmla="*/ 487775 h 587692"/>
                  <a:gd name="connsiteX9" fmla="*/ 440345 w 512830"/>
                  <a:gd name="connsiteY9" fmla="*/ 430625 h 587692"/>
                  <a:gd name="connsiteX10" fmla="*/ 512831 w 512830"/>
                  <a:gd name="connsiteY10" fmla="*/ 503968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830" h="587692">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FA7DE4D-0CAE-4091-92C7-8BB684986F3E}"/>
                  </a:ext>
                </a:extLst>
              </p:cNvPr>
              <p:cNvSpPr/>
              <p:nvPr/>
            </p:nvSpPr>
            <p:spPr>
              <a:xfrm>
                <a:off x="9293840" y="-921659"/>
                <a:ext cx="482545" cy="597330"/>
              </a:xfrm>
              <a:custGeom>
                <a:avLst/>
                <a:gdLst>
                  <a:gd name="connsiteX0" fmla="*/ 382524 w 482545"/>
                  <a:gd name="connsiteY0" fmla="*/ 156591 h 597330"/>
                  <a:gd name="connsiteX1" fmla="*/ 249460 w 482545"/>
                  <a:gd name="connsiteY1" fmla="*/ 92678 h 597330"/>
                  <a:gd name="connsiteX2" fmla="*/ 132112 w 482545"/>
                  <a:gd name="connsiteY2" fmla="*/ 166497 h 597330"/>
                  <a:gd name="connsiteX3" fmla="*/ 257080 w 482545"/>
                  <a:gd name="connsiteY3" fmla="*/ 238411 h 597330"/>
                  <a:gd name="connsiteX4" fmla="*/ 482536 w 482545"/>
                  <a:gd name="connsiteY4" fmla="*/ 419862 h 597330"/>
                  <a:gd name="connsiteX5" fmla="*/ 244316 w 482545"/>
                  <a:gd name="connsiteY5" fmla="*/ 597313 h 597330"/>
                  <a:gd name="connsiteX6" fmla="*/ 0 w 482545"/>
                  <a:gd name="connsiteY6" fmla="*/ 456724 h 597330"/>
                  <a:gd name="connsiteX7" fmla="*/ 88963 w 482545"/>
                  <a:gd name="connsiteY7" fmla="*/ 411575 h 597330"/>
                  <a:gd name="connsiteX8" fmla="*/ 246793 w 482545"/>
                  <a:gd name="connsiteY8" fmla="*/ 504254 h 597330"/>
                  <a:gd name="connsiteX9" fmla="*/ 377094 w 482545"/>
                  <a:gd name="connsiteY9" fmla="*/ 418910 h 597330"/>
                  <a:gd name="connsiteX10" fmla="*/ 247459 w 482545"/>
                  <a:gd name="connsiteY10" fmla="*/ 334899 h 597330"/>
                  <a:gd name="connsiteX11" fmla="*/ 27527 w 482545"/>
                  <a:gd name="connsiteY11" fmla="*/ 162306 h 597330"/>
                  <a:gd name="connsiteX12" fmla="*/ 247079 w 482545"/>
                  <a:gd name="connsiteY12" fmla="*/ 0 h 597330"/>
                  <a:gd name="connsiteX13" fmla="*/ 467487 w 482545"/>
                  <a:gd name="connsiteY13" fmla="*/ 113824 h 597330"/>
                  <a:gd name="connsiteX14" fmla="*/ 382524 w 482545"/>
                  <a:gd name="connsiteY14" fmla="*/ 156591 h 5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545" h="59733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grpFill/>
              <a:ln w="9525" cap="flat">
                <a:noFill/>
                <a:prstDash val="solid"/>
                <a:miter/>
              </a:ln>
            </p:spPr>
            <p:txBody>
              <a:bodyPr rtlCol="0" anchor="ctr"/>
              <a:lstStyle/>
              <a:p>
                <a:endParaRPr lang="en-US"/>
              </a:p>
            </p:txBody>
          </p:sp>
        </p:grpSp>
      </p:grpSp>
      <p:grpSp>
        <p:nvGrpSpPr>
          <p:cNvPr id="31" name="Graphic 3">
            <a:extLst>
              <a:ext uri="{FF2B5EF4-FFF2-40B4-BE49-F238E27FC236}">
                <a16:creationId xmlns:a16="http://schemas.microsoft.com/office/drawing/2014/main" id="{A8FBB516-4C9A-4282-B0D3-69AC65F4EE05}"/>
              </a:ext>
            </a:extLst>
          </p:cNvPr>
          <p:cNvGrpSpPr/>
          <p:nvPr userDrawn="1"/>
        </p:nvGrpSpPr>
        <p:grpSpPr>
          <a:xfrm>
            <a:off x="2088170" y="6466231"/>
            <a:ext cx="333213" cy="175847"/>
            <a:chOff x="3189287" y="1895475"/>
            <a:chExt cx="5810250" cy="3067050"/>
          </a:xfrm>
          <a:solidFill>
            <a:schemeClr val="tx1">
              <a:lumMod val="10000"/>
              <a:lumOff val="90000"/>
              <a:alpha val="46000"/>
            </a:schemeClr>
          </a:solidFill>
        </p:grpSpPr>
        <p:sp>
          <p:nvSpPr>
            <p:cNvPr id="32" name="Freeform: Shape 31">
              <a:extLst>
                <a:ext uri="{FF2B5EF4-FFF2-40B4-BE49-F238E27FC236}">
                  <a16:creationId xmlns:a16="http://schemas.microsoft.com/office/drawing/2014/main" id="{E5981EBA-2655-46DD-A549-F8693830C63D}"/>
                </a:ext>
              </a:extLst>
            </p:cNvPr>
            <p:cNvSpPr/>
            <p:nvPr/>
          </p:nvSpPr>
          <p:spPr>
            <a:xfrm>
              <a:off x="4832254" y="3930110"/>
              <a:ext cx="254888" cy="1009554"/>
            </a:xfrm>
            <a:custGeom>
              <a:avLst/>
              <a:gdLst>
                <a:gd name="connsiteX0" fmla="*/ 0 w 254888"/>
                <a:gd name="connsiteY0" fmla="*/ 0 h 1009554"/>
                <a:gd name="connsiteX1" fmla="*/ 254889 w 254888"/>
                <a:gd name="connsiteY1" fmla="*/ 0 h 1009554"/>
                <a:gd name="connsiteX2" fmla="*/ 254889 w 254888"/>
                <a:gd name="connsiteY2" fmla="*/ 1009555 h 1009554"/>
                <a:gd name="connsiteX3" fmla="*/ 0 w 254888"/>
                <a:gd name="connsiteY3" fmla="*/ 1009555 h 1009554"/>
              </a:gdLst>
              <a:ahLst/>
              <a:cxnLst>
                <a:cxn ang="0">
                  <a:pos x="connsiteX0" y="connsiteY0"/>
                </a:cxn>
                <a:cxn ang="0">
                  <a:pos x="connsiteX1" y="connsiteY1"/>
                </a:cxn>
                <a:cxn ang="0">
                  <a:pos x="connsiteX2" y="connsiteY2"/>
                </a:cxn>
                <a:cxn ang="0">
                  <a:pos x="connsiteX3" y="connsiteY3"/>
                </a:cxn>
              </a:cxnLst>
              <a:rect l="l" t="t" r="r" b="b"/>
              <a:pathLst>
                <a:path w="254888" h="1009554">
                  <a:moveTo>
                    <a:pt x="0" y="0"/>
                  </a:moveTo>
                  <a:lnTo>
                    <a:pt x="254889" y="0"/>
                  </a:lnTo>
                  <a:lnTo>
                    <a:pt x="254889" y="1009555"/>
                  </a:lnTo>
                  <a:lnTo>
                    <a:pt x="0" y="1009555"/>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BB2823D-D3F9-4480-8714-1D6561EA0CDE}"/>
                </a:ext>
              </a:extLst>
            </p:cNvPr>
            <p:cNvSpPr/>
            <p:nvPr/>
          </p:nvSpPr>
          <p:spPr>
            <a:xfrm>
              <a:off x="6371208" y="3912298"/>
              <a:ext cx="770191" cy="1045368"/>
            </a:xfrm>
            <a:custGeom>
              <a:avLst/>
              <a:gdLst>
                <a:gd name="connsiteX0" fmla="*/ 770192 w 770191"/>
                <a:gd name="connsiteY0" fmla="*/ 307086 h 1045368"/>
                <a:gd name="connsiteX1" fmla="*/ 555784 w 770191"/>
                <a:gd name="connsiteY1" fmla="*/ 253270 h 1045368"/>
                <a:gd name="connsiteX2" fmla="*/ 276701 w 770191"/>
                <a:gd name="connsiteY2" fmla="*/ 522446 h 1045368"/>
                <a:gd name="connsiteX3" fmla="*/ 555784 w 770191"/>
                <a:gd name="connsiteY3" fmla="*/ 792004 h 1045368"/>
                <a:gd name="connsiteX4" fmla="*/ 770192 w 770191"/>
                <a:gd name="connsiteY4" fmla="*/ 738473 h 1045368"/>
                <a:gd name="connsiteX5" fmla="*/ 770192 w 770191"/>
                <a:gd name="connsiteY5" fmla="*/ 1009459 h 1045368"/>
                <a:gd name="connsiteX6" fmla="*/ 538163 w 770191"/>
                <a:gd name="connsiteY6" fmla="*/ 1045369 h 1045368"/>
                <a:gd name="connsiteX7" fmla="*/ 0 w 770191"/>
                <a:gd name="connsiteY7" fmla="*/ 522446 h 1045368"/>
                <a:gd name="connsiteX8" fmla="*/ 538163 w 770191"/>
                <a:gd name="connsiteY8" fmla="*/ 0 h 1045368"/>
                <a:gd name="connsiteX9" fmla="*/ 770192 w 770191"/>
                <a:gd name="connsiteY9" fmla="*/ 36195 h 1045368"/>
                <a:gd name="connsiteX10" fmla="*/ 770192 w 77019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191" h="1045368">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8016F1A-3966-4463-9C0F-1AC24CA613B1}"/>
                </a:ext>
              </a:extLst>
            </p:cNvPr>
            <p:cNvSpPr/>
            <p:nvPr/>
          </p:nvSpPr>
          <p:spPr>
            <a:xfrm>
              <a:off x="3712304" y="3912298"/>
              <a:ext cx="770381" cy="1045368"/>
            </a:xfrm>
            <a:custGeom>
              <a:avLst/>
              <a:gdLst>
                <a:gd name="connsiteX0" fmla="*/ 770382 w 770381"/>
                <a:gd name="connsiteY0" fmla="*/ 307086 h 1045368"/>
                <a:gd name="connsiteX1" fmla="*/ 555974 w 770381"/>
                <a:gd name="connsiteY1" fmla="*/ 253270 h 1045368"/>
                <a:gd name="connsiteX2" fmla="*/ 276892 w 770381"/>
                <a:gd name="connsiteY2" fmla="*/ 522446 h 1045368"/>
                <a:gd name="connsiteX3" fmla="*/ 555974 w 770381"/>
                <a:gd name="connsiteY3" fmla="*/ 792004 h 1045368"/>
                <a:gd name="connsiteX4" fmla="*/ 770382 w 770381"/>
                <a:gd name="connsiteY4" fmla="*/ 738473 h 1045368"/>
                <a:gd name="connsiteX5" fmla="*/ 770382 w 770381"/>
                <a:gd name="connsiteY5" fmla="*/ 1009459 h 1045368"/>
                <a:gd name="connsiteX6" fmla="*/ 537591 w 770381"/>
                <a:gd name="connsiteY6" fmla="*/ 1045369 h 1045368"/>
                <a:gd name="connsiteX7" fmla="*/ 0 w 770381"/>
                <a:gd name="connsiteY7" fmla="*/ 522446 h 1045368"/>
                <a:gd name="connsiteX8" fmla="*/ 537591 w 770381"/>
                <a:gd name="connsiteY8" fmla="*/ 0 h 1045368"/>
                <a:gd name="connsiteX9" fmla="*/ 770382 w 770381"/>
                <a:gd name="connsiteY9" fmla="*/ 36195 h 1045368"/>
                <a:gd name="connsiteX10" fmla="*/ 770382 w 77038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381" h="1045368">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FC36DD4-F190-4C4C-A913-C5F57D99CA0F}"/>
                </a:ext>
              </a:extLst>
            </p:cNvPr>
            <p:cNvSpPr/>
            <p:nvPr/>
          </p:nvSpPr>
          <p:spPr>
            <a:xfrm>
              <a:off x="7409719" y="3912298"/>
              <a:ext cx="1066323" cy="1045368"/>
            </a:xfrm>
            <a:custGeom>
              <a:avLst/>
              <a:gdLst>
                <a:gd name="connsiteX0" fmla="*/ 532829 w 1066323"/>
                <a:gd name="connsiteY0" fmla="*/ 257080 h 1045368"/>
                <a:gd name="connsiteX1" fmla="*/ 269558 w 1066323"/>
                <a:gd name="connsiteY1" fmla="*/ 522446 h 1045368"/>
                <a:gd name="connsiteX2" fmla="*/ 532829 w 1066323"/>
                <a:gd name="connsiteY2" fmla="*/ 788099 h 1045368"/>
                <a:gd name="connsiteX3" fmla="*/ 796576 w 1066323"/>
                <a:gd name="connsiteY3" fmla="*/ 522446 h 1045368"/>
                <a:gd name="connsiteX4" fmla="*/ 532829 w 1066323"/>
                <a:gd name="connsiteY4" fmla="*/ 257080 h 1045368"/>
                <a:gd name="connsiteX5" fmla="*/ 1066324 w 1066323"/>
                <a:gd name="connsiteY5" fmla="*/ 522446 h 1045368"/>
                <a:gd name="connsiteX6" fmla="*/ 532924 w 1066323"/>
                <a:gd name="connsiteY6" fmla="*/ 1045369 h 1045368"/>
                <a:gd name="connsiteX7" fmla="*/ 0 w 1066323"/>
                <a:gd name="connsiteY7" fmla="*/ 522446 h 1045368"/>
                <a:gd name="connsiteX8" fmla="*/ 532924 w 1066323"/>
                <a:gd name="connsiteY8" fmla="*/ 0 h 1045368"/>
                <a:gd name="connsiteX9" fmla="*/ 1066324 w 1066323"/>
                <a:gd name="connsiteY9" fmla="*/ 52244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323" h="1045368">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5ABC7DC-E5DE-4E18-809B-FFD3368D12E1}"/>
                </a:ext>
              </a:extLst>
            </p:cNvPr>
            <p:cNvSpPr/>
            <p:nvPr/>
          </p:nvSpPr>
          <p:spPr>
            <a:xfrm>
              <a:off x="5429090" y="3911822"/>
              <a:ext cx="694943" cy="1045844"/>
            </a:xfrm>
            <a:custGeom>
              <a:avLst/>
              <a:gdLst>
                <a:gd name="connsiteX0" fmla="*/ 624173 w 694943"/>
                <a:gd name="connsiteY0" fmla="*/ 247650 h 1045844"/>
                <a:gd name="connsiteX1" fmla="*/ 425005 w 694943"/>
                <a:gd name="connsiteY1" fmla="*/ 217075 h 1045844"/>
                <a:gd name="connsiteX2" fmla="*/ 267462 w 694943"/>
                <a:gd name="connsiteY2" fmla="*/ 299656 h 1045844"/>
                <a:gd name="connsiteX3" fmla="*/ 384238 w 694943"/>
                <a:gd name="connsiteY3" fmla="*/ 395859 h 1045844"/>
                <a:gd name="connsiteX4" fmla="*/ 454724 w 694943"/>
                <a:gd name="connsiteY4" fmla="*/ 418147 h 1045844"/>
                <a:gd name="connsiteX5" fmla="*/ 694944 w 694943"/>
                <a:gd name="connsiteY5" fmla="*/ 707041 h 1045844"/>
                <a:gd name="connsiteX6" fmla="*/ 277463 w 694943"/>
                <a:gd name="connsiteY6" fmla="*/ 1045845 h 1045844"/>
                <a:gd name="connsiteX7" fmla="*/ 2572 w 694943"/>
                <a:gd name="connsiteY7" fmla="*/ 1018222 h 1045844"/>
                <a:gd name="connsiteX8" fmla="*/ 2572 w 694943"/>
                <a:gd name="connsiteY8" fmla="*/ 785813 h 1045844"/>
                <a:gd name="connsiteX9" fmla="*/ 242792 w 694943"/>
                <a:gd name="connsiteY9" fmla="*/ 823341 h 1045844"/>
                <a:gd name="connsiteX10" fmla="*/ 428244 w 694943"/>
                <a:gd name="connsiteY10" fmla="*/ 729044 h 1045844"/>
                <a:gd name="connsiteX11" fmla="*/ 314325 w 694943"/>
                <a:gd name="connsiteY11" fmla="*/ 628555 h 1045844"/>
                <a:gd name="connsiteX12" fmla="*/ 260033 w 694943"/>
                <a:gd name="connsiteY12" fmla="*/ 610933 h 1045844"/>
                <a:gd name="connsiteX13" fmla="*/ 0 w 694943"/>
                <a:gd name="connsiteY13" fmla="*/ 315659 h 1045844"/>
                <a:gd name="connsiteX14" fmla="*/ 376238 w 694943"/>
                <a:gd name="connsiteY14" fmla="*/ 0 h 1045844"/>
                <a:gd name="connsiteX15" fmla="*/ 624269 w 694943"/>
                <a:gd name="connsiteY15" fmla="*/ 31909 h 1045844"/>
                <a:gd name="connsiteX16" fmla="*/ 624269 w 694943"/>
                <a:gd name="connsiteY16" fmla="*/ 247650 h 1045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4943" h="1045844">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2DC88B51-343E-4011-A577-91CCA78D9C84}"/>
                </a:ext>
              </a:extLst>
            </p:cNvPr>
            <p:cNvSpPr/>
            <p:nvPr/>
          </p:nvSpPr>
          <p:spPr>
            <a:xfrm>
              <a:off x="3189287" y="2719292"/>
              <a:ext cx="252698" cy="517302"/>
            </a:xfrm>
            <a:custGeom>
              <a:avLst/>
              <a:gdLst>
                <a:gd name="connsiteX0" fmla="*/ 252698 w 252698"/>
                <a:gd name="connsiteY0" fmla="*/ 126016 h 517302"/>
                <a:gd name="connsiteX1" fmla="*/ 126397 w 252698"/>
                <a:gd name="connsiteY1" fmla="*/ 0 h 517302"/>
                <a:gd name="connsiteX2" fmla="*/ 0 w 252698"/>
                <a:gd name="connsiteY2" fmla="*/ 126016 h 517302"/>
                <a:gd name="connsiteX3" fmla="*/ 0 w 252698"/>
                <a:gd name="connsiteY3" fmla="*/ 390906 h 517302"/>
                <a:gd name="connsiteX4" fmla="*/ 126397 w 252698"/>
                <a:gd name="connsiteY4" fmla="*/ 517303 h 517302"/>
                <a:gd name="connsiteX5" fmla="*/ 252698 w 252698"/>
                <a:gd name="connsiteY5" fmla="*/ 390906 h 517302"/>
                <a:gd name="connsiteX6" fmla="*/ 252698 w 252698"/>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698" h="517302">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E92A68A-175B-46EE-B347-D4BB534C7F78}"/>
                </a:ext>
              </a:extLst>
            </p:cNvPr>
            <p:cNvSpPr/>
            <p:nvPr/>
          </p:nvSpPr>
          <p:spPr>
            <a:xfrm>
              <a:off x="3883945" y="2371343"/>
              <a:ext cx="252983" cy="865251"/>
            </a:xfrm>
            <a:custGeom>
              <a:avLst/>
              <a:gdLst>
                <a:gd name="connsiteX0" fmla="*/ 252984 w 252983"/>
                <a:gd name="connsiteY0" fmla="*/ 126016 h 865251"/>
                <a:gd name="connsiteX1" fmla="*/ 126397 w 252983"/>
                <a:gd name="connsiteY1" fmla="*/ 0 h 865251"/>
                <a:gd name="connsiteX2" fmla="*/ 0 w 252983"/>
                <a:gd name="connsiteY2" fmla="*/ 126016 h 865251"/>
                <a:gd name="connsiteX3" fmla="*/ 0 w 252983"/>
                <a:gd name="connsiteY3" fmla="*/ 738854 h 865251"/>
                <a:gd name="connsiteX4" fmla="*/ 126397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8B0340B-4898-414A-9DB5-A337B33C6306}"/>
                </a:ext>
              </a:extLst>
            </p:cNvPr>
            <p:cNvSpPr/>
            <p:nvPr/>
          </p:nvSpPr>
          <p:spPr>
            <a:xfrm>
              <a:off x="4578508" y="1895475"/>
              <a:ext cx="253079" cy="1593056"/>
            </a:xfrm>
            <a:custGeom>
              <a:avLst/>
              <a:gdLst>
                <a:gd name="connsiteX0" fmla="*/ 253079 w 253079"/>
                <a:gd name="connsiteY0" fmla="*/ 126016 h 1593056"/>
                <a:gd name="connsiteX1" fmla="*/ 126873 w 253079"/>
                <a:gd name="connsiteY1" fmla="*/ 0 h 1593056"/>
                <a:gd name="connsiteX2" fmla="*/ 0 w 253079"/>
                <a:gd name="connsiteY2" fmla="*/ 126016 h 1593056"/>
                <a:gd name="connsiteX3" fmla="*/ 0 w 253079"/>
                <a:gd name="connsiteY3" fmla="*/ 1466469 h 1593056"/>
                <a:gd name="connsiteX4" fmla="*/ 126873 w 253079"/>
                <a:gd name="connsiteY4" fmla="*/ 1593056 h 1593056"/>
                <a:gd name="connsiteX5" fmla="*/ 253079 w 253079"/>
                <a:gd name="connsiteY5" fmla="*/ 1466469 h 1593056"/>
                <a:gd name="connsiteX6" fmla="*/ 253079 w 253079"/>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9" h="1593056">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7A0A3B6-BD9F-4842-9DCB-6B26CB75605D}"/>
                </a:ext>
              </a:extLst>
            </p:cNvPr>
            <p:cNvSpPr/>
            <p:nvPr/>
          </p:nvSpPr>
          <p:spPr>
            <a:xfrm>
              <a:off x="5273452" y="2371343"/>
              <a:ext cx="252983" cy="865251"/>
            </a:xfrm>
            <a:custGeom>
              <a:avLst/>
              <a:gdLst>
                <a:gd name="connsiteX0" fmla="*/ 252984 w 252983"/>
                <a:gd name="connsiteY0" fmla="*/ 126016 h 865251"/>
                <a:gd name="connsiteX1" fmla="*/ 126683 w 252983"/>
                <a:gd name="connsiteY1" fmla="*/ 0 h 865251"/>
                <a:gd name="connsiteX2" fmla="*/ 0 w 252983"/>
                <a:gd name="connsiteY2" fmla="*/ 126016 h 865251"/>
                <a:gd name="connsiteX3" fmla="*/ 0 w 252983"/>
                <a:gd name="connsiteY3" fmla="*/ 738854 h 865251"/>
                <a:gd name="connsiteX4" fmla="*/ 126683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8E521F5-1C8D-4F5A-A581-41166FEC3B8A}"/>
                </a:ext>
              </a:extLst>
            </p:cNvPr>
            <p:cNvSpPr/>
            <p:nvPr/>
          </p:nvSpPr>
          <p:spPr>
            <a:xfrm>
              <a:off x="5968110" y="2719292"/>
              <a:ext cx="252412" cy="517302"/>
            </a:xfrm>
            <a:custGeom>
              <a:avLst/>
              <a:gdLst>
                <a:gd name="connsiteX0" fmla="*/ 252413 w 252412"/>
                <a:gd name="connsiteY0" fmla="*/ 126016 h 517302"/>
                <a:gd name="connsiteX1" fmla="*/ 126683 w 252412"/>
                <a:gd name="connsiteY1" fmla="*/ 0 h 517302"/>
                <a:gd name="connsiteX2" fmla="*/ 0 w 252412"/>
                <a:gd name="connsiteY2" fmla="*/ 126016 h 517302"/>
                <a:gd name="connsiteX3" fmla="*/ 0 w 252412"/>
                <a:gd name="connsiteY3" fmla="*/ 390906 h 517302"/>
                <a:gd name="connsiteX4" fmla="*/ 126683 w 252412"/>
                <a:gd name="connsiteY4" fmla="*/ 517303 h 517302"/>
                <a:gd name="connsiteX5" fmla="*/ 252413 w 252412"/>
                <a:gd name="connsiteY5" fmla="*/ 390906 h 517302"/>
                <a:gd name="connsiteX6" fmla="*/ 252413 w 252412"/>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412" h="517302">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7E3A53A-5286-4AEB-8E21-074894AB5B67}"/>
                </a:ext>
              </a:extLst>
            </p:cNvPr>
            <p:cNvSpPr/>
            <p:nvPr/>
          </p:nvSpPr>
          <p:spPr>
            <a:xfrm>
              <a:off x="6663530" y="2371343"/>
              <a:ext cx="251936" cy="865251"/>
            </a:xfrm>
            <a:custGeom>
              <a:avLst/>
              <a:gdLst>
                <a:gd name="connsiteX0" fmla="*/ 251936 w 251936"/>
                <a:gd name="connsiteY0" fmla="*/ 126016 h 865251"/>
                <a:gd name="connsiteX1" fmla="*/ 125635 w 251936"/>
                <a:gd name="connsiteY1" fmla="*/ 0 h 865251"/>
                <a:gd name="connsiteX2" fmla="*/ 0 w 251936"/>
                <a:gd name="connsiteY2" fmla="*/ 126016 h 865251"/>
                <a:gd name="connsiteX3" fmla="*/ 0 w 251936"/>
                <a:gd name="connsiteY3" fmla="*/ 738854 h 865251"/>
                <a:gd name="connsiteX4" fmla="*/ 125635 w 251936"/>
                <a:gd name="connsiteY4" fmla="*/ 865251 h 865251"/>
                <a:gd name="connsiteX5" fmla="*/ 251936 w 251936"/>
                <a:gd name="connsiteY5" fmla="*/ 738854 h 865251"/>
                <a:gd name="connsiteX6" fmla="*/ 251936 w 251936"/>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865251">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0F0EEDFB-C774-4AA3-AE59-A9EFBD5FD079}"/>
                </a:ext>
              </a:extLst>
            </p:cNvPr>
            <p:cNvSpPr/>
            <p:nvPr/>
          </p:nvSpPr>
          <p:spPr>
            <a:xfrm>
              <a:off x="7358379" y="1895475"/>
              <a:ext cx="251936" cy="1593056"/>
            </a:xfrm>
            <a:custGeom>
              <a:avLst/>
              <a:gdLst>
                <a:gd name="connsiteX0" fmla="*/ 251936 w 251936"/>
                <a:gd name="connsiteY0" fmla="*/ 126016 h 1593056"/>
                <a:gd name="connsiteX1" fmla="*/ 126016 w 251936"/>
                <a:gd name="connsiteY1" fmla="*/ 0 h 1593056"/>
                <a:gd name="connsiteX2" fmla="*/ 0 w 251936"/>
                <a:gd name="connsiteY2" fmla="*/ 126016 h 1593056"/>
                <a:gd name="connsiteX3" fmla="*/ 0 w 251936"/>
                <a:gd name="connsiteY3" fmla="*/ 1466469 h 1593056"/>
                <a:gd name="connsiteX4" fmla="*/ 126016 w 251936"/>
                <a:gd name="connsiteY4" fmla="*/ 1593056 h 1593056"/>
                <a:gd name="connsiteX5" fmla="*/ 251936 w 251936"/>
                <a:gd name="connsiteY5" fmla="*/ 1466469 h 1593056"/>
                <a:gd name="connsiteX6" fmla="*/ 251936 w 251936"/>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1593056">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014653D-D8AB-4838-954F-CACF5AE539B9}"/>
                </a:ext>
              </a:extLst>
            </p:cNvPr>
            <p:cNvSpPr/>
            <p:nvPr/>
          </p:nvSpPr>
          <p:spPr>
            <a:xfrm>
              <a:off x="8051609" y="2371343"/>
              <a:ext cx="254221" cy="865251"/>
            </a:xfrm>
            <a:custGeom>
              <a:avLst/>
              <a:gdLst>
                <a:gd name="connsiteX0" fmla="*/ 254222 w 254221"/>
                <a:gd name="connsiteY0" fmla="*/ 126016 h 865251"/>
                <a:gd name="connsiteX1" fmla="*/ 126397 w 254221"/>
                <a:gd name="connsiteY1" fmla="*/ 0 h 865251"/>
                <a:gd name="connsiteX2" fmla="*/ 0 w 254221"/>
                <a:gd name="connsiteY2" fmla="*/ 126016 h 865251"/>
                <a:gd name="connsiteX3" fmla="*/ 0 w 254221"/>
                <a:gd name="connsiteY3" fmla="*/ 738854 h 865251"/>
                <a:gd name="connsiteX4" fmla="*/ 126397 w 254221"/>
                <a:gd name="connsiteY4" fmla="*/ 865251 h 865251"/>
                <a:gd name="connsiteX5" fmla="*/ 254222 w 254221"/>
                <a:gd name="connsiteY5" fmla="*/ 738854 h 865251"/>
                <a:gd name="connsiteX6" fmla="*/ 254222 w 254221"/>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221" h="865251">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C4A44C8-AA88-414F-BFAD-D3BC5E0C2CC1}"/>
                </a:ext>
              </a:extLst>
            </p:cNvPr>
            <p:cNvSpPr/>
            <p:nvPr/>
          </p:nvSpPr>
          <p:spPr>
            <a:xfrm>
              <a:off x="8747029" y="2719292"/>
              <a:ext cx="252221" cy="517302"/>
            </a:xfrm>
            <a:custGeom>
              <a:avLst/>
              <a:gdLst>
                <a:gd name="connsiteX0" fmla="*/ 252222 w 252221"/>
                <a:gd name="connsiteY0" fmla="*/ 126016 h 517302"/>
                <a:gd name="connsiteX1" fmla="*/ 126206 w 252221"/>
                <a:gd name="connsiteY1" fmla="*/ 0 h 517302"/>
                <a:gd name="connsiteX2" fmla="*/ 0 w 252221"/>
                <a:gd name="connsiteY2" fmla="*/ 126016 h 517302"/>
                <a:gd name="connsiteX3" fmla="*/ 0 w 252221"/>
                <a:gd name="connsiteY3" fmla="*/ 390906 h 517302"/>
                <a:gd name="connsiteX4" fmla="*/ 126206 w 252221"/>
                <a:gd name="connsiteY4" fmla="*/ 517303 h 517302"/>
                <a:gd name="connsiteX5" fmla="*/ 252222 w 252221"/>
                <a:gd name="connsiteY5" fmla="*/ 390906 h 517302"/>
                <a:gd name="connsiteX6" fmla="*/ 252222 w 252221"/>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221" h="517302">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78620C4-FEA6-4842-8C0D-09AAF38996DD}"/>
                </a:ext>
              </a:extLst>
            </p:cNvPr>
            <p:cNvSpPr/>
            <p:nvPr/>
          </p:nvSpPr>
          <p:spPr>
            <a:xfrm>
              <a:off x="8744552" y="4806696"/>
              <a:ext cx="109252" cy="132968"/>
            </a:xfrm>
            <a:custGeom>
              <a:avLst/>
              <a:gdLst>
                <a:gd name="connsiteX0" fmla="*/ 109252 w 109252"/>
                <a:gd name="connsiteY0" fmla="*/ 0 h 132968"/>
                <a:gd name="connsiteX1" fmla="*/ 109252 w 109252"/>
                <a:gd name="connsiteY1" fmla="*/ 15811 h 132968"/>
                <a:gd name="connsiteX2" fmla="*/ 63627 w 109252"/>
                <a:gd name="connsiteY2" fmla="*/ 15811 h 132968"/>
                <a:gd name="connsiteX3" fmla="*/ 63627 w 109252"/>
                <a:gd name="connsiteY3" fmla="*/ 132969 h 132968"/>
                <a:gd name="connsiteX4" fmla="*/ 45244 w 109252"/>
                <a:gd name="connsiteY4" fmla="*/ 132969 h 132968"/>
                <a:gd name="connsiteX5" fmla="*/ 45244 w 109252"/>
                <a:gd name="connsiteY5" fmla="*/ 15811 h 132968"/>
                <a:gd name="connsiteX6" fmla="*/ 0 w 109252"/>
                <a:gd name="connsiteY6" fmla="*/ 15811 h 132968"/>
                <a:gd name="connsiteX7" fmla="*/ 0 w 109252"/>
                <a:gd name="connsiteY7" fmla="*/ 0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52" h="132968">
                  <a:moveTo>
                    <a:pt x="109252" y="0"/>
                  </a:moveTo>
                  <a:lnTo>
                    <a:pt x="109252" y="15811"/>
                  </a:lnTo>
                  <a:lnTo>
                    <a:pt x="63627" y="15811"/>
                  </a:lnTo>
                  <a:lnTo>
                    <a:pt x="63627" y="132969"/>
                  </a:lnTo>
                  <a:lnTo>
                    <a:pt x="45244" y="132969"/>
                  </a:lnTo>
                  <a:lnTo>
                    <a:pt x="45244" y="15811"/>
                  </a:lnTo>
                  <a:lnTo>
                    <a:pt x="0" y="15811"/>
                  </a:lnTo>
                  <a:lnTo>
                    <a:pt x="0"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5FC6459-3257-45FF-8127-EFBB9CF66C7D}"/>
                </a:ext>
              </a:extLst>
            </p:cNvPr>
            <p:cNvSpPr/>
            <p:nvPr/>
          </p:nvSpPr>
          <p:spPr>
            <a:xfrm>
              <a:off x="8862948" y="4806696"/>
              <a:ext cx="136207" cy="132968"/>
            </a:xfrm>
            <a:custGeom>
              <a:avLst/>
              <a:gdLst>
                <a:gd name="connsiteX0" fmla="*/ 0 w 136207"/>
                <a:gd name="connsiteY0" fmla="*/ 0 h 132968"/>
                <a:gd name="connsiteX1" fmla="*/ 28670 w 136207"/>
                <a:gd name="connsiteY1" fmla="*/ 0 h 132968"/>
                <a:gd name="connsiteX2" fmla="*/ 68771 w 136207"/>
                <a:gd name="connsiteY2" fmla="*/ 109061 h 132968"/>
                <a:gd name="connsiteX3" fmla="*/ 69247 w 136207"/>
                <a:gd name="connsiteY3" fmla="*/ 109061 h 132968"/>
                <a:gd name="connsiteX4" fmla="*/ 107633 w 136207"/>
                <a:gd name="connsiteY4" fmla="*/ 0 h 132968"/>
                <a:gd name="connsiteX5" fmla="*/ 136208 w 136207"/>
                <a:gd name="connsiteY5" fmla="*/ 0 h 132968"/>
                <a:gd name="connsiteX6" fmla="*/ 136208 w 136207"/>
                <a:gd name="connsiteY6" fmla="*/ 132969 h 132968"/>
                <a:gd name="connsiteX7" fmla="*/ 117063 w 136207"/>
                <a:gd name="connsiteY7" fmla="*/ 132969 h 132968"/>
                <a:gd name="connsiteX8" fmla="*/ 117063 w 136207"/>
                <a:gd name="connsiteY8" fmla="*/ 23908 h 132968"/>
                <a:gd name="connsiteX9" fmla="*/ 116491 w 136207"/>
                <a:gd name="connsiteY9" fmla="*/ 23908 h 132968"/>
                <a:gd name="connsiteX10" fmla="*/ 76295 w 136207"/>
                <a:gd name="connsiteY10" fmla="*/ 132969 h 132968"/>
                <a:gd name="connsiteX11" fmla="*/ 58674 w 136207"/>
                <a:gd name="connsiteY11" fmla="*/ 132969 h 132968"/>
                <a:gd name="connsiteX12" fmla="*/ 19336 w 136207"/>
                <a:gd name="connsiteY12" fmla="*/ 23908 h 132968"/>
                <a:gd name="connsiteX13" fmla="*/ 18669 w 136207"/>
                <a:gd name="connsiteY13" fmla="*/ 23908 h 132968"/>
                <a:gd name="connsiteX14" fmla="*/ 18669 w 136207"/>
                <a:gd name="connsiteY14" fmla="*/ 132969 h 132968"/>
                <a:gd name="connsiteX15" fmla="*/ 0 w 136207"/>
                <a:gd name="connsiteY15" fmla="*/ 132969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207" h="132968">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457447756"/>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_Study_Small">
    <p:bg>
      <p:bgPr>
        <a:solidFill>
          <a:srgbClr val="FFFFFF"/>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D5FDA39-BDF1-4D69-BC50-EA011C1ECA87}"/>
              </a:ext>
            </a:extLst>
          </p:cNvPr>
          <p:cNvSpPr>
            <a:spLocks noGrp="1"/>
          </p:cNvSpPr>
          <p:nvPr>
            <p:ph type="pic" sz="quarter" idx="10" hasCustomPrompt="1"/>
          </p:nvPr>
        </p:nvSpPr>
        <p:spPr>
          <a:xfrm>
            <a:off x="1" y="0"/>
            <a:ext cx="12192000" cy="4254712"/>
          </a:xfrm>
        </p:spPr>
        <p:txBody>
          <a:bodyPr bIns="1920240" anchor="ctr"/>
          <a:lstStyle>
            <a:lvl1pPr algn="ctr">
              <a:buNone/>
              <a:defRPr sz="2800"/>
            </a:lvl1pPr>
          </a:lstStyle>
          <a:p>
            <a:r>
              <a:rPr lang="en-US"/>
              <a:t>1) Add Picture   2) Right-Click   3) Send to Back</a:t>
            </a:r>
          </a:p>
        </p:txBody>
      </p:sp>
      <p:sp>
        <p:nvSpPr>
          <p:cNvPr id="4" name="Rectangle 3">
            <a:extLst>
              <a:ext uri="{FF2B5EF4-FFF2-40B4-BE49-F238E27FC236}">
                <a16:creationId xmlns:a16="http://schemas.microsoft.com/office/drawing/2014/main" id="{9F741C57-BE36-44C3-B53A-FC127C162525}"/>
              </a:ext>
            </a:extLst>
          </p:cNvPr>
          <p:cNvSpPr/>
          <p:nvPr userDrawn="1"/>
        </p:nvSpPr>
        <p:spPr>
          <a:xfrm>
            <a:off x="-1" y="4238940"/>
            <a:ext cx="12192000" cy="26190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5" name="Text Placeholder 2">
            <a:extLst>
              <a:ext uri="{FF2B5EF4-FFF2-40B4-BE49-F238E27FC236}">
                <a16:creationId xmlns:a16="http://schemas.microsoft.com/office/drawing/2014/main" id="{4C22372D-F637-44CA-A798-04F49D36ACE0}"/>
              </a:ext>
            </a:extLst>
          </p:cNvPr>
          <p:cNvSpPr>
            <a:spLocks noGrp="1"/>
          </p:cNvSpPr>
          <p:nvPr>
            <p:ph type="body" sz="quarter" idx="28" hasCustomPrompt="1"/>
          </p:nvPr>
        </p:nvSpPr>
        <p:spPr>
          <a:xfrm>
            <a:off x="456882" y="4438652"/>
            <a:ext cx="5485786" cy="197169"/>
          </a:xfrm>
        </p:spPr>
        <p:txBody>
          <a:bodyPr anchor="ctr"/>
          <a:lstStyle>
            <a:lvl1pPr>
              <a:defRPr sz="1000" cap="all" spc="300" baseline="0">
                <a:solidFill>
                  <a:schemeClr val="accent2"/>
                </a:solidFill>
                <a:latin typeface="AppD Sans Medium" panose="00000600000000000000" pitchFamily="2" charset="0"/>
              </a:defRPr>
            </a:lvl1pPr>
          </a:lstStyle>
          <a:p>
            <a:pPr lvl="0"/>
            <a:r>
              <a:rPr lang="en-US"/>
              <a:t>EDIT COPY</a:t>
            </a:r>
          </a:p>
        </p:txBody>
      </p:sp>
      <p:sp>
        <p:nvSpPr>
          <p:cNvPr id="46" name="Text Placeholder 45">
            <a:extLst>
              <a:ext uri="{FF2B5EF4-FFF2-40B4-BE49-F238E27FC236}">
                <a16:creationId xmlns:a16="http://schemas.microsoft.com/office/drawing/2014/main" id="{4ACDC2D1-5AA9-4FC5-B76D-4D3A55431640}"/>
              </a:ext>
            </a:extLst>
          </p:cNvPr>
          <p:cNvSpPr>
            <a:spLocks noGrp="1"/>
          </p:cNvSpPr>
          <p:nvPr>
            <p:ph type="body" sz="quarter" idx="29" hasCustomPrompt="1"/>
          </p:nvPr>
        </p:nvSpPr>
        <p:spPr>
          <a:xfrm>
            <a:off x="456883" y="4854097"/>
            <a:ext cx="2840242" cy="1449013"/>
          </a:xfrm>
        </p:spPr>
        <p:txBody>
          <a:bodyPr anchor="t"/>
          <a:lstStyle>
            <a:lvl1pPr>
              <a:lnSpc>
                <a:spcPct val="90000"/>
              </a:lnSpc>
              <a:defRPr sz="4000">
                <a:solidFill>
                  <a:schemeClr val="bg1"/>
                </a:solidFill>
                <a:latin typeface="+mj-lt"/>
              </a:defRPr>
            </a:lvl1pPr>
          </a:lstStyle>
          <a:p>
            <a:pPr lvl="0"/>
            <a:r>
              <a:rPr lang="en-US"/>
              <a:t>Add title</a:t>
            </a:r>
          </a:p>
        </p:txBody>
      </p:sp>
      <p:sp>
        <p:nvSpPr>
          <p:cNvPr id="48" name="Text Placeholder 47">
            <a:extLst>
              <a:ext uri="{FF2B5EF4-FFF2-40B4-BE49-F238E27FC236}">
                <a16:creationId xmlns:a16="http://schemas.microsoft.com/office/drawing/2014/main" id="{140B7ED4-6978-4A5F-82E2-1C951403A3E0}"/>
              </a:ext>
            </a:extLst>
          </p:cNvPr>
          <p:cNvSpPr>
            <a:spLocks noGrp="1"/>
          </p:cNvSpPr>
          <p:nvPr>
            <p:ph type="body" sz="quarter" idx="30"/>
          </p:nvPr>
        </p:nvSpPr>
        <p:spPr>
          <a:xfrm>
            <a:off x="3546496" y="4854097"/>
            <a:ext cx="3969625" cy="1449013"/>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9" name="Text Placeholder 47">
            <a:extLst>
              <a:ext uri="{FF2B5EF4-FFF2-40B4-BE49-F238E27FC236}">
                <a16:creationId xmlns:a16="http://schemas.microsoft.com/office/drawing/2014/main" id="{C8B64D43-8483-4326-8A07-3FE72AF53EA1}"/>
              </a:ext>
            </a:extLst>
          </p:cNvPr>
          <p:cNvSpPr>
            <a:spLocks noGrp="1"/>
          </p:cNvSpPr>
          <p:nvPr>
            <p:ph type="body" sz="quarter" idx="31"/>
          </p:nvPr>
        </p:nvSpPr>
        <p:spPr>
          <a:xfrm>
            <a:off x="7765493" y="4854097"/>
            <a:ext cx="3969625" cy="1449013"/>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7" name="TextBox 46">
            <a:extLst>
              <a:ext uri="{FF2B5EF4-FFF2-40B4-BE49-F238E27FC236}">
                <a16:creationId xmlns:a16="http://schemas.microsoft.com/office/drawing/2014/main" id="{91B1F0C4-F680-49C9-8E3A-8CCB21549228}"/>
              </a:ext>
            </a:extLst>
          </p:cNvPr>
          <p:cNvSpPr txBox="1"/>
          <p:nvPr userDrawn="1"/>
        </p:nvSpPr>
        <p:spPr>
          <a:xfrm>
            <a:off x="11437792" y="6414737"/>
            <a:ext cx="327344" cy="278918"/>
          </a:xfrm>
          <a:prstGeom prst="rect">
            <a:avLst/>
          </a:prstGeom>
        </p:spPr>
        <p:txBody>
          <a:bodyPr vert="horz" wrap="square" lIns="91440" tIns="45720" rIns="91440" bIns="45720" rtlCol="0" anchor="ctr">
            <a:normAutofit/>
          </a:bodyPr>
          <a:lstStyle/>
          <a:p>
            <a:pPr algn="l"/>
            <a:fld id="{311237F8-2929-CB49-9823-AD2518862D1D}" type="slidenum">
              <a:rPr lang="en-US" sz="700" b="0" i="0" smtClean="0">
                <a:solidFill>
                  <a:schemeClr val="bg2">
                    <a:lumMod val="90000"/>
                    <a:alpha val="46000"/>
                  </a:schemeClr>
                </a:solidFill>
                <a:latin typeface="AppD Sans" panose="00000500000000000000" pitchFamily="2" charset="0"/>
                <a:cs typeface="Arial" panose="020B0604020202020204" pitchFamily="34" charset="0"/>
              </a:rPr>
              <a:pPr algn="l"/>
              <a:t>‹#›</a:t>
            </a:fld>
            <a:endParaRPr lang="en-US" sz="700" b="0" i="0">
              <a:solidFill>
                <a:schemeClr val="bg2">
                  <a:lumMod val="90000"/>
                  <a:alpha val="46000"/>
                </a:schemeClr>
              </a:solidFill>
              <a:latin typeface="AppD Sans" panose="00000500000000000000" pitchFamily="2" charset="0"/>
              <a:cs typeface="Arial" panose="020B0604020202020204" pitchFamily="34" charset="0"/>
            </a:endParaRPr>
          </a:p>
        </p:txBody>
      </p:sp>
      <p:sp>
        <p:nvSpPr>
          <p:cNvPr id="50" name="Rectangle 49">
            <a:extLst>
              <a:ext uri="{FF2B5EF4-FFF2-40B4-BE49-F238E27FC236}">
                <a16:creationId xmlns:a16="http://schemas.microsoft.com/office/drawing/2014/main" id="{4DBA5D92-F578-4FE5-BDD0-55F427FF1F0B}"/>
              </a:ext>
            </a:extLst>
          </p:cNvPr>
          <p:cNvSpPr/>
          <p:nvPr userDrawn="1"/>
        </p:nvSpPr>
        <p:spPr>
          <a:xfrm>
            <a:off x="2564248" y="6454170"/>
            <a:ext cx="1482523" cy="200055"/>
          </a:xfrm>
          <a:prstGeom prst="rect">
            <a:avLst/>
          </a:prstGeom>
        </p:spPr>
        <p:txBody>
          <a:bodyPr wrap="none">
            <a:spAutoFit/>
          </a:bodyPr>
          <a:lstStyle/>
          <a:p>
            <a:pPr algn="l"/>
            <a:r>
              <a:rPr lang="en-US" sz="700" b="0" i="0" kern="1200" spc="20">
                <a:solidFill>
                  <a:schemeClr val="bg2">
                    <a:lumMod val="90000"/>
                    <a:alpha val="46000"/>
                  </a:schemeClr>
                </a:solidFill>
                <a:effectLst/>
                <a:latin typeface="AppD Sans" panose="00000500000000000000" pitchFamily="2" charset="0"/>
                <a:ea typeface="+mn-ea"/>
                <a:cs typeface="Arial" panose="020B0604020202020204" pitchFamily="34" charset="0"/>
              </a:rPr>
              <a:t>AppDynamics</a:t>
            </a:r>
            <a:r>
              <a:rPr lang="en-US" sz="700" b="0" i="0" kern="1200" spc="20" baseline="0">
                <a:solidFill>
                  <a:schemeClr val="bg2">
                    <a:lumMod val="90000"/>
                    <a:alpha val="46000"/>
                  </a:schemeClr>
                </a:solidFill>
                <a:effectLst/>
                <a:latin typeface="AppD Sans" panose="00000500000000000000" pitchFamily="2" charset="0"/>
                <a:ea typeface="+mn-ea"/>
                <a:cs typeface="Arial" panose="020B0604020202020204" pitchFamily="34" charset="0"/>
              </a:rPr>
              <a:t> is part of Cisco</a:t>
            </a:r>
            <a:r>
              <a:rPr lang="en-US" sz="700" b="0" i="0" kern="1200" baseline="0">
                <a:solidFill>
                  <a:schemeClr val="bg2">
                    <a:lumMod val="90000"/>
                    <a:alpha val="46000"/>
                  </a:schemeClr>
                </a:solidFill>
                <a:effectLst/>
                <a:latin typeface="AppD Sans" panose="00000500000000000000" pitchFamily="2" charset="0"/>
                <a:ea typeface="+mn-ea"/>
                <a:cs typeface="Arial" panose="020B0604020202020204" pitchFamily="34" charset="0"/>
              </a:rPr>
              <a:t>.</a:t>
            </a:r>
            <a:endParaRPr lang="en-US" sz="1600">
              <a:solidFill>
                <a:schemeClr val="bg2">
                  <a:lumMod val="90000"/>
                  <a:alpha val="46000"/>
                </a:schemeClr>
              </a:solidFill>
            </a:endParaRPr>
          </a:p>
        </p:txBody>
      </p:sp>
      <p:cxnSp>
        <p:nvCxnSpPr>
          <p:cNvPr id="51" name="Straight Connector 50">
            <a:extLst>
              <a:ext uri="{FF2B5EF4-FFF2-40B4-BE49-F238E27FC236}">
                <a16:creationId xmlns:a16="http://schemas.microsoft.com/office/drawing/2014/main" id="{4D3D19EC-673C-4ECE-85E7-AFBE7FBD7A22}"/>
              </a:ext>
            </a:extLst>
          </p:cNvPr>
          <p:cNvCxnSpPr>
            <a:cxnSpLocks/>
          </p:cNvCxnSpPr>
          <p:nvPr userDrawn="1"/>
        </p:nvCxnSpPr>
        <p:spPr>
          <a:xfrm>
            <a:off x="1771509" y="6426009"/>
            <a:ext cx="0" cy="256377"/>
          </a:xfrm>
          <a:prstGeom prst="line">
            <a:avLst/>
          </a:prstGeom>
          <a:ln>
            <a:solidFill>
              <a:schemeClr val="bg1">
                <a:lumMod val="75000"/>
                <a:alpha val="46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850E6F4-BC61-431A-BBB5-1A9E3C5AC575}"/>
              </a:ext>
            </a:extLst>
          </p:cNvPr>
          <p:cNvCxnSpPr>
            <a:cxnSpLocks/>
          </p:cNvCxnSpPr>
          <p:nvPr userDrawn="1"/>
        </p:nvCxnSpPr>
        <p:spPr>
          <a:xfrm>
            <a:off x="4168825" y="6426009"/>
            <a:ext cx="0" cy="256377"/>
          </a:xfrm>
          <a:prstGeom prst="line">
            <a:avLst/>
          </a:prstGeom>
          <a:ln>
            <a:solidFill>
              <a:schemeClr val="bg1">
                <a:lumMod val="75000"/>
                <a:alpha val="46000"/>
              </a:schemeClr>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05EDC838-2112-4D7D-A345-1135A35E2745}"/>
              </a:ext>
            </a:extLst>
          </p:cNvPr>
          <p:cNvSpPr/>
          <p:nvPr userDrawn="1"/>
        </p:nvSpPr>
        <p:spPr>
          <a:xfrm>
            <a:off x="4302180" y="6454170"/>
            <a:ext cx="5250881" cy="200055"/>
          </a:xfrm>
          <a:prstGeom prst="rect">
            <a:avLst/>
          </a:prstGeom>
        </p:spPr>
        <p:txBody>
          <a:bodyPr wrap="none">
            <a:spAutoFit/>
          </a:bodyPr>
          <a:lstStyle/>
          <a:p>
            <a:pPr marL="0" marR="0" lvl="0" indent="0" algn="l" defTabSz="412647" rtl="0" eaLnBrk="1" fontAlgn="auto" latinLnBrk="0" hangingPunct="1">
              <a:lnSpc>
                <a:spcPct val="100000"/>
              </a:lnSpc>
              <a:spcBef>
                <a:spcPts val="0"/>
              </a:spcBef>
              <a:spcAft>
                <a:spcPts val="0"/>
              </a:spcAft>
              <a:buClrTx/>
              <a:buSzTx/>
              <a:buFontTx/>
              <a:buNone/>
              <a:tabLst/>
              <a:defRPr/>
            </a:pPr>
            <a:r>
              <a:rPr lang="en-US" sz="700" b="0" i="0" kern="1000" spc="60" baseline="0">
                <a:solidFill>
                  <a:schemeClr val="bg2">
                    <a:lumMod val="90000"/>
                    <a:alpha val="46000"/>
                  </a:schemeClr>
                </a:solidFill>
                <a:effectLst/>
                <a:latin typeface="AppD Sans" panose="00000500000000000000" pitchFamily="2" charset="0"/>
                <a:ea typeface="+mn-ea"/>
                <a:cs typeface="Arial" panose="020B0604020202020204" pitchFamily="34" charset="0"/>
              </a:rPr>
              <a:t>© 2020 Cisco and/or its affiliates. All rights reserved. APPDYNAMICS CONFIDENTIAL AND PROPRIETARY</a:t>
            </a:r>
          </a:p>
        </p:txBody>
      </p:sp>
      <p:grpSp>
        <p:nvGrpSpPr>
          <p:cNvPr id="54" name="Graphic 4">
            <a:extLst>
              <a:ext uri="{FF2B5EF4-FFF2-40B4-BE49-F238E27FC236}">
                <a16:creationId xmlns:a16="http://schemas.microsoft.com/office/drawing/2014/main" id="{8F73E76C-4EBC-4DF9-8F9D-B594334B6713}"/>
              </a:ext>
            </a:extLst>
          </p:cNvPr>
          <p:cNvGrpSpPr/>
          <p:nvPr userDrawn="1"/>
        </p:nvGrpSpPr>
        <p:grpSpPr>
          <a:xfrm>
            <a:off x="456882" y="6487048"/>
            <a:ext cx="1022732" cy="133908"/>
            <a:chOff x="1190923" y="-1184359"/>
            <a:chExt cx="8582025" cy="1123950"/>
          </a:xfrm>
          <a:solidFill>
            <a:schemeClr val="tx1">
              <a:lumMod val="10000"/>
              <a:lumOff val="90000"/>
              <a:alpha val="46000"/>
            </a:schemeClr>
          </a:solidFill>
        </p:grpSpPr>
        <p:sp>
          <p:nvSpPr>
            <p:cNvPr id="55" name="Freeform: Shape 54">
              <a:extLst>
                <a:ext uri="{FF2B5EF4-FFF2-40B4-BE49-F238E27FC236}">
                  <a16:creationId xmlns:a16="http://schemas.microsoft.com/office/drawing/2014/main" id="{50823C24-CF82-4E14-AF6E-C49E625AAC36}"/>
                </a:ext>
              </a:extLst>
            </p:cNvPr>
            <p:cNvSpPr/>
            <p:nvPr/>
          </p:nvSpPr>
          <p:spPr>
            <a:xfrm>
              <a:off x="1190923" y="-1184359"/>
              <a:ext cx="1022032" cy="1122711"/>
            </a:xfrm>
            <a:custGeom>
              <a:avLst/>
              <a:gdLst>
                <a:gd name="connsiteX0" fmla="*/ 297371 w 1022032"/>
                <a:gd name="connsiteY0" fmla="*/ 656558 h 1122711"/>
                <a:gd name="connsiteX1" fmla="*/ 142780 w 1022032"/>
                <a:gd name="connsiteY1" fmla="*/ 309467 h 1122711"/>
                <a:gd name="connsiteX2" fmla="*/ 0 w 1022032"/>
                <a:gd name="connsiteY2" fmla="*/ 614363 h 1122711"/>
                <a:gd name="connsiteX3" fmla="*/ 397288 w 1022032"/>
                <a:gd name="connsiteY3" fmla="*/ 1011650 h 1122711"/>
                <a:gd name="connsiteX4" fmla="*/ 453676 w 1022032"/>
                <a:gd name="connsiteY4" fmla="*/ 1007650 h 1122711"/>
                <a:gd name="connsiteX5" fmla="*/ 299466 w 1022032"/>
                <a:gd name="connsiteY5" fmla="*/ 661416 h 1122711"/>
                <a:gd name="connsiteX6" fmla="*/ 297371 w 1022032"/>
                <a:gd name="connsiteY6" fmla="*/ 656558 h 1122711"/>
                <a:gd name="connsiteX7" fmla="*/ 397288 w 1022032"/>
                <a:gd name="connsiteY7" fmla="*/ 0 h 1122711"/>
                <a:gd name="connsiteX8" fmla="*/ 250317 w 1022032"/>
                <a:gd name="connsiteY8" fmla="*/ 17717 h 1122711"/>
                <a:gd name="connsiteX9" fmla="*/ 340805 w 1022032"/>
                <a:gd name="connsiteY9" fmla="*/ 221171 h 1122711"/>
                <a:gd name="connsiteX10" fmla="*/ 397288 w 1022032"/>
                <a:gd name="connsiteY10" fmla="*/ 217170 h 1122711"/>
                <a:gd name="connsiteX11" fmla="*/ 794480 w 1022032"/>
                <a:gd name="connsiteY11" fmla="*/ 614363 h 1122711"/>
                <a:gd name="connsiteX12" fmla="*/ 651701 w 1022032"/>
                <a:gd name="connsiteY12" fmla="*/ 919353 h 1122711"/>
                <a:gd name="connsiteX13" fmla="*/ 742188 w 1022032"/>
                <a:gd name="connsiteY13" fmla="*/ 1122712 h 1122711"/>
                <a:gd name="connsiteX14" fmla="*/ 1011650 w 1022032"/>
                <a:gd name="connsiteY14" fmla="*/ 614363 h 1122711"/>
                <a:gd name="connsiteX15" fmla="*/ 397288 w 1022032"/>
                <a:gd name="connsiteY15" fmla="*/ 0 h 1122711"/>
                <a:gd name="connsiteX16" fmla="*/ 1014603 w 1022032"/>
                <a:gd name="connsiteY16" fmla="*/ 1032415 h 1122711"/>
                <a:gd name="connsiteX17" fmla="*/ 1004030 w 1022032"/>
                <a:gd name="connsiteY17" fmla="*/ 1058799 h 1122711"/>
                <a:gd name="connsiteX18" fmla="*/ 993458 w 1022032"/>
                <a:gd name="connsiteY18" fmla="*/ 1032415 h 1122711"/>
                <a:gd name="connsiteX19" fmla="*/ 986028 w 1022032"/>
                <a:gd name="connsiteY19" fmla="*/ 1032415 h 1122711"/>
                <a:gd name="connsiteX20" fmla="*/ 986028 w 1022032"/>
                <a:gd name="connsiteY20" fmla="*/ 1072610 h 1122711"/>
                <a:gd name="connsiteX21" fmla="*/ 993172 w 1022032"/>
                <a:gd name="connsiteY21" fmla="*/ 1072610 h 1122711"/>
                <a:gd name="connsiteX22" fmla="*/ 993172 w 1022032"/>
                <a:gd name="connsiteY22" fmla="*/ 1047179 h 1122711"/>
                <a:gd name="connsiteX23" fmla="*/ 1001935 w 1022032"/>
                <a:gd name="connsiteY23" fmla="*/ 1068896 h 1122711"/>
                <a:gd name="connsiteX24" fmla="*/ 1006126 w 1022032"/>
                <a:gd name="connsiteY24" fmla="*/ 1068896 h 1122711"/>
                <a:gd name="connsiteX25" fmla="*/ 1014889 w 1022032"/>
                <a:gd name="connsiteY25" fmla="*/ 1047179 h 1122711"/>
                <a:gd name="connsiteX26" fmla="*/ 1014889 w 1022032"/>
                <a:gd name="connsiteY26" fmla="*/ 1072610 h 1122711"/>
                <a:gd name="connsiteX27" fmla="*/ 1022033 w 1022032"/>
                <a:gd name="connsiteY27" fmla="*/ 1072610 h 1122711"/>
                <a:gd name="connsiteX28" fmla="*/ 1022033 w 1022032"/>
                <a:gd name="connsiteY28" fmla="*/ 1032415 h 1122711"/>
                <a:gd name="connsiteX29" fmla="*/ 1014603 w 1022032"/>
                <a:gd name="connsiteY29" fmla="*/ 1032415 h 1122711"/>
                <a:gd name="connsiteX30" fmla="*/ 950500 w 1022032"/>
                <a:gd name="connsiteY30" fmla="*/ 1038415 h 1122711"/>
                <a:gd name="connsiteX31" fmla="*/ 961073 w 1022032"/>
                <a:gd name="connsiteY31" fmla="*/ 1038415 h 1122711"/>
                <a:gd name="connsiteX32" fmla="*/ 961073 w 1022032"/>
                <a:gd name="connsiteY32" fmla="*/ 1072515 h 1122711"/>
                <a:gd name="connsiteX33" fmla="*/ 968216 w 1022032"/>
                <a:gd name="connsiteY33" fmla="*/ 1072515 h 1122711"/>
                <a:gd name="connsiteX34" fmla="*/ 968216 w 1022032"/>
                <a:gd name="connsiteY34" fmla="*/ 1038415 h 1122711"/>
                <a:gd name="connsiteX35" fmla="*/ 978789 w 1022032"/>
                <a:gd name="connsiteY35" fmla="*/ 1038415 h 1122711"/>
                <a:gd name="connsiteX36" fmla="*/ 978789 w 1022032"/>
                <a:gd name="connsiteY36" fmla="*/ 1032415 h 1122711"/>
                <a:gd name="connsiteX37" fmla="*/ 950595 w 1022032"/>
                <a:gd name="connsiteY37" fmla="*/ 1032415 h 1122711"/>
                <a:gd name="connsiteX38" fmla="*/ 950595 w 1022032"/>
                <a:gd name="connsiteY38" fmla="*/ 1038415 h 112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22032" h="1122711">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grpFill/>
            <a:ln w="9525" cap="flat">
              <a:noFill/>
              <a:prstDash val="solid"/>
              <a:miter/>
            </a:ln>
          </p:spPr>
          <p:txBody>
            <a:bodyPr rtlCol="0" anchor="ctr"/>
            <a:lstStyle/>
            <a:p>
              <a:endParaRPr lang="en-US"/>
            </a:p>
          </p:txBody>
        </p:sp>
        <p:grpSp>
          <p:nvGrpSpPr>
            <p:cNvPr id="56" name="Graphic 4">
              <a:extLst>
                <a:ext uri="{FF2B5EF4-FFF2-40B4-BE49-F238E27FC236}">
                  <a16:creationId xmlns:a16="http://schemas.microsoft.com/office/drawing/2014/main" id="{2B8E070F-D8AF-493C-BE45-3042E61E4328}"/>
                </a:ext>
              </a:extLst>
            </p:cNvPr>
            <p:cNvGrpSpPr/>
            <p:nvPr/>
          </p:nvGrpSpPr>
          <p:grpSpPr>
            <a:xfrm>
              <a:off x="2653581" y="-921659"/>
              <a:ext cx="7122803" cy="597330"/>
              <a:chOff x="2653581" y="-921659"/>
              <a:chExt cx="7122803" cy="597330"/>
            </a:xfrm>
            <a:grpFill/>
          </p:grpSpPr>
          <p:sp>
            <p:nvSpPr>
              <p:cNvPr id="57" name="Freeform: Shape 56">
                <a:extLst>
                  <a:ext uri="{FF2B5EF4-FFF2-40B4-BE49-F238E27FC236}">
                    <a16:creationId xmlns:a16="http://schemas.microsoft.com/office/drawing/2014/main" id="{C502FCCF-6103-4A01-B3D0-0AA1138F7F39}"/>
                  </a:ext>
                </a:extLst>
              </p:cNvPr>
              <p:cNvSpPr/>
              <p:nvPr/>
            </p:nvSpPr>
            <p:spPr>
              <a:xfrm>
                <a:off x="2653581"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4 w 621506"/>
                  <a:gd name="connsiteY4" fmla="*/ 0 h 563498"/>
                  <a:gd name="connsiteX5" fmla="*/ 368713 w 621506"/>
                  <a:gd name="connsiteY5" fmla="*/ 0 h 563498"/>
                  <a:gd name="connsiteX6" fmla="*/ 621506 w 621506"/>
                  <a:gd name="connsiteY6" fmla="*/ 563499 h 563498"/>
                  <a:gd name="connsiteX7" fmla="*/ 505587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944A9792-DFCE-4CE0-B63D-E7DD543846CD}"/>
                  </a:ext>
                </a:extLst>
              </p:cNvPr>
              <p:cNvSpPr/>
              <p:nvPr/>
            </p:nvSpPr>
            <p:spPr>
              <a:xfrm>
                <a:off x="3442347"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616197C-0DE1-45FA-82FB-C7F955273EBE}"/>
                  </a:ext>
                </a:extLst>
              </p:cNvPr>
              <p:cNvSpPr/>
              <p:nvPr/>
            </p:nvSpPr>
            <p:spPr>
              <a:xfrm>
                <a:off x="4100810"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1806493-4FDA-4F6C-BF58-E3D70E557B67}"/>
                  </a:ext>
                </a:extLst>
              </p:cNvPr>
              <p:cNvSpPr/>
              <p:nvPr/>
            </p:nvSpPr>
            <p:spPr>
              <a:xfrm>
                <a:off x="4759369" y="-902323"/>
                <a:ext cx="503157" cy="563498"/>
              </a:xfrm>
              <a:custGeom>
                <a:avLst/>
                <a:gdLst>
                  <a:gd name="connsiteX0" fmla="*/ 503110 w 503157"/>
                  <a:gd name="connsiteY0" fmla="*/ 276892 h 563498"/>
                  <a:gd name="connsiteX1" fmla="*/ 221361 w 503157"/>
                  <a:gd name="connsiteY1" fmla="*/ 563499 h 563498"/>
                  <a:gd name="connsiteX2" fmla="*/ 0 w 503157"/>
                  <a:gd name="connsiteY2" fmla="*/ 563499 h 563498"/>
                  <a:gd name="connsiteX3" fmla="*/ 0 w 503157"/>
                  <a:gd name="connsiteY3" fmla="*/ 0 h 563498"/>
                  <a:gd name="connsiteX4" fmla="*/ 221361 w 503157"/>
                  <a:gd name="connsiteY4" fmla="*/ 0 h 563498"/>
                  <a:gd name="connsiteX5" fmla="*/ 503110 w 503157"/>
                  <a:gd name="connsiteY5" fmla="*/ 276892 h 563498"/>
                  <a:gd name="connsiteX6" fmla="*/ 105442 w 503157"/>
                  <a:gd name="connsiteY6" fmla="*/ 461296 h 563498"/>
                  <a:gd name="connsiteX7" fmla="*/ 221361 w 503157"/>
                  <a:gd name="connsiteY7" fmla="*/ 461296 h 563498"/>
                  <a:gd name="connsiteX8" fmla="*/ 397669 w 503157"/>
                  <a:gd name="connsiteY8" fmla="*/ 276130 h 563498"/>
                  <a:gd name="connsiteX9" fmla="*/ 221361 w 503157"/>
                  <a:gd name="connsiteY9" fmla="*/ 100679 h 563498"/>
                  <a:gd name="connsiteX10" fmla="*/ 105442 w 503157"/>
                  <a:gd name="connsiteY10" fmla="*/ 100679 h 563498"/>
                  <a:gd name="connsiteX11" fmla="*/ 105442 w 503157"/>
                  <a:gd name="connsiteY11" fmla="*/ 461296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157" h="563498">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0434062-0614-464C-BFC9-2903C18BE836}"/>
                  </a:ext>
                </a:extLst>
              </p:cNvPr>
              <p:cNvSpPr/>
              <p:nvPr/>
            </p:nvSpPr>
            <p:spPr>
              <a:xfrm>
                <a:off x="5362206" y="-902323"/>
                <a:ext cx="547497" cy="563594"/>
              </a:xfrm>
              <a:custGeom>
                <a:avLst/>
                <a:gdLst>
                  <a:gd name="connsiteX0" fmla="*/ 269748 w 547497"/>
                  <a:gd name="connsiteY0" fmla="*/ 232696 h 563594"/>
                  <a:gd name="connsiteX1" fmla="*/ 419481 w 547497"/>
                  <a:gd name="connsiteY1" fmla="*/ 0 h 563594"/>
                  <a:gd name="connsiteX2" fmla="*/ 547497 w 547497"/>
                  <a:gd name="connsiteY2" fmla="*/ 0 h 563594"/>
                  <a:gd name="connsiteX3" fmla="*/ 547497 w 547497"/>
                  <a:gd name="connsiteY3" fmla="*/ 4858 h 563594"/>
                  <a:gd name="connsiteX4" fmla="*/ 322897 w 547497"/>
                  <a:gd name="connsiteY4" fmla="*/ 330898 h 563594"/>
                  <a:gd name="connsiteX5" fmla="*/ 322897 w 547497"/>
                  <a:gd name="connsiteY5" fmla="*/ 502730 h 563594"/>
                  <a:gd name="connsiteX6" fmla="*/ 262033 w 547497"/>
                  <a:gd name="connsiteY6" fmla="*/ 563594 h 563594"/>
                  <a:gd name="connsiteX7" fmla="*/ 216599 w 547497"/>
                  <a:gd name="connsiteY7" fmla="*/ 563594 h 563594"/>
                  <a:gd name="connsiteX8" fmla="*/ 216599 w 547497"/>
                  <a:gd name="connsiteY8" fmla="*/ 330898 h 563594"/>
                  <a:gd name="connsiteX9" fmla="*/ 0 w 547497"/>
                  <a:gd name="connsiteY9" fmla="*/ 4858 h 563594"/>
                  <a:gd name="connsiteX10" fmla="*/ 0 w 547497"/>
                  <a:gd name="connsiteY10" fmla="*/ 0 h 563594"/>
                  <a:gd name="connsiteX11" fmla="*/ 126397 w 547497"/>
                  <a:gd name="connsiteY11" fmla="*/ 0 h 563594"/>
                  <a:gd name="connsiteX12" fmla="*/ 269748 w 547497"/>
                  <a:gd name="connsiteY12" fmla="*/ 232696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7497" h="563594">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0B384E9-3455-4E9E-9CBB-98C9BEA18E9D}"/>
                  </a:ext>
                </a:extLst>
              </p:cNvPr>
              <p:cNvSpPr/>
              <p:nvPr/>
            </p:nvSpPr>
            <p:spPr>
              <a:xfrm>
                <a:off x="6066865" y="-902323"/>
                <a:ext cx="491966" cy="563498"/>
              </a:xfrm>
              <a:custGeom>
                <a:avLst/>
                <a:gdLst>
                  <a:gd name="connsiteX0" fmla="*/ 385667 w 491966"/>
                  <a:gd name="connsiteY0" fmla="*/ 379190 h 563498"/>
                  <a:gd name="connsiteX1" fmla="*/ 385667 w 491966"/>
                  <a:gd name="connsiteY1" fmla="*/ 60865 h 563498"/>
                  <a:gd name="connsiteX2" fmla="*/ 446532 w 491966"/>
                  <a:gd name="connsiteY2" fmla="*/ 0 h 563498"/>
                  <a:gd name="connsiteX3" fmla="*/ 491966 w 491966"/>
                  <a:gd name="connsiteY3" fmla="*/ 0 h 563498"/>
                  <a:gd name="connsiteX4" fmla="*/ 491966 w 491966"/>
                  <a:gd name="connsiteY4" fmla="*/ 563499 h 563498"/>
                  <a:gd name="connsiteX5" fmla="*/ 405765 w 491966"/>
                  <a:gd name="connsiteY5" fmla="*/ 563499 h 563498"/>
                  <a:gd name="connsiteX6" fmla="*/ 106299 w 491966"/>
                  <a:gd name="connsiteY6" fmla="*/ 188309 h 563498"/>
                  <a:gd name="connsiteX7" fmla="*/ 106299 w 491966"/>
                  <a:gd name="connsiteY7" fmla="*/ 502634 h 563498"/>
                  <a:gd name="connsiteX8" fmla="*/ 45434 w 491966"/>
                  <a:gd name="connsiteY8" fmla="*/ 563499 h 563498"/>
                  <a:gd name="connsiteX9" fmla="*/ 0 w 491966"/>
                  <a:gd name="connsiteY9" fmla="*/ 563499 h 563498"/>
                  <a:gd name="connsiteX10" fmla="*/ 0 w 491966"/>
                  <a:gd name="connsiteY10" fmla="*/ 0 h 563498"/>
                  <a:gd name="connsiteX11" fmla="*/ 86106 w 491966"/>
                  <a:gd name="connsiteY11" fmla="*/ 0 h 563498"/>
                  <a:gd name="connsiteX12" fmla="*/ 385667 w 491966"/>
                  <a:gd name="connsiteY12" fmla="*/ 379190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966" h="563498">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2EDF79D8-BEA3-47FD-AC42-ACD806D669D9}"/>
                  </a:ext>
                </a:extLst>
              </p:cNvPr>
              <p:cNvSpPr/>
              <p:nvPr/>
            </p:nvSpPr>
            <p:spPr>
              <a:xfrm>
                <a:off x="6726186"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3 w 621506"/>
                  <a:gd name="connsiteY4" fmla="*/ 0 h 563498"/>
                  <a:gd name="connsiteX5" fmla="*/ 368713 w 621506"/>
                  <a:gd name="connsiteY5" fmla="*/ 0 h 563498"/>
                  <a:gd name="connsiteX6" fmla="*/ 621506 w 621506"/>
                  <a:gd name="connsiteY6" fmla="*/ 563499 h 563498"/>
                  <a:gd name="connsiteX7" fmla="*/ 505492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6AB869BE-C646-47CC-A02E-3C718B4B7DB5}"/>
                  </a:ext>
                </a:extLst>
              </p:cNvPr>
              <p:cNvSpPr/>
              <p:nvPr/>
            </p:nvSpPr>
            <p:spPr>
              <a:xfrm>
                <a:off x="7514951" y="-901466"/>
                <a:ext cx="596550" cy="563594"/>
              </a:xfrm>
              <a:custGeom>
                <a:avLst/>
                <a:gdLst>
                  <a:gd name="connsiteX0" fmla="*/ 490347 w 596550"/>
                  <a:gd name="connsiteY0" fmla="*/ 154495 h 563594"/>
                  <a:gd name="connsiteX1" fmla="*/ 306800 w 596550"/>
                  <a:gd name="connsiteY1" fmla="*/ 399193 h 563594"/>
                  <a:gd name="connsiteX2" fmla="*/ 285845 w 596550"/>
                  <a:gd name="connsiteY2" fmla="*/ 399193 h 563594"/>
                  <a:gd name="connsiteX3" fmla="*/ 106299 w 596550"/>
                  <a:gd name="connsiteY3" fmla="*/ 153734 h 563594"/>
                  <a:gd name="connsiteX4" fmla="*/ 106299 w 596550"/>
                  <a:gd name="connsiteY4" fmla="*/ 502730 h 563594"/>
                  <a:gd name="connsiteX5" fmla="*/ 45434 w 596550"/>
                  <a:gd name="connsiteY5" fmla="*/ 563594 h 563594"/>
                  <a:gd name="connsiteX6" fmla="*/ 0 w 596550"/>
                  <a:gd name="connsiteY6" fmla="*/ 563594 h 563594"/>
                  <a:gd name="connsiteX7" fmla="*/ 0 w 596550"/>
                  <a:gd name="connsiteY7" fmla="*/ 0 h 563594"/>
                  <a:gd name="connsiteX8" fmla="*/ 122396 w 596550"/>
                  <a:gd name="connsiteY8" fmla="*/ 0 h 563594"/>
                  <a:gd name="connsiteX9" fmla="*/ 298704 w 596550"/>
                  <a:gd name="connsiteY9" fmla="*/ 242316 h 563594"/>
                  <a:gd name="connsiteX10" fmla="*/ 475012 w 596550"/>
                  <a:gd name="connsiteY10" fmla="*/ 0 h 563594"/>
                  <a:gd name="connsiteX11" fmla="*/ 596551 w 596550"/>
                  <a:gd name="connsiteY11" fmla="*/ 0 h 563594"/>
                  <a:gd name="connsiteX12" fmla="*/ 596551 w 596550"/>
                  <a:gd name="connsiteY12" fmla="*/ 502730 h 563594"/>
                  <a:gd name="connsiteX13" fmla="*/ 535686 w 596550"/>
                  <a:gd name="connsiteY13" fmla="*/ 563594 h 563594"/>
                  <a:gd name="connsiteX14" fmla="*/ 490251 w 596550"/>
                  <a:gd name="connsiteY14" fmla="*/ 563594 h 563594"/>
                  <a:gd name="connsiteX15" fmla="*/ 490251 w 596550"/>
                  <a:gd name="connsiteY15" fmla="*/ 154495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6550" h="563594">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61BEADD-1F6A-448B-A5F8-B68E65DB0115}"/>
                  </a:ext>
                </a:extLst>
              </p:cNvPr>
              <p:cNvSpPr/>
              <p:nvPr/>
            </p:nvSpPr>
            <p:spPr>
              <a:xfrm>
                <a:off x="8349912" y="-902323"/>
                <a:ext cx="105537" cy="563594"/>
              </a:xfrm>
              <a:custGeom>
                <a:avLst/>
                <a:gdLst>
                  <a:gd name="connsiteX0" fmla="*/ 0 w 105537"/>
                  <a:gd name="connsiteY0" fmla="*/ 563499 h 563594"/>
                  <a:gd name="connsiteX1" fmla="*/ 0 w 105537"/>
                  <a:gd name="connsiteY1" fmla="*/ 60865 h 563594"/>
                  <a:gd name="connsiteX2" fmla="*/ 60865 w 105537"/>
                  <a:gd name="connsiteY2" fmla="*/ 0 h 563594"/>
                  <a:gd name="connsiteX3" fmla="*/ 105537 w 105537"/>
                  <a:gd name="connsiteY3" fmla="*/ 0 h 563594"/>
                  <a:gd name="connsiteX4" fmla="*/ 105537 w 105537"/>
                  <a:gd name="connsiteY4" fmla="*/ 502730 h 563594"/>
                  <a:gd name="connsiteX5" fmla="*/ 44672 w 105537"/>
                  <a:gd name="connsiteY5" fmla="*/ 563594 h 563594"/>
                  <a:gd name="connsiteX6" fmla="*/ 0 w 105537"/>
                  <a:gd name="connsiteY6" fmla="*/ 563594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37" h="563594">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D30553F-BAA0-4D30-B7ED-57879E5118EE}"/>
                  </a:ext>
                </a:extLst>
              </p:cNvPr>
              <p:cNvSpPr/>
              <p:nvPr/>
            </p:nvSpPr>
            <p:spPr>
              <a:xfrm>
                <a:off x="8648326" y="-913563"/>
                <a:ext cx="512830" cy="587692"/>
              </a:xfrm>
              <a:custGeom>
                <a:avLst/>
                <a:gdLst>
                  <a:gd name="connsiteX0" fmla="*/ 512831 w 512830"/>
                  <a:gd name="connsiteY0" fmla="*/ 503968 h 587692"/>
                  <a:gd name="connsiteX1" fmla="*/ 298708 w 512830"/>
                  <a:gd name="connsiteY1" fmla="*/ 587693 h 587692"/>
                  <a:gd name="connsiteX2" fmla="*/ 5 w 512830"/>
                  <a:gd name="connsiteY2" fmla="*/ 297085 h 587692"/>
                  <a:gd name="connsiteX3" fmla="*/ 298708 w 512830"/>
                  <a:gd name="connsiteY3" fmla="*/ 0 h 587692"/>
                  <a:gd name="connsiteX4" fmla="*/ 505592 w 512830"/>
                  <a:gd name="connsiteY4" fmla="*/ 86106 h 587692"/>
                  <a:gd name="connsiteX5" fmla="*/ 434726 w 512830"/>
                  <a:gd name="connsiteY5" fmla="*/ 154496 h 587692"/>
                  <a:gd name="connsiteX6" fmla="*/ 298708 w 512830"/>
                  <a:gd name="connsiteY6" fmla="*/ 101346 h 587692"/>
                  <a:gd name="connsiteX7" fmla="*/ 104684 w 512830"/>
                  <a:gd name="connsiteY7" fmla="*/ 296990 h 587692"/>
                  <a:gd name="connsiteX8" fmla="*/ 298708 w 512830"/>
                  <a:gd name="connsiteY8" fmla="*/ 487775 h 587692"/>
                  <a:gd name="connsiteX9" fmla="*/ 440345 w 512830"/>
                  <a:gd name="connsiteY9" fmla="*/ 430625 h 587692"/>
                  <a:gd name="connsiteX10" fmla="*/ 512831 w 512830"/>
                  <a:gd name="connsiteY10" fmla="*/ 503968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830" h="587692">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B221770C-06F8-4E0F-96F3-E66EC2D61555}"/>
                  </a:ext>
                </a:extLst>
              </p:cNvPr>
              <p:cNvSpPr/>
              <p:nvPr/>
            </p:nvSpPr>
            <p:spPr>
              <a:xfrm>
                <a:off x="9293840" y="-921659"/>
                <a:ext cx="482545" cy="597330"/>
              </a:xfrm>
              <a:custGeom>
                <a:avLst/>
                <a:gdLst>
                  <a:gd name="connsiteX0" fmla="*/ 382524 w 482545"/>
                  <a:gd name="connsiteY0" fmla="*/ 156591 h 597330"/>
                  <a:gd name="connsiteX1" fmla="*/ 249460 w 482545"/>
                  <a:gd name="connsiteY1" fmla="*/ 92678 h 597330"/>
                  <a:gd name="connsiteX2" fmla="*/ 132112 w 482545"/>
                  <a:gd name="connsiteY2" fmla="*/ 166497 h 597330"/>
                  <a:gd name="connsiteX3" fmla="*/ 257080 w 482545"/>
                  <a:gd name="connsiteY3" fmla="*/ 238411 h 597330"/>
                  <a:gd name="connsiteX4" fmla="*/ 482536 w 482545"/>
                  <a:gd name="connsiteY4" fmla="*/ 419862 h 597330"/>
                  <a:gd name="connsiteX5" fmla="*/ 244316 w 482545"/>
                  <a:gd name="connsiteY5" fmla="*/ 597313 h 597330"/>
                  <a:gd name="connsiteX6" fmla="*/ 0 w 482545"/>
                  <a:gd name="connsiteY6" fmla="*/ 456724 h 597330"/>
                  <a:gd name="connsiteX7" fmla="*/ 88963 w 482545"/>
                  <a:gd name="connsiteY7" fmla="*/ 411575 h 597330"/>
                  <a:gd name="connsiteX8" fmla="*/ 246793 w 482545"/>
                  <a:gd name="connsiteY8" fmla="*/ 504254 h 597330"/>
                  <a:gd name="connsiteX9" fmla="*/ 377094 w 482545"/>
                  <a:gd name="connsiteY9" fmla="*/ 418910 h 597330"/>
                  <a:gd name="connsiteX10" fmla="*/ 247459 w 482545"/>
                  <a:gd name="connsiteY10" fmla="*/ 334899 h 597330"/>
                  <a:gd name="connsiteX11" fmla="*/ 27527 w 482545"/>
                  <a:gd name="connsiteY11" fmla="*/ 162306 h 597330"/>
                  <a:gd name="connsiteX12" fmla="*/ 247079 w 482545"/>
                  <a:gd name="connsiteY12" fmla="*/ 0 h 597330"/>
                  <a:gd name="connsiteX13" fmla="*/ 467487 w 482545"/>
                  <a:gd name="connsiteY13" fmla="*/ 113824 h 597330"/>
                  <a:gd name="connsiteX14" fmla="*/ 382524 w 482545"/>
                  <a:gd name="connsiteY14" fmla="*/ 156591 h 5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545" h="59733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grpFill/>
              <a:ln w="9525" cap="flat">
                <a:noFill/>
                <a:prstDash val="solid"/>
                <a:miter/>
              </a:ln>
            </p:spPr>
            <p:txBody>
              <a:bodyPr rtlCol="0" anchor="ctr"/>
              <a:lstStyle/>
              <a:p>
                <a:endParaRPr lang="en-US"/>
              </a:p>
            </p:txBody>
          </p:sp>
        </p:grpSp>
      </p:grpSp>
      <p:grpSp>
        <p:nvGrpSpPr>
          <p:cNvPr id="68" name="Graphic 3">
            <a:extLst>
              <a:ext uri="{FF2B5EF4-FFF2-40B4-BE49-F238E27FC236}">
                <a16:creationId xmlns:a16="http://schemas.microsoft.com/office/drawing/2014/main" id="{F81EACAF-97DC-4D1E-BF5B-D8040273F5FA}"/>
              </a:ext>
            </a:extLst>
          </p:cNvPr>
          <p:cNvGrpSpPr/>
          <p:nvPr userDrawn="1"/>
        </p:nvGrpSpPr>
        <p:grpSpPr>
          <a:xfrm>
            <a:off x="2088170" y="6466231"/>
            <a:ext cx="333213" cy="175847"/>
            <a:chOff x="3189287" y="1895475"/>
            <a:chExt cx="5810250" cy="3067050"/>
          </a:xfrm>
          <a:solidFill>
            <a:schemeClr val="tx1">
              <a:lumMod val="10000"/>
              <a:lumOff val="90000"/>
              <a:alpha val="46000"/>
            </a:schemeClr>
          </a:solidFill>
        </p:grpSpPr>
        <p:sp>
          <p:nvSpPr>
            <p:cNvPr id="69" name="Freeform: Shape 68">
              <a:extLst>
                <a:ext uri="{FF2B5EF4-FFF2-40B4-BE49-F238E27FC236}">
                  <a16:creationId xmlns:a16="http://schemas.microsoft.com/office/drawing/2014/main" id="{884C3AF9-3291-4B9F-A66E-B7659255C62E}"/>
                </a:ext>
              </a:extLst>
            </p:cNvPr>
            <p:cNvSpPr/>
            <p:nvPr/>
          </p:nvSpPr>
          <p:spPr>
            <a:xfrm>
              <a:off x="4832254" y="3930110"/>
              <a:ext cx="254888" cy="1009554"/>
            </a:xfrm>
            <a:custGeom>
              <a:avLst/>
              <a:gdLst>
                <a:gd name="connsiteX0" fmla="*/ 0 w 254888"/>
                <a:gd name="connsiteY0" fmla="*/ 0 h 1009554"/>
                <a:gd name="connsiteX1" fmla="*/ 254889 w 254888"/>
                <a:gd name="connsiteY1" fmla="*/ 0 h 1009554"/>
                <a:gd name="connsiteX2" fmla="*/ 254889 w 254888"/>
                <a:gd name="connsiteY2" fmla="*/ 1009555 h 1009554"/>
                <a:gd name="connsiteX3" fmla="*/ 0 w 254888"/>
                <a:gd name="connsiteY3" fmla="*/ 1009555 h 1009554"/>
              </a:gdLst>
              <a:ahLst/>
              <a:cxnLst>
                <a:cxn ang="0">
                  <a:pos x="connsiteX0" y="connsiteY0"/>
                </a:cxn>
                <a:cxn ang="0">
                  <a:pos x="connsiteX1" y="connsiteY1"/>
                </a:cxn>
                <a:cxn ang="0">
                  <a:pos x="connsiteX2" y="connsiteY2"/>
                </a:cxn>
                <a:cxn ang="0">
                  <a:pos x="connsiteX3" y="connsiteY3"/>
                </a:cxn>
              </a:cxnLst>
              <a:rect l="l" t="t" r="r" b="b"/>
              <a:pathLst>
                <a:path w="254888" h="1009554">
                  <a:moveTo>
                    <a:pt x="0" y="0"/>
                  </a:moveTo>
                  <a:lnTo>
                    <a:pt x="254889" y="0"/>
                  </a:lnTo>
                  <a:lnTo>
                    <a:pt x="254889" y="1009555"/>
                  </a:lnTo>
                  <a:lnTo>
                    <a:pt x="0" y="1009555"/>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6CC5208-1961-4734-8E8B-19B2AFFC06F5}"/>
                </a:ext>
              </a:extLst>
            </p:cNvPr>
            <p:cNvSpPr/>
            <p:nvPr/>
          </p:nvSpPr>
          <p:spPr>
            <a:xfrm>
              <a:off x="6371208" y="3912298"/>
              <a:ext cx="770191" cy="1045368"/>
            </a:xfrm>
            <a:custGeom>
              <a:avLst/>
              <a:gdLst>
                <a:gd name="connsiteX0" fmla="*/ 770192 w 770191"/>
                <a:gd name="connsiteY0" fmla="*/ 307086 h 1045368"/>
                <a:gd name="connsiteX1" fmla="*/ 555784 w 770191"/>
                <a:gd name="connsiteY1" fmla="*/ 253270 h 1045368"/>
                <a:gd name="connsiteX2" fmla="*/ 276701 w 770191"/>
                <a:gd name="connsiteY2" fmla="*/ 522446 h 1045368"/>
                <a:gd name="connsiteX3" fmla="*/ 555784 w 770191"/>
                <a:gd name="connsiteY3" fmla="*/ 792004 h 1045368"/>
                <a:gd name="connsiteX4" fmla="*/ 770192 w 770191"/>
                <a:gd name="connsiteY4" fmla="*/ 738473 h 1045368"/>
                <a:gd name="connsiteX5" fmla="*/ 770192 w 770191"/>
                <a:gd name="connsiteY5" fmla="*/ 1009459 h 1045368"/>
                <a:gd name="connsiteX6" fmla="*/ 538163 w 770191"/>
                <a:gd name="connsiteY6" fmla="*/ 1045369 h 1045368"/>
                <a:gd name="connsiteX7" fmla="*/ 0 w 770191"/>
                <a:gd name="connsiteY7" fmla="*/ 522446 h 1045368"/>
                <a:gd name="connsiteX8" fmla="*/ 538163 w 770191"/>
                <a:gd name="connsiteY8" fmla="*/ 0 h 1045368"/>
                <a:gd name="connsiteX9" fmla="*/ 770192 w 770191"/>
                <a:gd name="connsiteY9" fmla="*/ 36195 h 1045368"/>
                <a:gd name="connsiteX10" fmla="*/ 770192 w 77019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191" h="1045368">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7780557-3EA4-4EDD-BE62-25ED6FE13931}"/>
                </a:ext>
              </a:extLst>
            </p:cNvPr>
            <p:cNvSpPr/>
            <p:nvPr/>
          </p:nvSpPr>
          <p:spPr>
            <a:xfrm>
              <a:off x="3712304" y="3912298"/>
              <a:ext cx="770381" cy="1045368"/>
            </a:xfrm>
            <a:custGeom>
              <a:avLst/>
              <a:gdLst>
                <a:gd name="connsiteX0" fmla="*/ 770382 w 770381"/>
                <a:gd name="connsiteY0" fmla="*/ 307086 h 1045368"/>
                <a:gd name="connsiteX1" fmla="*/ 555974 w 770381"/>
                <a:gd name="connsiteY1" fmla="*/ 253270 h 1045368"/>
                <a:gd name="connsiteX2" fmla="*/ 276892 w 770381"/>
                <a:gd name="connsiteY2" fmla="*/ 522446 h 1045368"/>
                <a:gd name="connsiteX3" fmla="*/ 555974 w 770381"/>
                <a:gd name="connsiteY3" fmla="*/ 792004 h 1045368"/>
                <a:gd name="connsiteX4" fmla="*/ 770382 w 770381"/>
                <a:gd name="connsiteY4" fmla="*/ 738473 h 1045368"/>
                <a:gd name="connsiteX5" fmla="*/ 770382 w 770381"/>
                <a:gd name="connsiteY5" fmla="*/ 1009459 h 1045368"/>
                <a:gd name="connsiteX6" fmla="*/ 537591 w 770381"/>
                <a:gd name="connsiteY6" fmla="*/ 1045369 h 1045368"/>
                <a:gd name="connsiteX7" fmla="*/ 0 w 770381"/>
                <a:gd name="connsiteY7" fmla="*/ 522446 h 1045368"/>
                <a:gd name="connsiteX8" fmla="*/ 537591 w 770381"/>
                <a:gd name="connsiteY8" fmla="*/ 0 h 1045368"/>
                <a:gd name="connsiteX9" fmla="*/ 770382 w 770381"/>
                <a:gd name="connsiteY9" fmla="*/ 36195 h 1045368"/>
                <a:gd name="connsiteX10" fmla="*/ 770382 w 77038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381" h="1045368">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5858578-5842-465B-A090-073CC64053DF}"/>
                </a:ext>
              </a:extLst>
            </p:cNvPr>
            <p:cNvSpPr/>
            <p:nvPr/>
          </p:nvSpPr>
          <p:spPr>
            <a:xfrm>
              <a:off x="7409719" y="3912298"/>
              <a:ext cx="1066323" cy="1045368"/>
            </a:xfrm>
            <a:custGeom>
              <a:avLst/>
              <a:gdLst>
                <a:gd name="connsiteX0" fmla="*/ 532829 w 1066323"/>
                <a:gd name="connsiteY0" fmla="*/ 257080 h 1045368"/>
                <a:gd name="connsiteX1" fmla="*/ 269558 w 1066323"/>
                <a:gd name="connsiteY1" fmla="*/ 522446 h 1045368"/>
                <a:gd name="connsiteX2" fmla="*/ 532829 w 1066323"/>
                <a:gd name="connsiteY2" fmla="*/ 788099 h 1045368"/>
                <a:gd name="connsiteX3" fmla="*/ 796576 w 1066323"/>
                <a:gd name="connsiteY3" fmla="*/ 522446 h 1045368"/>
                <a:gd name="connsiteX4" fmla="*/ 532829 w 1066323"/>
                <a:gd name="connsiteY4" fmla="*/ 257080 h 1045368"/>
                <a:gd name="connsiteX5" fmla="*/ 1066324 w 1066323"/>
                <a:gd name="connsiteY5" fmla="*/ 522446 h 1045368"/>
                <a:gd name="connsiteX6" fmla="*/ 532924 w 1066323"/>
                <a:gd name="connsiteY6" fmla="*/ 1045369 h 1045368"/>
                <a:gd name="connsiteX7" fmla="*/ 0 w 1066323"/>
                <a:gd name="connsiteY7" fmla="*/ 522446 h 1045368"/>
                <a:gd name="connsiteX8" fmla="*/ 532924 w 1066323"/>
                <a:gd name="connsiteY8" fmla="*/ 0 h 1045368"/>
                <a:gd name="connsiteX9" fmla="*/ 1066324 w 1066323"/>
                <a:gd name="connsiteY9" fmla="*/ 52244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323" h="1045368">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64B07BA-B50A-45A4-BE54-ADB920E31DA9}"/>
                </a:ext>
              </a:extLst>
            </p:cNvPr>
            <p:cNvSpPr/>
            <p:nvPr/>
          </p:nvSpPr>
          <p:spPr>
            <a:xfrm>
              <a:off x="5429090" y="3911822"/>
              <a:ext cx="694943" cy="1045844"/>
            </a:xfrm>
            <a:custGeom>
              <a:avLst/>
              <a:gdLst>
                <a:gd name="connsiteX0" fmla="*/ 624173 w 694943"/>
                <a:gd name="connsiteY0" fmla="*/ 247650 h 1045844"/>
                <a:gd name="connsiteX1" fmla="*/ 425005 w 694943"/>
                <a:gd name="connsiteY1" fmla="*/ 217075 h 1045844"/>
                <a:gd name="connsiteX2" fmla="*/ 267462 w 694943"/>
                <a:gd name="connsiteY2" fmla="*/ 299656 h 1045844"/>
                <a:gd name="connsiteX3" fmla="*/ 384238 w 694943"/>
                <a:gd name="connsiteY3" fmla="*/ 395859 h 1045844"/>
                <a:gd name="connsiteX4" fmla="*/ 454724 w 694943"/>
                <a:gd name="connsiteY4" fmla="*/ 418147 h 1045844"/>
                <a:gd name="connsiteX5" fmla="*/ 694944 w 694943"/>
                <a:gd name="connsiteY5" fmla="*/ 707041 h 1045844"/>
                <a:gd name="connsiteX6" fmla="*/ 277463 w 694943"/>
                <a:gd name="connsiteY6" fmla="*/ 1045845 h 1045844"/>
                <a:gd name="connsiteX7" fmla="*/ 2572 w 694943"/>
                <a:gd name="connsiteY7" fmla="*/ 1018222 h 1045844"/>
                <a:gd name="connsiteX8" fmla="*/ 2572 w 694943"/>
                <a:gd name="connsiteY8" fmla="*/ 785813 h 1045844"/>
                <a:gd name="connsiteX9" fmla="*/ 242792 w 694943"/>
                <a:gd name="connsiteY9" fmla="*/ 823341 h 1045844"/>
                <a:gd name="connsiteX10" fmla="*/ 428244 w 694943"/>
                <a:gd name="connsiteY10" fmla="*/ 729044 h 1045844"/>
                <a:gd name="connsiteX11" fmla="*/ 314325 w 694943"/>
                <a:gd name="connsiteY11" fmla="*/ 628555 h 1045844"/>
                <a:gd name="connsiteX12" fmla="*/ 260033 w 694943"/>
                <a:gd name="connsiteY12" fmla="*/ 610933 h 1045844"/>
                <a:gd name="connsiteX13" fmla="*/ 0 w 694943"/>
                <a:gd name="connsiteY13" fmla="*/ 315659 h 1045844"/>
                <a:gd name="connsiteX14" fmla="*/ 376238 w 694943"/>
                <a:gd name="connsiteY14" fmla="*/ 0 h 1045844"/>
                <a:gd name="connsiteX15" fmla="*/ 624269 w 694943"/>
                <a:gd name="connsiteY15" fmla="*/ 31909 h 1045844"/>
                <a:gd name="connsiteX16" fmla="*/ 624269 w 694943"/>
                <a:gd name="connsiteY16" fmla="*/ 247650 h 1045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4943" h="1045844">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5753B87C-297F-4B19-B424-75F12F027DA1}"/>
                </a:ext>
              </a:extLst>
            </p:cNvPr>
            <p:cNvSpPr/>
            <p:nvPr/>
          </p:nvSpPr>
          <p:spPr>
            <a:xfrm>
              <a:off x="3189287" y="2719292"/>
              <a:ext cx="252698" cy="517302"/>
            </a:xfrm>
            <a:custGeom>
              <a:avLst/>
              <a:gdLst>
                <a:gd name="connsiteX0" fmla="*/ 252698 w 252698"/>
                <a:gd name="connsiteY0" fmla="*/ 126016 h 517302"/>
                <a:gd name="connsiteX1" fmla="*/ 126397 w 252698"/>
                <a:gd name="connsiteY1" fmla="*/ 0 h 517302"/>
                <a:gd name="connsiteX2" fmla="*/ 0 w 252698"/>
                <a:gd name="connsiteY2" fmla="*/ 126016 h 517302"/>
                <a:gd name="connsiteX3" fmla="*/ 0 w 252698"/>
                <a:gd name="connsiteY3" fmla="*/ 390906 h 517302"/>
                <a:gd name="connsiteX4" fmla="*/ 126397 w 252698"/>
                <a:gd name="connsiteY4" fmla="*/ 517303 h 517302"/>
                <a:gd name="connsiteX5" fmla="*/ 252698 w 252698"/>
                <a:gd name="connsiteY5" fmla="*/ 390906 h 517302"/>
                <a:gd name="connsiteX6" fmla="*/ 252698 w 252698"/>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698" h="517302">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48B914D5-CBEF-465F-9FEF-6D7C6740064A}"/>
                </a:ext>
              </a:extLst>
            </p:cNvPr>
            <p:cNvSpPr/>
            <p:nvPr/>
          </p:nvSpPr>
          <p:spPr>
            <a:xfrm>
              <a:off x="3883945" y="2371343"/>
              <a:ext cx="252983" cy="865251"/>
            </a:xfrm>
            <a:custGeom>
              <a:avLst/>
              <a:gdLst>
                <a:gd name="connsiteX0" fmla="*/ 252984 w 252983"/>
                <a:gd name="connsiteY0" fmla="*/ 126016 h 865251"/>
                <a:gd name="connsiteX1" fmla="*/ 126397 w 252983"/>
                <a:gd name="connsiteY1" fmla="*/ 0 h 865251"/>
                <a:gd name="connsiteX2" fmla="*/ 0 w 252983"/>
                <a:gd name="connsiteY2" fmla="*/ 126016 h 865251"/>
                <a:gd name="connsiteX3" fmla="*/ 0 w 252983"/>
                <a:gd name="connsiteY3" fmla="*/ 738854 h 865251"/>
                <a:gd name="connsiteX4" fmla="*/ 126397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BE89F122-4FCE-4135-A8DF-19CAA8C8A059}"/>
                </a:ext>
              </a:extLst>
            </p:cNvPr>
            <p:cNvSpPr/>
            <p:nvPr/>
          </p:nvSpPr>
          <p:spPr>
            <a:xfrm>
              <a:off x="4578508" y="1895475"/>
              <a:ext cx="253079" cy="1593056"/>
            </a:xfrm>
            <a:custGeom>
              <a:avLst/>
              <a:gdLst>
                <a:gd name="connsiteX0" fmla="*/ 253079 w 253079"/>
                <a:gd name="connsiteY0" fmla="*/ 126016 h 1593056"/>
                <a:gd name="connsiteX1" fmla="*/ 126873 w 253079"/>
                <a:gd name="connsiteY1" fmla="*/ 0 h 1593056"/>
                <a:gd name="connsiteX2" fmla="*/ 0 w 253079"/>
                <a:gd name="connsiteY2" fmla="*/ 126016 h 1593056"/>
                <a:gd name="connsiteX3" fmla="*/ 0 w 253079"/>
                <a:gd name="connsiteY3" fmla="*/ 1466469 h 1593056"/>
                <a:gd name="connsiteX4" fmla="*/ 126873 w 253079"/>
                <a:gd name="connsiteY4" fmla="*/ 1593056 h 1593056"/>
                <a:gd name="connsiteX5" fmla="*/ 253079 w 253079"/>
                <a:gd name="connsiteY5" fmla="*/ 1466469 h 1593056"/>
                <a:gd name="connsiteX6" fmla="*/ 253079 w 253079"/>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9" h="1593056">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E0D3D155-5EAF-429C-82A2-223E3185D280}"/>
                </a:ext>
              </a:extLst>
            </p:cNvPr>
            <p:cNvSpPr/>
            <p:nvPr/>
          </p:nvSpPr>
          <p:spPr>
            <a:xfrm>
              <a:off x="5273452" y="2371343"/>
              <a:ext cx="252983" cy="865251"/>
            </a:xfrm>
            <a:custGeom>
              <a:avLst/>
              <a:gdLst>
                <a:gd name="connsiteX0" fmla="*/ 252984 w 252983"/>
                <a:gd name="connsiteY0" fmla="*/ 126016 h 865251"/>
                <a:gd name="connsiteX1" fmla="*/ 126683 w 252983"/>
                <a:gd name="connsiteY1" fmla="*/ 0 h 865251"/>
                <a:gd name="connsiteX2" fmla="*/ 0 w 252983"/>
                <a:gd name="connsiteY2" fmla="*/ 126016 h 865251"/>
                <a:gd name="connsiteX3" fmla="*/ 0 w 252983"/>
                <a:gd name="connsiteY3" fmla="*/ 738854 h 865251"/>
                <a:gd name="connsiteX4" fmla="*/ 126683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B3B954F-3E0B-482B-AD0B-1546087FEBE0}"/>
                </a:ext>
              </a:extLst>
            </p:cNvPr>
            <p:cNvSpPr/>
            <p:nvPr/>
          </p:nvSpPr>
          <p:spPr>
            <a:xfrm>
              <a:off x="5968110" y="2719292"/>
              <a:ext cx="252412" cy="517302"/>
            </a:xfrm>
            <a:custGeom>
              <a:avLst/>
              <a:gdLst>
                <a:gd name="connsiteX0" fmla="*/ 252413 w 252412"/>
                <a:gd name="connsiteY0" fmla="*/ 126016 h 517302"/>
                <a:gd name="connsiteX1" fmla="*/ 126683 w 252412"/>
                <a:gd name="connsiteY1" fmla="*/ 0 h 517302"/>
                <a:gd name="connsiteX2" fmla="*/ 0 w 252412"/>
                <a:gd name="connsiteY2" fmla="*/ 126016 h 517302"/>
                <a:gd name="connsiteX3" fmla="*/ 0 w 252412"/>
                <a:gd name="connsiteY3" fmla="*/ 390906 h 517302"/>
                <a:gd name="connsiteX4" fmla="*/ 126683 w 252412"/>
                <a:gd name="connsiteY4" fmla="*/ 517303 h 517302"/>
                <a:gd name="connsiteX5" fmla="*/ 252413 w 252412"/>
                <a:gd name="connsiteY5" fmla="*/ 390906 h 517302"/>
                <a:gd name="connsiteX6" fmla="*/ 252413 w 252412"/>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412" h="517302">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8005403-C5F8-4681-AC89-92628199A461}"/>
                </a:ext>
              </a:extLst>
            </p:cNvPr>
            <p:cNvSpPr/>
            <p:nvPr/>
          </p:nvSpPr>
          <p:spPr>
            <a:xfrm>
              <a:off x="6663530" y="2371343"/>
              <a:ext cx="251936" cy="865251"/>
            </a:xfrm>
            <a:custGeom>
              <a:avLst/>
              <a:gdLst>
                <a:gd name="connsiteX0" fmla="*/ 251936 w 251936"/>
                <a:gd name="connsiteY0" fmla="*/ 126016 h 865251"/>
                <a:gd name="connsiteX1" fmla="*/ 125635 w 251936"/>
                <a:gd name="connsiteY1" fmla="*/ 0 h 865251"/>
                <a:gd name="connsiteX2" fmla="*/ 0 w 251936"/>
                <a:gd name="connsiteY2" fmla="*/ 126016 h 865251"/>
                <a:gd name="connsiteX3" fmla="*/ 0 w 251936"/>
                <a:gd name="connsiteY3" fmla="*/ 738854 h 865251"/>
                <a:gd name="connsiteX4" fmla="*/ 125635 w 251936"/>
                <a:gd name="connsiteY4" fmla="*/ 865251 h 865251"/>
                <a:gd name="connsiteX5" fmla="*/ 251936 w 251936"/>
                <a:gd name="connsiteY5" fmla="*/ 738854 h 865251"/>
                <a:gd name="connsiteX6" fmla="*/ 251936 w 251936"/>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865251">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631AF4B3-3D56-447A-97F2-B62624DAB238}"/>
                </a:ext>
              </a:extLst>
            </p:cNvPr>
            <p:cNvSpPr/>
            <p:nvPr/>
          </p:nvSpPr>
          <p:spPr>
            <a:xfrm>
              <a:off x="7358379" y="1895475"/>
              <a:ext cx="251936" cy="1593056"/>
            </a:xfrm>
            <a:custGeom>
              <a:avLst/>
              <a:gdLst>
                <a:gd name="connsiteX0" fmla="*/ 251936 w 251936"/>
                <a:gd name="connsiteY0" fmla="*/ 126016 h 1593056"/>
                <a:gd name="connsiteX1" fmla="*/ 126016 w 251936"/>
                <a:gd name="connsiteY1" fmla="*/ 0 h 1593056"/>
                <a:gd name="connsiteX2" fmla="*/ 0 w 251936"/>
                <a:gd name="connsiteY2" fmla="*/ 126016 h 1593056"/>
                <a:gd name="connsiteX3" fmla="*/ 0 w 251936"/>
                <a:gd name="connsiteY3" fmla="*/ 1466469 h 1593056"/>
                <a:gd name="connsiteX4" fmla="*/ 126016 w 251936"/>
                <a:gd name="connsiteY4" fmla="*/ 1593056 h 1593056"/>
                <a:gd name="connsiteX5" fmla="*/ 251936 w 251936"/>
                <a:gd name="connsiteY5" fmla="*/ 1466469 h 1593056"/>
                <a:gd name="connsiteX6" fmla="*/ 251936 w 251936"/>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1593056">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CF0DB98-E1AA-418B-A81F-9E83D3F08137}"/>
                </a:ext>
              </a:extLst>
            </p:cNvPr>
            <p:cNvSpPr/>
            <p:nvPr/>
          </p:nvSpPr>
          <p:spPr>
            <a:xfrm>
              <a:off x="8051609" y="2371343"/>
              <a:ext cx="254221" cy="865251"/>
            </a:xfrm>
            <a:custGeom>
              <a:avLst/>
              <a:gdLst>
                <a:gd name="connsiteX0" fmla="*/ 254222 w 254221"/>
                <a:gd name="connsiteY0" fmla="*/ 126016 h 865251"/>
                <a:gd name="connsiteX1" fmla="*/ 126397 w 254221"/>
                <a:gd name="connsiteY1" fmla="*/ 0 h 865251"/>
                <a:gd name="connsiteX2" fmla="*/ 0 w 254221"/>
                <a:gd name="connsiteY2" fmla="*/ 126016 h 865251"/>
                <a:gd name="connsiteX3" fmla="*/ 0 w 254221"/>
                <a:gd name="connsiteY3" fmla="*/ 738854 h 865251"/>
                <a:gd name="connsiteX4" fmla="*/ 126397 w 254221"/>
                <a:gd name="connsiteY4" fmla="*/ 865251 h 865251"/>
                <a:gd name="connsiteX5" fmla="*/ 254222 w 254221"/>
                <a:gd name="connsiteY5" fmla="*/ 738854 h 865251"/>
                <a:gd name="connsiteX6" fmla="*/ 254222 w 254221"/>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221" h="865251">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B3CB8411-765E-4EEF-80CF-426B2A0A3786}"/>
                </a:ext>
              </a:extLst>
            </p:cNvPr>
            <p:cNvSpPr/>
            <p:nvPr/>
          </p:nvSpPr>
          <p:spPr>
            <a:xfrm>
              <a:off x="8747029" y="2719292"/>
              <a:ext cx="252221" cy="517302"/>
            </a:xfrm>
            <a:custGeom>
              <a:avLst/>
              <a:gdLst>
                <a:gd name="connsiteX0" fmla="*/ 252222 w 252221"/>
                <a:gd name="connsiteY0" fmla="*/ 126016 h 517302"/>
                <a:gd name="connsiteX1" fmla="*/ 126206 w 252221"/>
                <a:gd name="connsiteY1" fmla="*/ 0 h 517302"/>
                <a:gd name="connsiteX2" fmla="*/ 0 w 252221"/>
                <a:gd name="connsiteY2" fmla="*/ 126016 h 517302"/>
                <a:gd name="connsiteX3" fmla="*/ 0 w 252221"/>
                <a:gd name="connsiteY3" fmla="*/ 390906 h 517302"/>
                <a:gd name="connsiteX4" fmla="*/ 126206 w 252221"/>
                <a:gd name="connsiteY4" fmla="*/ 517303 h 517302"/>
                <a:gd name="connsiteX5" fmla="*/ 252222 w 252221"/>
                <a:gd name="connsiteY5" fmla="*/ 390906 h 517302"/>
                <a:gd name="connsiteX6" fmla="*/ 252222 w 252221"/>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221" h="517302">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F6DFC9C5-9D15-4E2C-90E5-3D17592E2EAC}"/>
                </a:ext>
              </a:extLst>
            </p:cNvPr>
            <p:cNvSpPr/>
            <p:nvPr/>
          </p:nvSpPr>
          <p:spPr>
            <a:xfrm>
              <a:off x="8744552" y="4806696"/>
              <a:ext cx="109252" cy="132968"/>
            </a:xfrm>
            <a:custGeom>
              <a:avLst/>
              <a:gdLst>
                <a:gd name="connsiteX0" fmla="*/ 109252 w 109252"/>
                <a:gd name="connsiteY0" fmla="*/ 0 h 132968"/>
                <a:gd name="connsiteX1" fmla="*/ 109252 w 109252"/>
                <a:gd name="connsiteY1" fmla="*/ 15811 h 132968"/>
                <a:gd name="connsiteX2" fmla="*/ 63627 w 109252"/>
                <a:gd name="connsiteY2" fmla="*/ 15811 h 132968"/>
                <a:gd name="connsiteX3" fmla="*/ 63627 w 109252"/>
                <a:gd name="connsiteY3" fmla="*/ 132969 h 132968"/>
                <a:gd name="connsiteX4" fmla="*/ 45244 w 109252"/>
                <a:gd name="connsiteY4" fmla="*/ 132969 h 132968"/>
                <a:gd name="connsiteX5" fmla="*/ 45244 w 109252"/>
                <a:gd name="connsiteY5" fmla="*/ 15811 h 132968"/>
                <a:gd name="connsiteX6" fmla="*/ 0 w 109252"/>
                <a:gd name="connsiteY6" fmla="*/ 15811 h 132968"/>
                <a:gd name="connsiteX7" fmla="*/ 0 w 109252"/>
                <a:gd name="connsiteY7" fmla="*/ 0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52" h="132968">
                  <a:moveTo>
                    <a:pt x="109252" y="0"/>
                  </a:moveTo>
                  <a:lnTo>
                    <a:pt x="109252" y="15811"/>
                  </a:lnTo>
                  <a:lnTo>
                    <a:pt x="63627" y="15811"/>
                  </a:lnTo>
                  <a:lnTo>
                    <a:pt x="63627" y="132969"/>
                  </a:lnTo>
                  <a:lnTo>
                    <a:pt x="45244" y="132969"/>
                  </a:lnTo>
                  <a:lnTo>
                    <a:pt x="45244" y="15811"/>
                  </a:lnTo>
                  <a:lnTo>
                    <a:pt x="0" y="15811"/>
                  </a:lnTo>
                  <a:lnTo>
                    <a:pt x="0" y="0"/>
                  </a:ln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CCA79E1-485A-48B7-B86F-B80A28AE4BA3}"/>
                </a:ext>
              </a:extLst>
            </p:cNvPr>
            <p:cNvSpPr/>
            <p:nvPr/>
          </p:nvSpPr>
          <p:spPr>
            <a:xfrm>
              <a:off x="8862948" y="4806696"/>
              <a:ext cx="136207" cy="132968"/>
            </a:xfrm>
            <a:custGeom>
              <a:avLst/>
              <a:gdLst>
                <a:gd name="connsiteX0" fmla="*/ 0 w 136207"/>
                <a:gd name="connsiteY0" fmla="*/ 0 h 132968"/>
                <a:gd name="connsiteX1" fmla="*/ 28670 w 136207"/>
                <a:gd name="connsiteY1" fmla="*/ 0 h 132968"/>
                <a:gd name="connsiteX2" fmla="*/ 68771 w 136207"/>
                <a:gd name="connsiteY2" fmla="*/ 109061 h 132968"/>
                <a:gd name="connsiteX3" fmla="*/ 69247 w 136207"/>
                <a:gd name="connsiteY3" fmla="*/ 109061 h 132968"/>
                <a:gd name="connsiteX4" fmla="*/ 107633 w 136207"/>
                <a:gd name="connsiteY4" fmla="*/ 0 h 132968"/>
                <a:gd name="connsiteX5" fmla="*/ 136208 w 136207"/>
                <a:gd name="connsiteY5" fmla="*/ 0 h 132968"/>
                <a:gd name="connsiteX6" fmla="*/ 136208 w 136207"/>
                <a:gd name="connsiteY6" fmla="*/ 132969 h 132968"/>
                <a:gd name="connsiteX7" fmla="*/ 117063 w 136207"/>
                <a:gd name="connsiteY7" fmla="*/ 132969 h 132968"/>
                <a:gd name="connsiteX8" fmla="*/ 117063 w 136207"/>
                <a:gd name="connsiteY8" fmla="*/ 23908 h 132968"/>
                <a:gd name="connsiteX9" fmla="*/ 116491 w 136207"/>
                <a:gd name="connsiteY9" fmla="*/ 23908 h 132968"/>
                <a:gd name="connsiteX10" fmla="*/ 76295 w 136207"/>
                <a:gd name="connsiteY10" fmla="*/ 132969 h 132968"/>
                <a:gd name="connsiteX11" fmla="*/ 58674 w 136207"/>
                <a:gd name="connsiteY11" fmla="*/ 132969 h 132968"/>
                <a:gd name="connsiteX12" fmla="*/ 19336 w 136207"/>
                <a:gd name="connsiteY12" fmla="*/ 23908 h 132968"/>
                <a:gd name="connsiteX13" fmla="*/ 18669 w 136207"/>
                <a:gd name="connsiteY13" fmla="*/ 23908 h 132968"/>
                <a:gd name="connsiteX14" fmla="*/ 18669 w 136207"/>
                <a:gd name="connsiteY14" fmla="*/ 132969 h 132968"/>
                <a:gd name="connsiteX15" fmla="*/ 0 w 136207"/>
                <a:gd name="connsiteY15" fmla="*/ 132969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207" h="132968">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923816610"/>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_Study_Large">
    <p:bg>
      <p:bgPr>
        <a:solidFill>
          <a:srgbClr val="FFFFFF"/>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D5FDA39-BDF1-4D69-BC50-EA011C1ECA87}"/>
              </a:ext>
            </a:extLst>
          </p:cNvPr>
          <p:cNvSpPr>
            <a:spLocks noGrp="1"/>
          </p:cNvSpPr>
          <p:nvPr>
            <p:ph type="pic" sz="quarter" idx="10" hasCustomPrompt="1"/>
          </p:nvPr>
        </p:nvSpPr>
        <p:spPr>
          <a:xfrm>
            <a:off x="1" y="1"/>
            <a:ext cx="12192000" cy="2922933"/>
          </a:xfrm>
        </p:spPr>
        <p:txBody>
          <a:bodyPr tIns="1005840" bIns="0" anchor="ctr"/>
          <a:lstStyle>
            <a:lvl1pPr algn="ctr">
              <a:buNone/>
              <a:defRPr sz="2800"/>
            </a:lvl1pPr>
          </a:lstStyle>
          <a:p>
            <a:r>
              <a:rPr lang="en-US"/>
              <a:t>1) Add Picture   2) Right-Click   3) Send to Back</a:t>
            </a:r>
          </a:p>
        </p:txBody>
      </p:sp>
      <p:sp>
        <p:nvSpPr>
          <p:cNvPr id="4" name="Rectangle 3">
            <a:extLst>
              <a:ext uri="{FF2B5EF4-FFF2-40B4-BE49-F238E27FC236}">
                <a16:creationId xmlns:a16="http://schemas.microsoft.com/office/drawing/2014/main" id="{9F741C57-BE36-44C3-B53A-FC127C162525}"/>
              </a:ext>
            </a:extLst>
          </p:cNvPr>
          <p:cNvSpPr/>
          <p:nvPr userDrawn="1"/>
        </p:nvSpPr>
        <p:spPr>
          <a:xfrm>
            <a:off x="-1" y="2911836"/>
            <a:ext cx="12192000" cy="39452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5" name="Text Placeholder 2">
            <a:extLst>
              <a:ext uri="{FF2B5EF4-FFF2-40B4-BE49-F238E27FC236}">
                <a16:creationId xmlns:a16="http://schemas.microsoft.com/office/drawing/2014/main" id="{4C22372D-F637-44CA-A798-04F49D36ACE0}"/>
              </a:ext>
            </a:extLst>
          </p:cNvPr>
          <p:cNvSpPr>
            <a:spLocks noGrp="1"/>
          </p:cNvSpPr>
          <p:nvPr>
            <p:ph type="body" sz="quarter" idx="28" hasCustomPrompt="1"/>
          </p:nvPr>
        </p:nvSpPr>
        <p:spPr>
          <a:xfrm>
            <a:off x="456882" y="3111548"/>
            <a:ext cx="5485786" cy="197169"/>
          </a:xfrm>
        </p:spPr>
        <p:txBody>
          <a:bodyPr anchor="ctr"/>
          <a:lstStyle>
            <a:lvl1pPr>
              <a:defRPr sz="1000" cap="all" spc="300" baseline="0">
                <a:solidFill>
                  <a:schemeClr val="accent2"/>
                </a:solidFill>
                <a:latin typeface="AppD Sans Medium" panose="00000600000000000000" pitchFamily="2" charset="0"/>
              </a:defRPr>
            </a:lvl1pPr>
          </a:lstStyle>
          <a:p>
            <a:pPr lvl="0"/>
            <a:r>
              <a:rPr lang="en-US"/>
              <a:t>EDIT COPY</a:t>
            </a:r>
          </a:p>
        </p:txBody>
      </p:sp>
      <p:sp>
        <p:nvSpPr>
          <p:cNvPr id="46" name="Text Placeholder 45">
            <a:extLst>
              <a:ext uri="{FF2B5EF4-FFF2-40B4-BE49-F238E27FC236}">
                <a16:creationId xmlns:a16="http://schemas.microsoft.com/office/drawing/2014/main" id="{4ACDC2D1-5AA9-4FC5-B76D-4D3A55431640}"/>
              </a:ext>
            </a:extLst>
          </p:cNvPr>
          <p:cNvSpPr>
            <a:spLocks noGrp="1"/>
          </p:cNvSpPr>
          <p:nvPr>
            <p:ph type="body" sz="quarter" idx="29" hasCustomPrompt="1"/>
          </p:nvPr>
        </p:nvSpPr>
        <p:spPr>
          <a:xfrm>
            <a:off x="456883" y="3635479"/>
            <a:ext cx="5485785" cy="1038113"/>
          </a:xfrm>
        </p:spPr>
        <p:txBody>
          <a:bodyPr anchor="t"/>
          <a:lstStyle>
            <a:lvl1pPr>
              <a:lnSpc>
                <a:spcPct val="90000"/>
              </a:lnSpc>
              <a:defRPr sz="4000">
                <a:solidFill>
                  <a:schemeClr val="bg1"/>
                </a:solidFill>
                <a:latin typeface="+mj-lt"/>
              </a:defRPr>
            </a:lvl1pPr>
          </a:lstStyle>
          <a:p>
            <a:pPr lvl="0"/>
            <a:r>
              <a:rPr lang="en-US"/>
              <a:t>Add title</a:t>
            </a:r>
          </a:p>
        </p:txBody>
      </p:sp>
      <p:sp>
        <p:nvSpPr>
          <p:cNvPr id="56" name="Text Placeholder 10">
            <a:extLst>
              <a:ext uri="{FF2B5EF4-FFF2-40B4-BE49-F238E27FC236}">
                <a16:creationId xmlns:a16="http://schemas.microsoft.com/office/drawing/2014/main" id="{C898FD2A-59C8-478B-A384-103913AA5F62}"/>
              </a:ext>
            </a:extLst>
          </p:cNvPr>
          <p:cNvSpPr>
            <a:spLocks noGrp="1"/>
          </p:cNvSpPr>
          <p:nvPr>
            <p:ph type="body" sz="quarter" idx="17"/>
          </p:nvPr>
        </p:nvSpPr>
        <p:spPr>
          <a:xfrm>
            <a:off x="6249334" y="3635478"/>
            <a:ext cx="5419679" cy="2308122"/>
          </a:xfrm>
          <a:prstGeom prst="callout1">
            <a:avLst>
              <a:gd name="adj1" fmla="val 413"/>
              <a:gd name="adj2" fmla="val 116"/>
              <a:gd name="adj3" fmla="val 100428"/>
              <a:gd name="adj4" fmla="val 131"/>
            </a:avLst>
          </a:prstGeom>
          <a:noFill/>
          <a:ln w="6350">
            <a:gradFill>
              <a:gsLst>
                <a:gs pos="100000">
                  <a:schemeClr val="bg1">
                    <a:alpha val="0"/>
                  </a:schemeClr>
                </a:gs>
                <a:gs pos="0">
                  <a:schemeClr val="bg1"/>
                </a:gs>
              </a:gsLst>
              <a:lin ang="5400000" scaled="1"/>
            </a:gradFill>
          </a:ln>
        </p:spPr>
        <p:txBody>
          <a:bodyPr lIns="91440" anchor="t" anchorCtr="0">
            <a:noAutofit/>
          </a:bodyPr>
          <a:lstStyle>
            <a:lvl1pPr marL="177800" indent="0">
              <a:lnSpc>
                <a:spcPct val="110000"/>
              </a:lnSpc>
              <a:spcBef>
                <a:spcPts val="0"/>
              </a:spcBef>
              <a:spcAft>
                <a:spcPts val="600"/>
              </a:spcAft>
              <a:buFont typeface="Arial" panose="020B0604020202020204" pitchFamily="34" charset="0"/>
              <a:buChar char="​"/>
              <a:tabLst/>
              <a:defRPr lang="en-US" sz="1400" kern="1200" dirty="0">
                <a:solidFill>
                  <a:schemeClr val="bg1"/>
                </a:solidFill>
                <a:latin typeface="+mn-lt"/>
                <a:ea typeface="+mn-ea"/>
                <a:cs typeface="Arial" panose="020B0604020202020204" pitchFamily="34" charset="0"/>
              </a:defRPr>
            </a:lvl1pPr>
            <a:lvl2pPr marL="169863" indent="0">
              <a:lnSpc>
                <a:spcPct val="110000"/>
              </a:lnSpc>
              <a:spcBef>
                <a:spcPts val="0"/>
              </a:spcBef>
              <a:spcAft>
                <a:spcPts val="600"/>
              </a:spcAft>
              <a:buFont typeface="AppD Sans" panose="00000500000000000000" pitchFamily="2" charset="0"/>
              <a:buNone/>
              <a:tabLst/>
              <a:defRPr lang="en-US" sz="1400" kern="1200" dirty="0">
                <a:solidFill>
                  <a:schemeClr val="bg1"/>
                </a:solidFill>
                <a:latin typeface="+mn-lt"/>
                <a:ea typeface="+mn-ea"/>
                <a:cs typeface="Arial" panose="020B0604020202020204" pitchFamily="34" charset="0"/>
              </a:defRPr>
            </a:lvl2pPr>
            <a:lvl3pPr marL="522288" indent="-177800">
              <a:spcBef>
                <a:spcPts val="0"/>
              </a:spcBef>
              <a:tabLst/>
              <a:defRPr sz="1000"/>
            </a:lvl3pPr>
            <a:lvl4pPr>
              <a:buNone/>
              <a:defRPr sz="2000"/>
            </a:lvl4pPr>
            <a:lvl5pPr>
              <a:defRPr sz="1600"/>
            </a:lvl5pPr>
          </a:lstStyle>
          <a:p>
            <a:pPr lvl="0"/>
            <a:r>
              <a:rPr lang="en-US"/>
              <a:t>Click to edit Master text styles</a:t>
            </a:r>
          </a:p>
        </p:txBody>
      </p:sp>
      <p:sp>
        <p:nvSpPr>
          <p:cNvPr id="57" name="Text Placeholder 45">
            <a:extLst>
              <a:ext uri="{FF2B5EF4-FFF2-40B4-BE49-F238E27FC236}">
                <a16:creationId xmlns:a16="http://schemas.microsoft.com/office/drawing/2014/main" id="{FD57522D-3417-4149-9D28-96EB6D778714}"/>
              </a:ext>
            </a:extLst>
          </p:cNvPr>
          <p:cNvSpPr>
            <a:spLocks noGrp="1"/>
          </p:cNvSpPr>
          <p:nvPr>
            <p:ph type="body" sz="quarter" idx="30" hasCustomPrompt="1"/>
          </p:nvPr>
        </p:nvSpPr>
        <p:spPr>
          <a:xfrm>
            <a:off x="456884" y="4789925"/>
            <a:ext cx="1023140" cy="514844"/>
          </a:xfrm>
        </p:spPr>
        <p:txBody>
          <a:bodyPr anchor="ctr"/>
          <a:lstStyle>
            <a:lvl1pPr>
              <a:lnSpc>
                <a:spcPct val="90000"/>
              </a:lnSpc>
              <a:defRPr sz="2800">
                <a:solidFill>
                  <a:schemeClr val="bg1"/>
                </a:solidFill>
                <a:latin typeface="+mj-lt"/>
              </a:defRPr>
            </a:lvl1pPr>
          </a:lstStyle>
          <a:p>
            <a:pPr lvl="0"/>
            <a:r>
              <a:rPr lang="en-US"/>
              <a:t>Xx%</a:t>
            </a:r>
          </a:p>
        </p:txBody>
      </p:sp>
      <p:sp>
        <p:nvSpPr>
          <p:cNvPr id="60" name="Text Placeholder 10">
            <a:extLst>
              <a:ext uri="{FF2B5EF4-FFF2-40B4-BE49-F238E27FC236}">
                <a16:creationId xmlns:a16="http://schemas.microsoft.com/office/drawing/2014/main" id="{17C307AE-9DDA-443D-A01A-C1CC18B60AB2}"/>
              </a:ext>
            </a:extLst>
          </p:cNvPr>
          <p:cNvSpPr>
            <a:spLocks noGrp="1"/>
          </p:cNvSpPr>
          <p:nvPr>
            <p:ph type="body" sz="quarter" idx="31"/>
          </p:nvPr>
        </p:nvSpPr>
        <p:spPr>
          <a:xfrm>
            <a:off x="1467038" y="4791495"/>
            <a:ext cx="4475630" cy="505651"/>
          </a:xfrm>
          <a:prstGeom prst="callout1">
            <a:avLst>
              <a:gd name="adj1" fmla="val 413"/>
              <a:gd name="adj2" fmla="val 116"/>
              <a:gd name="adj3" fmla="val 100428"/>
              <a:gd name="adj4" fmla="val 131"/>
            </a:avLst>
          </a:prstGeom>
          <a:noFill/>
          <a:ln w="6350">
            <a:solidFill>
              <a:schemeClr val="bg2">
                <a:lumMod val="25000"/>
              </a:schemeClr>
            </a:solidFill>
          </a:ln>
        </p:spPr>
        <p:txBody>
          <a:bodyPr lIns="0" anchor="ctr" anchorCtr="0">
            <a:noAutofit/>
          </a:bodyPr>
          <a:lstStyle>
            <a:lvl1pPr marL="177800" indent="0">
              <a:lnSpc>
                <a:spcPct val="110000"/>
              </a:lnSpc>
              <a:spcBef>
                <a:spcPts val="0"/>
              </a:spcBef>
              <a:spcAft>
                <a:spcPts val="600"/>
              </a:spcAft>
              <a:buFont typeface="Arial" panose="020B0604020202020204" pitchFamily="34" charset="0"/>
              <a:buChar char="​"/>
              <a:tabLst/>
              <a:defRPr lang="en-US" sz="1200" kern="1200" dirty="0">
                <a:solidFill>
                  <a:schemeClr val="bg1"/>
                </a:solidFill>
                <a:latin typeface="+mn-lt"/>
                <a:ea typeface="+mn-ea"/>
                <a:cs typeface="Arial" panose="020B0604020202020204" pitchFamily="34" charset="0"/>
              </a:defRPr>
            </a:lvl1pPr>
            <a:lvl2pPr marL="169863" indent="0">
              <a:lnSpc>
                <a:spcPct val="110000"/>
              </a:lnSpc>
              <a:spcBef>
                <a:spcPts val="0"/>
              </a:spcBef>
              <a:spcAft>
                <a:spcPts val="600"/>
              </a:spcAft>
              <a:buFont typeface="AppD Sans" panose="00000500000000000000" pitchFamily="2" charset="0"/>
              <a:buNone/>
              <a:tabLst/>
              <a:defRPr lang="en-US" sz="1400" kern="1200" dirty="0">
                <a:solidFill>
                  <a:schemeClr val="bg1"/>
                </a:solidFill>
                <a:latin typeface="+mn-lt"/>
                <a:ea typeface="+mn-ea"/>
                <a:cs typeface="Arial" panose="020B0604020202020204" pitchFamily="34" charset="0"/>
              </a:defRPr>
            </a:lvl2pPr>
            <a:lvl3pPr marL="522288" indent="-177800">
              <a:spcBef>
                <a:spcPts val="0"/>
              </a:spcBef>
              <a:tabLst/>
              <a:defRPr sz="1000"/>
            </a:lvl3pPr>
            <a:lvl4pPr>
              <a:buNone/>
              <a:defRPr sz="2000"/>
            </a:lvl4pPr>
            <a:lvl5pPr>
              <a:defRPr sz="1600"/>
            </a:lvl5pPr>
          </a:lstStyle>
          <a:p>
            <a:pPr lvl="0"/>
            <a:r>
              <a:rPr lang="en-US"/>
              <a:t>Click to edit Master text styles</a:t>
            </a:r>
          </a:p>
        </p:txBody>
      </p:sp>
      <p:sp>
        <p:nvSpPr>
          <p:cNvPr id="61" name="Text Placeholder 45">
            <a:extLst>
              <a:ext uri="{FF2B5EF4-FFF2-40B4-BE49-F238E27FC236}">
                <a16:creationId xmlns:a16="http://schemas.microsoft.com/office/drawing/2014/main" id="{74D3DD24-B871-4C33-B4F9-B607EC5EA9E6}"/>
              </a:ext>
            </a:extLst>
          </p:cNvPr>
          <p:cNvSpPr>
            <a:spLocks noGrp="1"/>
          </p:cNvSpPr>
          <p:nvPr>
            <p:ph type="body" sz="quarter" idx="32" hasCustomPrompt="1"/>
          </p:nvPr>
        </p:nvSpPr>
        <p:spPr>
          <a:xfrm>
            <a:off x="456884" y="5486400"/>
            <a:ext cx="1023140" cy="514844"/>
          </a:xfrm>
        </p:spPr>
        <p:txBody>
          <a:bodyPr anchor="ctr"/>
          <a:lstStyle>
            <a:lvl1pPr>
              <a:lnSpc>
                <a:spcPct val="90000"/>
              </a:lnSpc>
              <a:defRPr sz="2800">
                <a:solidFill>
                  <a:schemeClr val="bg1"/>
                </a:solidFill>
                <a:latin typeface="+mj-lt"/>
              </a:defRPr>
            </a:lvl1pPr>
          </a:lstStyle>
          <a:p>
            <a:pPr lvl="0"/>
            <a:r>
              <a:rPr lang="en-US"/>
              <a:t>Xx%</a:t>
            </a:r>
          </a:p>
        </p:txBody>
      </p:sp>
      <p:sp>
        <p:nvSpPr>
          <p:cNvPr id="62" name="Text Placeholder 10">
            <a:extLst>
              <a:ext uri="{FF2B5EF4-FFF2-40B4-BE49-F238E27FC236}">
                <a16:creationId xmlns:a16="http://schemas.microsoft.com/office/drawing/2014/main" id="{41104D74-3002-4075-B642-BB5E3AE28996}"/>
              </a:ext>
            </a:extLst>
          </p:cNvPr>
          <p:cNvSpPr>
            <a:spLocks noGrp="1"/>
          </p:cNvSpPr>
          <p:nvPr>
            <p:ph type="body" sz="quarter" idx="33"/>
          </p:nvPr>
        </p:nvSpPr>
        <p:spPr>
          <a:xfrm>
            <a:off x="1467038" y="5487970"/>
            <a:ext cx="4475630" cy="505651"/>
          </a:xfrm>
          <a:prstGeom prst="callout1">
            <a:avLst>
              <a:gd name="adj1" fmla="val 413"/>
              <a:gd name="adj2" fmla="val 116"/>
              <a:gd name="adj3" fmla="val 100428"/>
              <a:gd name="adj4" fmla="val 131"/>
            </a:avLst>
          </a:prstGeom>
          <a:noFill/>
          <a:ln w="6350">
            <a:solidFill>
              <a:schemeClr val="bg2">
                <a:lumMod val="25000"/>
              </a:schemeClr>
            </a:solidFill>
          </a:ln>
        </p:spPr>
        <p:txBody>
          <a:bodyPr lIns="0" anchor="ctr" anchorCtr="0">
            <a:noAutofit/>
          </a:bodyPr>
          <a:lstStyle>
            <a:lvl1pPr marL="177800" indent="0">
              <a:lnSpc>
                <a:spcPct val="110000"/>
              </a:lnSpc>
              <a:spcBef>
                <a:spcPts val="0"/>
              </a:spcBef>
              <a:spcAft>
                <a:spcPts val="600"/>
              </a:spcAft>
              <a:buFont typeface="Arial" panose="020B0604020202020204" pitchFamily="34" charset="0"/>
              <a:buChar char="​"/>
              <a:tabLst/>
              <a:defRPr lang="en-US" sz="1200" kern="1200" dirty="0">
                <a:solidFill>
                  <a:schemeClr val="bg1"/>
                </a:solidFill>
                <a:latin typeface="+mn-lt"/>
                <a:ea typeface="+mn-ea"/>
                <a:cs typeface="Arial" panose="020B0604020202020204" pitchFamily="34" charset="0"/>
              </a:defRPr>
            </a:lvl1pPr>
            <a:lvl2pPr marL="169863" indent="0">
              <a:lnSpc>
                <a:spcPct val="110000"/>
              </a:lnSpc>
              <a:spcBef>
                <a:spcPts val="0"/>
              </a:spcBef>
              <a:spcAft>
                <a:spcPts val="600"/>
              </a:spcAft>
              <a:buFont typeface="AppD Sans" panose="00000500000000000000" pitchFamily="2" charset="0"/>
              <a:buNone/>
              <a:tabLst/>
              <a:defRPr lang="en-US" sz="1400" kern="1200" dirty="0">
                <a:solidFill>
                  <a:schemeClr val="bg1"/>
                </a:solidFill>
                <a:latin typeface="+mn-lt"/>
                <a:ea typeface="+mn-ea"/>
                <a:cs typeface="Arial" panose="020B0604020202020204" pitchFamily="34" charset="0"/>
              </a:defRPr>
            </a:lvl2pPr>
            <a:lvl3pPr marL="522288" indent="-177800">
              <a:spcBef>
                <a:spcPts val="0"/>
              </a:spcBef>
              <a:tabLst/>
              <a:defRPr sz="1000"/>
            </a:lvl3pPr>
            <a:lvl4pPr>
              <a:buNone/>
              <a:defRPr sz="2000"/>
            </a:lvl4pPr>
            <a:lvl5pPr>
              <a:defRPr sz="1600"/>
            </a:lvl5pPr>
          </a:lstStyle>
          <a:p>
            <a:pPr lvl="0"/>
            <a:r>
              <a:rPr lang="en-US"/>
              <a:t>Click to edit Master text styles</a:t>
            </a:r>
          </a:p>
        </p:txBody>
      </p:sp>
      <p:sp>
        <p:nvSpPr>
          <p:cNvPr id="47" name="TextBox 46">
            <a:extLst>
              <a:ext uri="{FF2B5EF4-FFF2-40B4-BE49-F238E27FC236}">
                <a16:creationId xmlns:a16="http://schemas.microsoft.com/office/drawing/2014/main" id="{26C2BD5A-5784-43F7-B4FB-E75BE2BE4964}"/>
              </a:ext>
            </a:extLst>
          </p:cNvPr>
          <p:cNvSpPr txBox="1"/>
          <p:nvPr userDrawn="1"/>
        </p:nvSpPr>
        <p:spPr>
          <a:xfrm>
            <a:off x="11437792" y="6414737"/>
            <a:ext cx="327344" cy="278918"/>
          </a:xfrm>
          <a:prstGeom prst="rect">
            <a:avLst/>
          </a:prstGeom>
        </p:spPr>
        <p:txBody>
          <a:bodyPr vert="horz" wrap="square" lIns="91440" tIns="45720" rIns="91440" bIns="45720" rtlCol="0" anchor="ctr">
            <a:normAutofit/>
          </a:bodyPr>
          <a:lstStyle/>
          <a:p>
            <a:pPr algn="l"/>
            <a:fld id="{311237F8-2929-CB49-9823-AD2518862D1D}" type="slidenum">
              <a:rPr lang="en-US" sz="700" b="0" i="0" smtClean="0">
                <a:solidFill>
                  <a:schemeClr val="bg2">
                    <a:lumMod val="90000"/>
                    <a:alpha val="46000"/>
                  </a:schemeClr>
                </a:solidFill>
                <a:latin typeface="AppD Sans" panose="00000500000000000000" pitchFamily="2" charset="0"/>
                <a:cs typeface="Arial" panose="020B0604020202020204" pitchFamily="34" charset="0"/>
              </a:rPr>
              <a:pPr algn="l"/>
              <a:t>‹#›</a:t>
            </a:fld>
            <a:endParaRPr lang="en-US" sz="700" b="0" i="0">
              <a:solidFill>
                <a:schemeClr val="bg2">
                  <a:lumMod val="90000"/>
                  <a:alpha val="46000"/>
                </a:schemeClr>
              </a:solidFill>
              <a:latin typeface="AppD Sans" panose="00000500000000000000" pitchFamily="2" charset="0"/>
              <a:cs typeface="Arial" panose="020B0604020202020204" pitchFamily="34" charset="0"/>
            </a:endParaRPr>
          </a:p>
        </p:txBody>
      </p:sp>
      <p:sp>
        <p:nvSpPr>
          <p:cNvPr id="48" name="Rectangle 47">
            <a:extLst>
              <a:ext uri="{FF2B5EF4-FFF2-40B4-BE49-F238E27FC236}">
                <a16:creationId xmlns:a16="http://schemas.microsoft.com/office/drawing/2014/main" id="{BCF08D28-8C93-4683-BED4-6B11A1D89E42}"/>
              </a:ext>
            </a:extLst>
          </p:cNvPr>
          <p:cNvSpPr/>
          <p:nvPr userDrawn="1"/>
        </p:nvSpPr>
        <p:spPr>
          <a:xfrm>
            <a:off x="2564248" y="6454170"/>
            <a:ext cx="1482523" cy="200055"/>
          </a:xfrm>
          <a:prstGeom prst="rect">
            <a:avLst/>
          </a:prstGeom>
        </p:spPr>
        <p:txBody>
          <a:bodyPr wrap="none">
            <a:spAutoFit/>
          </a:bodyPr>
          <a:lstStyle/>
          <a:p>
            <a:pPr algn="l"/>
            <a:r>
              <a:rPr lang="en-US" sz="700" b="0" i="0" kern="1200" spc="20">
                <a:solidFill>
                  <a:schemeClr val="bg2">
                    <a:lumMod val="90000"/>
                    <a:alpha val="46000"/>
                  </a:schemeClr>
                </a:solidFill>
                <a:effectLst/>
                <a:latin typeface="AppD Sans" panose="00000500000000000000" pitchFamily="2" charset="0"/>
                <a:ea typeface="+mn-ea"/>
                <a:cs typeface="Arial" panose="020B0604020202020204" pitchFamily="34" charset="0"/>
              </a:rPr>
              <a:t>AppDynamics</a:t>
            </a:r>
            <a:r>
              <a:rPr lang="en-US" sz="700" b="0" i="0" kern="1200" spc="20" baseline="0">
                <a:solidFill>
                  <a:schemeClr val="bg2">
                    <a:lumMod val="90000"/>
                    <a:alpha val="46000"/>
                  </a:schemeClr>
                </a:solidFill>
                <a:effectLst/>
                <a:latin typeface="AppD Sans" panose="00000500000000000000" pitchFamily="2" charset="0"/>
                <a:ea typeface="+mn-ea"/>
                <a:cs typeface="Arial" panose="020B0604020202020204" pitchFamily="34" charset="0"/>
              </a:rPr>
              <a:t> is part of Cisco</a:t>
            </a:r>
            <a:r>
              <a:rPr lang="en-US" sz="700" b="0" i="0" kern="1200" baseline="0">
                <a:solidFill>
                  <a:schemeClr val="bg2">
                    <a:lumMod val="90000"/>
                    <a:alpha val="46000"/>
                  </a:schemeClr>
                </a:solidFill>
                <a:effectLst/>
                <a:latin typeface="AppD Sans" panose="00000500000000000000" pitchFamily="2" charset="0"/>
                <a:ea typeface="+mn-ea"/>
                <a:cs typeface="Arial" panose="020B0604020202020204" pitchFamily="34" charset="0"/>
              </a:rPr>
              <a:t>.</a:t>
            </a:r>
            <a:endParaRPr lang="en-US" sz="1600">
              <a:solidFill>
                <a:schemeClr val="bg2">
                  <a:lumMod val="90000"/>
                  <a:alpha val="46000"/>
                </a:schemeClr>
              </a:solidFill>
            </a:endParaRPr>
          </a:p>
        </p:txBody>
      </p:sp>
      <p:cxnSp>
        <p:nvCxnSpPr>
          <p:cNvPr id="49" name="Straight Connector 48">
            <a:extLst>
              <a:ext uri="{FF2B5EF4-FFF2-40B4-BE49-F238E27FC236}">
                <a16:creationId xmlns:a16="http://schemas.microsoft.com/office/drawing/2014/main" id="{4A9AA9BD-324B-4AC7-9092-80CBA2F973EF}"/>
              </a:ext>
            </a:extLst>
          </p:cNvPr>
          <p:cNvCxnSpPr>
            <a:cxnSpLocks/>
          </p:cNvCxnSpPr>
          <p:nvPr userDrawn="1"/>
        </p:nvCxnSpPr>
        <p:spPr>
          <a:xfrm>
            <a:off x="1771509" y="6426009"/>
            <a:ext cx="0" cy="256377"/>
          </a:xfrm>
          <a:prstGeom prst="line">
            <a:avLst/>
          </a:prstGeom>
          <a:ln>
            <a:solidFill>
              <a:schemeClr val="bg1">
                <a:lumMod val="75000"/>
                <a:alpha val="46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9F893A8-2699-4E74-BBC6-C1C2EC39FC60}"/>
              </a:ext>
            </a:extLst>
          </p:cNvPr>
          <p:cNvCxnSpPr>
            <a:cxnSpLocks/>
          </p:cNvCxnSpPr>
          <p:nvPr userDrawn="1"/>
        </p:nvCxnSpPr>
        <p:spPr>
          <a:xfrm>
            <a:off x="4168825" y="6426009"/>
            <a:ext cx="0" cy="256377"/>
          </a:xfrm>
          <a:prstGeom prst="line">
            <a:avLst/>
          </a:prstGeom>
          <a:ln>
            <a:solidFill>
              <a:schemeClr val="bg1">
                <a:lumMod val="75000"/>
                <a:alpha val="46000"/>
              </a:schemeClr>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E7EB26A-F904-47B1-890F-D10E67DCCFD3}"/>
              </a:ext>
            </a:extLst>
          </p:cNvPr>
          <p:cNvSpPr/>
          <p:nvPr userDrawn="1"/>
        </p:nvSpPr>
        <p:spPr>
          <a:xfrm>
            <a:off x="4302180" y="6454170"/>
            <a:ext cx="5250881" cy="200055"/>
          </a:xfrm>
          <a:prstGeom prst="rect">
            <a:avLst/>
          </a:prstGeom>
        </p:spPr>
        <p:txBody>
          <a:bodyPr wrap="none">
            <a:spAutoFit/>
          </a:bodyPr>
          <a:lstStyle/>
          <a:p>
            <a:pPr marL="0" marR="0" lvl="0" indent="0" algn="l" defTabSz="412647" rtl="0" eaLnBrk="1" fontAlgn="auto" latinLnBrk="0" hangingPunct="1">
              <a:lnSpc>
                <a:spcPct val="100000"/>
              </a:lnSpc>
              <a:spcBef>
                <a:spcPts val="0"/>
              </a:spcBef>
              <a:spcAft>
                <a:spcPts val="0"/>
              </a:spcAft>
              <a:buClrTx/>
              <a:buSzTx/>
              <a:buFontTx/>
              <a:buNone/>
              <a:tabLst/>
              <a:defRPr/>
            </a:pPr>
            <a:r>
              <a:rPr lang="en-US" sz="700" b="0" i="0" kern="1000" spc="60" baseline="0">
                <a:solidFill>
                  <a:schemeClr val="bg2">
                    <a:lumMod val="90000"/>
                    <a:alpha val="46000"/>
                  </a:schemeClr>
                </a:solidFill>
                <a:effectLst/>
                <a:latin typeface="AppD Sans" panose="00000500000000000000" pitchFamily="2" charset="0"/>
                <a:ea typeface="+mn-ea"/>
                <a:cs typeface="Arial" panose="020B0604020202020204" pitchFamily="34" charset="0"/>
              </a:rPr>
              <a:t>© 2020 Cisco and/or its affiliates. All rights reserved. APPDYNAMICS CONFIDENTIAL AND PROPRIETARY</a:t>
            </a:r>
          </a:p>
        </p:txBody>
      </p:sp>
      <p:grpSp>
        <p:nvGrpSpPr>
          <p:cNvPr id="52" name="Graphic 4">
            <a:extLst>
              <a:ext uri="{FF2B5EF4-FFF2-40B4-BE49-F238E27FC236}">
                <a16:creationId xmlns:a16="http://schemas.microsoft.com/office/drawing/2014/main" id="{602EE569-E4AF-451A-8E5F-AB421A0156F9}"/>
              </a:ext>
            </a:extLst>
          </p:cNvPr>
          <p:cNvGrpSpPr/>
          <p:nvPr userDrawn="1"/>
        </p:nvGrpSpPr>
        <p:grpSpPr>
          <a:xfrm>
            <a:off x="456882" y="6487048"/>
            <a:ext cx="1022732" cy="133908"/>
            <a:chOff x="1190923" y="-1184359"/>
            <a:chExt cx="8582025" cy="1123950"/>
          </a:xfrm>
          <a:solidFill>
            <a:schemeClr val="tx1">
              <a:lumMod val="10000"/>
              <a:lumOff val="90000"/>
              <a:alpha val="46000"/>
            </a:schemeClr>
          </a:solidFill>
        </p:grpSpPr>
        <p:sp>
          <p:nvSpPr>
            <p:cNvPr id="53" name="Freeform: Shape 52">
              <a:extLst>
                <a:ext uri="{FF2B5EF4-FFF2-40B4-BE49-F238E27FC236}">
                  <a16:creationId xmlns:a16="http://schemas.microsoft.com/office/drawing/2014/main" id="{6BA9F8B9-0D93-4265-A2CC-7AE51EF9A4DA}"/>
                </a:ext>
              </a:extLst>
            </p:cNvPr>
            <p:cNvSpPr/>
            <p:nvPr/>
          </p:nvSpPr>
          <p:spPr>
            <a:xfrm>
              <a:off x="1190923" y="-1184359"/>
              <a:ext cx="1022032" cy="1122711"/>
            </a:xfrm>
            <a:custGeom>
              <a:avLst/>
              <a:gdLst>
                <a:gd name="connsiteX0" fmla="*/ 297371 w 1022032"/>
                <a:gd name="connsiteY0" fmla="*/ 656558 h 1122711"/>
                <a:gd name="connsiteX1" fmla="*/ 142780 w 1022032"/>
                <a:gd name="connsiteY1" fmla="*/ 309467 h 1122711"/>
                <a:gd name="connsiteX2" fmla="*/ 0 w 1022032"/>
                <a:gd name="connsiteY2" fmla="*/ 614363 h 1122711"/>
                <a:gd name="connsiteX3" fmla="*/ 397288 w 1022032"/>
                <a:gd name="connsiteY3" fmla="*/ 1011650 h 1122711"/>
                <a:gd name="connsiteX4" fmla="*/ 453676 w 1022032"/>
                <a:gd name="connsiteY4" fmla="*/ 1007650 h 1122711"/>
                <a:gd name="connsiteX5" fmla="*/ 299466 w 1022032"/>
                <a:gd name="connsiteY5" fmla="*/ 661416 h 1122711"/>
                <a:gd name="connsiteX6" fmla="*/ 297371 w 1022032"/>
                <a:gd name="connsiteY6" fmla="*/ 656558 h 1122711"/>
                <a:gd name="connsiteX7" fmla="*/ 397288 w 1022032"/>
                <a:gd name="connsiteY7" fmla="*/ 0 h 1122711"/>
                <a:gd name="connsiteX8" fmla="*/ 250317 w 1022032"/>
                <a:gd name="connsiteY8" fmla="*/ 17717 h 1122711"/>
                <a:gd name="connsiteX9" fmla="*/ 340805 w 1022032"/>
                <a:gd name="connsiteY9" fmla="*/ 221171 h 1122711"/>
                <a:gd name="connsiteX10" fmla="*/ 397288 w 1022032"/>
                <a:gd name="connsiteY10" fmla="*/ 217170 h 1122711"/>
                <a:gd name="connsiteX11" fmla="*/ 794480 w 1022032"/>
                <a:gd name="connsiteY11" fmla="*/ 614363 h 1122711"/>
                <a:gd name="connsiteX12" fmla="*/ 651701 w 1022032"/>
                <a:gd name="connsiteY12" fmla="*/ 919353 h 1122711"/>
                <a:gd name="connsiteX13" fmla="*/ 742188 w 1022032"/>
                <a:gd name="connsiteY13" fmla="*/ 1122712 h 1122711"/>
                <a:gd name="connsiteX14" fmla="*/ 1011650 w 1022032"/>
                <a:gd name="connsiteY14" fmla="*/ 614363 h 1122711"/>
                <a:gd name="connsiteX15" fmla="*/ 397288 w 1022032"/>
                <a:gd name="connsiteY15" fmla="*/ 0 h 1122711"/>
                <a:gd name="connsiteX16" fmla="*/ 1014603 w 1022032"/>
                <a:gd name="connsiteY16" fmla="*/ 1032415 h 1122711"/>
                <a:gd name="connsiteX17" fmla="*/ 1004030 w 1022032"/>
                <a:gd name="connsiteY17" fmla="*/ 1058799 h 1122711"/>
                <a:gd name="connsiteX18" fmla="*/ 993458 w 1022032"/>
                <a:gd name="connsiteY18" fmla="*/ 1032415 h 1122711"/>
                <a:gd name="connsiteX19" fmla="*/ 986028 w 1022032"/>
                <a:gd name="connsiteY19" fmla="*/ 1032415 h 1122711"/>
                <a:gd name="connsiteX20" fmla="*/ 986028 w 1022032"/>
                <a:gd name="connsiteY20" fmla="*/ 1072610 h 1122711"/>
                <a:gd name="connsiteX21" fmla="*/ 993172 w 1022032"/>
                <a:gd name="connsiteY21" fmla="*/ 1072610 h 1122711"/>
                <a:gd name="connsiteX22" fmla="*/ 993172 w 1022032"/>
                <a:gd name="connsiteY22" fmla="*/ 1047179 h 1122711"/>
                <a:gd name="connsiteX23" fmla="*/ 1001935 w 1022032"/>
                <a:gd name="connsiteY23" fmla="*/ 1068896 h 1122711"/>
                <a:gd name="connsiteX24" fmla="*/ 1006126 w 1022032"/>
                <a:gd name="connsiteY24" fmla="*/ 1068896 h 1122711"/>
                <a:gd name="connsiteX25" fmla="*/ 1014889 w 1022032"/>
                <a:gd name="connsiteY25" fmla="*/ 1047179 h 1122711"/>
                <a:gd name="connsiteX26" fmla="*/ 1014889 w 1022032"/>
                <a:gd name="connsiteY26" fmla="*/ 1072610 h 1122711"/>
                <a:gd name="connsiteX27" fmla="*/ 1022033 w 1022032"/>
                <a:gd name="connsiteY27" fmla="*/ 1072610 h 1122711"/>
                <a:gd name="connsiteX28" fmla="*/ 1022033 w 1022032"/>
                <a:gd name="connsiteY28" fmla="*/ 1032415 h 1122711"/>
                <a:gd name="connsiteX29" fmla="*/ 1014603 w 1022032"/>
                <a:gd name="connsiteY29" fmla="*/ 1032415 h 1122711"/>
                <a:gd name="connsiteX30" fmla="*/ 950500 w 1022032"/>
                <a:gd name="connsiteY30" fmla="*/ 1038415 h 1122711"/>
                <a:gd name="connsiteX31" fmla="*/ 961073 w 1022032"/>
                <a:gd name="connsiteY31" fmla="*/ 1038415 h 1122711"/>
                <a:gd name="connsiteX32" fmla="*/ 961073 w 1022032"/>
                <a:gd name="connsiteY32" fmla="*/ 1072515 h 1122711"/>
                <a:gd name="connsiteX33" fmla="*/ 968216 w 1022032"/>
                <a:gd name="connsiteY33" fmla="*/ 1072515 h 1122711"/>
                <a:gd name="connsiteX34" fmla="*/ 968216 w 1022032"/>
                <a:gd name="connsiteY34" fmla="*/ 1038415 h 1122711"/>
                <a:gd name="connsiteX35" fmla="*/ 978789 w 1022032"/>
                <a:gd name="connsiteY35" fmla="*/ 1038415 h 1122711"/>
                <a:gd name="connsiteX36" fmla="*/ 978789 w 1022032"/>
                <a:gd name="connsiteY36" fmla="*/ 1032415 h 1122711"/>
                <a:gd name="connsiteX37" fmla="*/ 950595 w 1022032"/>
                <a:gd name="connsiteY37" fmla="*/ 1032415 h 1122711"/>
                <a:gd name="connsiteX38" fmla="*/ 950595 w 1022032"/>
                <a:gd name="connsiteY38" fmla="*/ 1038415 h 112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22032" h="1122711">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grpFill/>
            <a:ln w="9525" cap="flat">
              <a:noFill/>
              <a:prstDash val="solid"/>
              <a:miter/>
            </a:ln>
          </p:spPr>
          <p:txBody>
            <a:bodyPr rtlCol="0" anchor="ctr"/>
            <a:lstStyle/>
            <a:p>
              <a:endParaRPr lang="en-US"/>
            </a:p>
          </p:txBody>
        </p:sp>
        <p:grpSp>
          <p:nvGrpSpPr>
            <p:cNvPr id="54" name="Graphic 4">
              <a:extLst>
                <a:ext uri="{FF2B5EF4-FFF2-40B4-BE49-F238E27FC236}">
                  <a16:creationId xmlns:a16="http://schemas.microsoft.com/office/drawing/2014/main" id="{E601C73D-3D96-49EF-951B-E846E44E9954}"/>
                </a:ext>
              </a:extLst>
            </p:cNvPr>
            <p:cNvGrpSpPr/>
            <p:nvPr/>
          </p:nvGrpSpPr>
          <p:grpSpPr>
            <a:xfrm>
              <a:off x="2653581" y="-921659"/>
              <a:ext cx="7122803" cy="597330"/>
              <a:chOff x="2653581" y="-921659"/>
              <a:chExt cx="7122803" cy="597330"/>
            </a:xfrm>
            <a:grpFill/>
          </p:grpSpPr>
          <p:sp>
            <p:nvSpPr>
              <p:cNvPr id="55" name="Freeform: Shape 54">
                <a:extLst>
                  <a:ext uri="{FF2B5EF4-FFF2-40B4-BE49-F238E27FC236}">
                    <a16:creationId xmlns:a16="http://schemas.microsoft.com/office/drawing/2014/main" id="{749258E2-5FAB-4D47-A8C8-BA4925D6DC7C}"/>
                  </a:ext>
                </a:extLst>
              </p:cNvPr>
              <p:cNvSpPr/>
              <p:nvPr/>
            </p:nvSpPr>
            <p:spPr>
              <a:xfrm>
                <a:off x="2653581"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4 w 621506"/>
                  <a:gd name="connsiteY4" fmla="*/ 0 h 563498"/>
                  <a:gd name="connsiteX5" fmla="*/ 368713 w 621506"/>
                  <a:gd name="connsiteY5" fmla="*/ 0 h 563498"/>
                  <a:gd name="connsiteX6" fmla="*/ 621506 w 621506"/>
                  <a:gd name="connsiteY6" fmla="*/ 563499 h 563498"/>
                  <a:gd name="connsiteX7" fmla="*/ 505587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9B0D215-17F0-4D9E-97DC-582EB0B023CD}"/>
                  </a:ext>
                </a:extLst>
              </p:cNvPr>
              <p:cNvSpPr/>
              <p:nvPr/>
            </p:nvSpPr>
            <p:spPr>
              <a:xfrm>
                <a:off x="3442347"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628BB091-9917-4943-B86D-C2051C0D1D84}"/>
                  </a:ext>
                </a:extLst>
              </p:cNvPr>
              <p:cNvSpPr/>
              <p:nvPr/>
            </p:nvSpPr>
            <p:spPr>
              <a:xfrm>
                <a:off x="4100810"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29C49DAB-A3B3-42FE-AF3F-7C457903F827}"/>
                  </a:ext>
                </a:extLst>
              </p:cNvPr>
              <p:cNvSpPr/>
              <p:nvPr/>
            </p:nvSpPr>
            <p:spPr>
              <a:xfrm>
                <a:off x="4759369" y="-902323"/>
                <a:ext cx="503157" cy="563498"/>
              </a:xfrm>
              <a:custGeom>
                <a:avLst/>
                <a:gdLst>
                  <a:gd name="connsiteX0" fmla="*/ 503110 w 503157"/>
                  <a:gd name="connsiteY0" fmla="*/ 276892 h 563498"/>
                  <a:gd name="connsiteX1" fmla="*/ 221361 w 503157"/>
                  <a:gd name="connsiteY1" fmla="*/ 563499 h 563498"/>
                  <a:gd name="connsiteX2" fmla="*/ 0 w 503157"/>
                  <a:gd name="connsiteY2" fmla="*/ 563499 h 563498"/>
                  <a:gd name="connsiteX3" fmla="*/ 0 w 503157"/>
                  <a:gd name="connsiteY3" fmla="*/ 0 h 563498"/>
                  <a:gd name="connsiteX4" fmla="*/ 221361 w 503157"/>
                  <a:gd name="connsiteY4" fmla="*/ 0 h 563498"/>
                  <a:gd name="connsiteX5" fmla="*/ 503110 w 503157"/>
                  <a:gd name="connsiteY5" fmla="*/ 276892 h 563498"/>
                  <a:gd name="connsiteX6" fmla="*/ 105442 w 503157"/>
                  <a:gd name="connsiteY6" fmla="*/ 461296 h 563498"/>
                  <a:gd name="connsiteX7" fmla="*/ 221361 w 503157"/>
                  <a:gd name="connsiteY7" fmla="*/ 461296 h 563498"/>
                  <a:gd name="connsiteX8" fmla="*/ 397669 w 503157"/>
                  <a:gd name="connsiteY8" fmla="*/ 276130 h 563498"/>
                  <a:gd name="connsiteX9" fmla="*/ 221361 w 503157"/>
                  <a:gd name="connsiteY9" fmla="*/ 100679 h 563498"/>
                  <a:gd name="connsiteX10" fmla="*/ 105442 w 503157"/>
                  <a:gd name="connsiteY10" fmla="*/ 100679 h 563498"/>
                  <a:gd name="connsiteX11" fmla="*/ 105442 w 503157"/>
                  <a:gd name="connsiteY11" fmla="*/ 461296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157" h="563498">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2B6E83F-6EE4-4682-8A42-47CE56666D53}"/>
                  </a:ext>
                </a:extLst>
              </p:cNvPr>
              <p:cNvSpPr/>
              <p:nvPr/>
            </p:nvSpPr>
            <p:spPr>
              <a:xfrm>
                <a:off x="5362206" y="-902323"/>
                <a:ext cx="547497" cy="563594"/>
              </a:xfrm>
              <a:custGeom>
                <a:avLst/>
                <a:gdLst>
                  <a:gd name="connsiteX0" fmla="*/ 269748 w 547497"/>
                  <a:gd name="connsiteY0" fmla="*/ 232696 h 563594"/>
                  <a:gd name="connsiteX1" fmla="*/ 419481 w 547497"/>
                  <a:gd name="connsiteY1" fmla="*/ 0 h 563594"/>
                  <a:gd name="connsiteX2" fmla="*/ 547497 w 547497"/>
                  <a:gd name="connsiteY2" fmla="*/ 0 h 563594"/>
                  <a:gd name="connsiteX3" fmla="*/ 547497 w 547497"/>
                  <a:gd name="connsiteY3" fmla="*/ 4858 h 563594"/>
                  <a:gd name="connsiteX4" fmla="*/ 322897 w 547497"/>
                  <a:gd name="connsiteY4" fmla="*/ 330898 h 563594"/>
                  <a:gd name="connsiteX5" fmla="*/ 322897 w 547497"/>
                  <a:gd name="connsiteY5" fmla="*/ 502730 h 563594"/>
                  <a:gd name="connsiteX6" fmla="*/ 262033 w 547497"/>
                  <a:gd name="connsiteY6" fmla="*/ 563594 h 563594"/>
                  <a:gd name="connsiteX7" fmla="*/ 216599 w 547497"/>
                  <a:gd name="connsiteY7" fmla="*/ 563594 h 563594"/>
                  <a:gd name="connsiteX8" fmla="*/ 216599 w 547497"/>
                  <a:gd name="connsiteY8" fmla="*/ 330898 h 563594"/>
                  <a:gd name="connsiteX9" fmla="*/ 0 w 547497"/>
                  <a:gd name="connsiteY9" fmla="*/ 4858 h 563594"/>
                  <a:gd name="connsiteX10" fmla="*/ 0 w 547497"/>
                  <a:gd name="connsiteY10" fmla="*/ 0 h 563594"/>
                  <a:gd name="connsiteX11" fmla="*/ 126397 w 547497"/>
                  <a:gd name="connsiteY11" fmla="*/ 0 h 563594"/>
                  <a:gd name="connsiteX12" fmla="*/ 269748 w 547497"/>
                  <a:gd name="connsiteY12" fmla="*/ 232696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7497" h="563594">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F9B7F54-7BC5-4E95-9675-8D394DFD2E40}"/>
                  </a:ext>
                </a:extLst>
              </p:cNvPr>
              <p:cNvSpPr/>
              <p:nvPr/>
            </p:nvSpPr>
            <p:spPr>
              <a:xfrm>
                <a:off x="6066865" y="-902323"/>
                <a:ext cx="491966" cy="563498"/>
              </a:xfrm>
              <a:custGeom>
                <a:avLst/>
                <a:gdLst>
                  <a:gd name="connsiteX0" fmla="*/ 385667 w 491966"/>
                  <a:gd name="connsiteY0" fmla="*/ 379190 h 563498"/>
                  <a:gd name="connsiteX1" fmla="*/ 385667 w 491966"/>
                  <a:gd name="connsiteY1" fmla="*/ 60865 h 563498"/>
                  <a:gd name="connsiteX2" fmla="*/ 446532 w 491966"/>
                  <a:gd name="connsiteY2" fmla="*/ 0 h 563498"/>
                  <a:gd name="connsiteX3" fmla="*/ 491966 w 491966"/>
                  <a:gd name="connsiteY3" fmla="*/ 0 h 563498"/>
                  <a:gd name="connsiteX4" fmla="*/ 491966 w 491966"/>
                  <a:gd name="connsiteY4" fmla="*/ 563499 h 563498"/>
                  <a:gd name="connsiteX5" fmla="*/ 405765 w 491966"/>
                  <a:gd name="connsiteY5" fmla="*/ 563499 h 563498"/>
                  <a:gd name="connsiteX6" fmla="*/ 106299 w 491966"/>
                  <a:gd name="connsiteY6" fmla="*/ 188309 h 563498"/>
                  <a:gd name="connsiteX7" fmla="*/ 106299 w 491966"/>
                  <a:gd name="connsiteY7" fmla="*/ 502634 h 563498"/>
                  <a:gd name="connsiteX8" fmla="*/ 45434 w 491966"/>
                  <a:gd name="connsiteY8" fmla="*/ 563499 h 563498"/>
                  <a:gd name="connsiteX9" fmla="*/ 0 w 491966"/>
                  <a:gd name="connsiteY9" fmla="*/ 563499 h 563498"/>
                  <a:gd name="connsiteX10" fmla="*/ 0 w 491966"/>
                  <a:gd name="connsiteY10" fmla="*/ 0 h 563498"/>
                  <a:gd name="connsiteX11" fmla="*/ 86106 w 491966"/>
                  <a:gd name="connsiteY11" fmla="*/ 0 h 563498"/>
                  <a:gd name="connsiteX12" fmla="*/ 385667 w 491966"/>
                  <a:gd name="connsiteY12" fmla="*/ 379190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966" h="563498">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4DB5DD0-A58B-4376-9671-8EF2A1436642}"/>
                  </a:ext>
                </a:extLst>
              </p:cNvPr>
              <p:cNvSpPr/>
              <p:nvPr/>
            </p:nvSpPr>
            <p:spPr>
              <a:xfrm>
                <a:off x="6726186"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3 w 621506"/>
                  <a:gd name="connsiteY4" fmla="*/ 0 h 563498"/>
                  <a:gd name="connsiteX5" fmla="*/ 368713 w 621506"/>
                  <a:gd name="connsiteY5" fmla="*/ 0 h 563498"/>
                  <a:gd name="connsiteX6" fmla="*/ 621506 w 621506"/>
                  <a:gd name="connsiteY6" fmla="*/ 563499 h 563498"/>
                  <a:gd name="connsiteX7" fmla="*/ 505492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9F41FE5-FBC6-45F4-A7AC-EF4FFEB350D4}"/>
                  </a:ext>
                </a:extLst>
              </p:cNvPr>
              <p:cNvSpPr/>
              <p:nvPr/>
            </p:nvSpPr>
            <p:spPr>
              <a:xfrm>
                <a:off x="7514951" y="-901466"/>
                <a:ext cx="596550" cy="563594"/>
              </a:xfrm>
              <a:custGeom>
                <a:avLst/>
                <a:gdLst>
                  <a:gd name="connsiteX0" fmla="*/ 490347 w 596550"/>
                  <a:gd name="connsiteY0" fmla="*/ 154495 h 563594"/>
                  <a:gd name="connsiteX1" fmla="*/ 306800 w 596550"/>
                  <a:gd name="connsiteY1" fmla="*/ 399193 h 563594"/>
                  <a:gd name="connsiteX2" fmla="*/ 285845 w 596550"/>
                  <a:gd name="connsiteY2" fmla="*/ 399193 h 563594"/>
                  <a:gd name="connsiteX3" fmla="*/ 106299 w 596550"/>
                  <a:gd name="connsiteY3" fmla="*/ 153734 h 563594"/>
                  <a:gd name="connsiteX4" fmla="*/ 106299 w 596550"/>
                  <a:gd name="connsiteY4" fmla="*/ 502730 h 563594"/>
                  <a:gd name="connsiteX5" fmla="*/ 45434 w 596550"/>
                  <a:gd name="connsiteY5" fmla="*/ 563594 h 563594"/>
                  <a:gd name="connsiteX6" fmla="*/ 0 w 596550"/>
                  <a:gd name="connsiteY6" fmla="*/ 563594 h 563594"/>
                  <a:gd name="connsiteX7" fmla="*/ 0 w 596550"/>
                  <a:gd name="connsiteY7" fmla="*/ 0 h 563594"/>
                  <a:gd name="connsiteX8" fmla="*/ 122396 w 596550"/>
                  <a:gd name="connsiteY8" fmla="*/ 0 h 563594"/>
                  <a:gd name="connsiteX9" fmla="*/ 298704 w 596550"/>
                  <a:gd name="connsiteY9" fmla="*/ 242316 h 563594"/>
                  <a:gd name="connsiteX10" fmla="*/ 475012 w 596550"/>
                  <a:gd name="connsiteY10" fmla="*/ 0 h 563594"/>
                  <a:gd name="connsiteX11" fmla="*/ 596551 w 596550"/>
                  <a:gd name="connsiteY11" fmla="*/ 0 h 563594"/>
                  <a:gd name="connsiteX12" fmla="*/ 596551 w 596550"/>
                  <a:gd name="connsiteY12" fmla="*/ 502730 h 563594"/>
                  <a:gd name="connsiteX13" fmla="*/ 535686 w 596550"/>
                  <a:gd name="connsiteY13" fmla="*/ 563594 h 563594"/>
                  <a:gd name="connsiteX14" fmla="*/ 490251 w 596550"/>
                  <a:gd name="connsiteY14" fmla="*/ 563594 h 563594"/>
                  <a:gd name="connsiteX15" fmla="*/ 490251 w 596550"/>
                  <a:gd name="connsiteY15" fmla="*/ 154495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6550" h="563594">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E3C5A679-DAF0-4093-90E9-58691FB8B735}"/>
                  </a:ext>
                </a:extLst>
              </p:cNvPr>
              <p:cNvSpPr/>
              <p:nvPr/>
            </p:nvSpPr>
            <p:spPr>
              <a:xfrm>
                <a:off x="8349912" y="-902323"/>
                <a:ext cx="105537" cy="563594"/>
              </a:xfrm>
              <a:custGeom>
                <a:avLst/>
                <a:gdLst>
                  <a:gd name="connsiteX0" fmla="*/ 0 w 105537"/>
                  <a:gd name="connsiteY0" fmla="*/ 563499 h 563594"/>
                  <a:gd name="connsiteX1" fmla="*/ 0 w 105537"/>
                  <a:gd name="connsiteY1" fmla="*/ 60865 h 563594"/>
                  <a:gd name="connsiteX2" fmla="*/ 60865 w 105537"/>
                  <a:gd name="connsiteY2" fmla="*/ 0 h 563594"/>
                  <a:gd name="connsiteX3" fmla="*/ 105537 w 105537"/>
                  <a:gd name="connsiteY3" fmla="*/ 0 h 563594"/>
                  <a:gd name="connsiteX4" fmla="*/ 105537 w 105537"/>
                  <a:gd name="connsiteY4" fmla="*/ 502730 h 563594"/>
                  <a:gd name="connsiteX5" fmla="*/ 44672 w 105537"/>
                  <a:gd name="connsiteY5" fmla="*/ 563594 h 563594"/>
                  <a:gd name="connsiteX6" fmla="*/ 0 w 105537"/>
                  <a:gd name="connsiteY6" fmla="*/ 563594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37" h="563594">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B2CE831-036B-4ABD-BC6E-820EBBEF0AF0}"/>
                  </a:ext>
                </a:extLst>
              </p:cNvPr>
              <p:cNvSpPr/>
              <p:nvPr/>
            </p:nvSpPr>
            <p:spPr>
              <a:xfrm>
                <a:off x="8648326" y="-913563"/>
                <a:ext cx="512830" cy="587692"/>
              </a:xfrm>
              <a:custGeom>
                <a:avLst/>
                <a:gdLst>
                  <a:gd name="connsiteX0" fmla="*/ 512831 w 512830"/>
                  <a:gd name="connsiteY0" fmla="*/ 503968 h 587692"/>
                  <a:gd name="connsiteX1" fmla="*/ 298708 w 512830"/>
                  <a:gd name="connsiteY1" fmla="*/ 587693 h 587692"/>
                  <a:gd name="connsiteX2" fmla="*/ 5 w 512830"/>
                  <a:gd name="connsiteY2" fmla="*/ 297085 h 587692"/>
                  <a:gd name="connsiteX3" fmla="*/ 298708 w 512830"/>
                  <a:gd name="connsiteY3" fmla="*/ 0 h 587692"/>
                  <a:gd name="connsiteX4" fmla="*/ 505592 w 512830"/>
                  <a:gd name="connsiteY4" fmla="*/ 86106 h 587692"/>
                  <a:gd name="connsiteX5" fmla="*/ 434726 w 512830"/>
                  <a:gd name="connsiteY5" fmla="*/ 154496 h 587692"/>
                  <a:gd name="connsiteX6" fmla="*/ 298708 w 512830"/>
                  <a:gd name="connsiteY6" fmla="*/ 101346 h 587692"/>
                  <a:gd name="connsiteX7" fmla="*/ 104684 w 512830"/>
                  <a:gd name="connsiteY7" fmla="*/ 296990 h 587692"/>
                  <a:gd name="connsiteX8" fmla="*/ 298708 w 512830"/>
                  <a:gd name="connsiteY8" fmla="*/ 487775 h 587692"/>
                  <a:gd name="connsiteX9" fmla="*/ 440345 w 512830"/>
                  <a:gd name="connsiteY9" fmla="*/ 430625 h 587692"/>
                  <a:gd name="connsiteX10" fmla="*/ 512831 w 512830"/>
                  <a:gd name="connsiteY10" fmla="*/ 503968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830" h="587692">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71B2105A-317B-4DE4-AA9E-26CD6CB6F5B3}"/>
                  </a:ext>
                </a:extLst>
              </p:cNvPr>
              <p:cNvSpPr/>
              <p:nvPr/>
            </p:nvSpPr>
            <p:spPr>
              <a:xfrm>
                <a:off x="9293840" y="-921659"/>
                <a:ext cx="482545" cy="597330"/>
              </a:xfrm>
              <a:custGeom>
                <a:avLst/>
                <a:gdLst>
                  <a:gd name="connsiteX0" fmla="*/ 382524 w 482545"/>
                  <a:gd name="connsiteY0" fmla="*/ 156591 h 597330"/>
                  <a:gd name="connsiteX1" fmla="*/ 249460 w 482545"/>
                  <a:gd name="connsiteY1" fmla="*/ 92678 h 597330"/>
                  <a:gd name="connsiteX2" fmla="*/ 132112 w 482545"/>
                  <a:gd name="connsiteY2" fmla="*/ 166497 h 597330"/>
                  <a:gd name="connsiteX3" fmla="*/ 257080 w 482545"/>
                  <a:gd name="connsiteY3" fmla="*/ 238411 h 597330"/>
                  <a:gd name="connsiteX4" fmla="*/ 482536 w 482545"/>
                  <a:gd name="connsiteY4" fmla="*/ 419862 h 597330"/>
                  <a:gd name="connsiteX5" fmla="*/ 244316 w 482545"/>
                  <a:gd name="connsiteY5" fmla="*/ 597313 h 597330"/>
                  <a:gd name="connsiteX6" fmla="*/ 0 w 482545"/>
                  <a:gd name="connsiteY6" fmla="*/ 456724 h 597330"/>
                  <a:gd name="connsiteX7" fmla="*/ 88963 w 482545"/>
                  <a:gd name="connsiteY7" fmla="*/ 411575 h 597330"/>
                  <a:gd name="connsiteX8" fmla="*/ 246793 w 482545"/>
                  <a:gd name="connsiteY8" fmla="*/ 504254 h 597330"/>
                  <a:gd name="connsiteX9" fmla="*/ 377094 w 482545"/>
                  <a:gd name="connsiteY9" fmla="*/ 418910 h 597330"/>
                  <a:gd name="connsiteX10" fmla="*/ 247459 w 482545"/>
                  <a:gd name="connsiteY10" fmla="*/ 334899 h 597330"/>
                  <a:gd name="connsiteX11" fmla="*/ 27527 w 482545"/>
                  <a:gd name="connsiteY11" fmla="*/ 162306 h 597330"/>
                  <a:gd name="connsiteX12" fmla="*/ 247079 w 482545"/>
                  <a:gd name="connsiteY12" fmla="*/ 0 h 597330"/>
                  <a:gd name="connsiteX13" fmla="*/ 467487 w 482545"/>
                  <a:gd name="connsiteY13" fmla="*/ 113824 h 597330"/>
                  <a:gd name="connsiteX14" fmla="*/ 382524 w 482545"/>
                  <a:gd name="connsiteY14" fmla="*/ 156591 h 5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545" h="59733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grpFill/>
              <a:ln w="9525" cap="flat">
                <a:noFill/>
                <a:prstDash val="solid"/>
                <a:miter/>
              </a:ln>
            </p:spPr>
            <p:txBody>
              <a:bodyPr rtlCol="0" anchor="ctr"/>
              <a:lstStyle/>
              <a:p>
                <a:endParaRPr lang="en-US"/>
              </a:p>
            </p:txBody>
          </p:sp>
        </p:grpSp>
      </p:grpSp>
      <p:grpSp>
        <p:nvGrpSpPr>
          <p:cNvPr id="71" name="Graphic 3">
            <a:extLst>
              <a:ext uri="{FF2B5EF4-FFF2-40B4-BE49-F238E27FC236}">
                <a16:creationId xmlns:a16="http://schemas.microsoft.com/office/drawing/2014/main" id="{CCDA0CA8-C87D-4E86-BA15-50D4D3EC59FF}"/>
              </a:ext>
            </a:extLst>
          </p:cNvPr>
          <p:cNvGrpSpPr/>
          <p:nvPr userDrawn="1"/>
        </p:nvGrpSpPr>
        <p:grpSpPr>
          <a:xfrm>
            <a:off x="2088170" y="6466231"/>
            <a:ext cx="333213" cy="175847"/>
            <a:chOff x="3189287" y="1895475"/>
            <a:chExt cx="5810250" cy="3067050"/>
          </a:xfrm>
          <a:solidFill>
            <a:schemeClr val="tx1">
              <a:lumMod val="10000"/>
              <a:lumOff val="90000"/>
              <a:alpha val="46000"/>
            </a:schemeClr>
          </a:solidFill>
        </p:grpSpPr>
        <p:sp>
          <p:nvSpPr>
            <p:cNvPr id="72" name="Freeform: Shape 71">
              <a:extLst>
                <a:ext uri="{FF2B5EF4-FFF2-40B4-BE49-F238E27FC236}">
                  <a16:creationId xmlns:a16="http://schemas.microsoft.com/office/drawing/2014/main" id="{B3C0B78F-C2D5-4DFE-8DA0-48CD2AD3F462}"/>
                </a:ext>
              </a:extLst>
            </p:cNvPr>
            <p:cNvSpPr/>
            <p:nvPr/>
          </p:nvSpPr>
          <p:spPr>
            <a:xfrm>
              <a:off x="4832254" y="3930110"/>
              <a:ext cx="254888" cy="1009554"/>
            </a:xfrm>
            <a:custGeom>
              <a:avLst/>
              <a:gdLst>
                <a:gd name="connsiteX0" fmla="*/ 0 w 254888"/>
                <a:gd name="connsiteY0" fmla="*/ 0 h 1009554"/>
                <a:gd name="connsiteX1" fmla="*/ 254889 w 254888"/>
                <a:gd name="connsiteY1" fmla="*/ 0 h 1009554"/>
                <a:gd name="connsiteX2" fmla="*/ 254889 w 254888"/>
                <a:gd name="connsiteY2" fmla="*/ 1009555 h 1009554"/>
                <a:gd name="connsiteX3" fmla="*/ 0 w 254888"/>
                <a:gd name="connsiteY3" fmla="*/ 1009555 h 1009554"/>
              </a:gdLst>
              <a:ahLst/>
              <a:cxnLst>
                <a:cxn ang="0">
                  <a:pos x="connsiteX0" y="connsiteY0"/>
                </a:cxn>
                <a:cxn ang="0">
                  <a:pos x="connsiteX1" y="connsiteY1"/>
                </a:cxn>
                <a:cxn ang="0">
                  <a:pos x="connsiteX2" y="connsiteY2"/>
                </a:cxn>
                <a:cxn ang="0">
                  <a:pos x="connsiteX3" y="connsiteY3"/>
                </a:cxn>
              </a:cxnLst>
              <a:rect l="l" t="t" r="r" b="b"/>
              <a:pathLst>
                <a:path w="254888" h="1009554">
                  <a:moveTo>
                    <a:pt x="0" y="0"/>
                  </a:moveTo>
                  <a:lnTo>
                    <a:pt x="254889" y="0"/>
                  </a:lnTo>
                  <a:lnTo>
                    <a:pt x="254889" y="1009555"/>
                  </a:lnTo>
                  <a:lnTo>
                    <a:pt x="0" y="1009555"/>
                  </a:ln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050813F4-D2F6-4A57-9E25-3008A9B355A4}"/>
                </a:ext>
              </a:extLst>
            </p:cNvPr>
            <p:cNvSpPr/>
            <p:nvPr/>
          </p:nvSpPr>
          <p:spPr>
            <a:xfrm>
              <a:off x="6371208" y="3912298"/>
              <a:ext cx="770191" cy="1045368"/>
            </a:xfrm>
            <a:custGeom>
              <a:avLst/>
              <a:gdLst>
                <a:gd name="connsiteX0" fmla="*/ 770192 w 770191"/>
                <a:gd name="connsiteY0" fmla="*/ 307086 h 1045368"/>
                <a:gd name="connsiteX1" fmla="*/ 555784 w 770191"/>
                <a:gd name="connsiteY1" fmla="*/ 253270 h 1045368"/>
                <a:gd name="connsiteX2" fmla="*/ 276701 w 770191"/>
                <a:gd name="connsiteY2" fmla="*/ 522446 h 1045368"/>
                <a:gd name="connsiteX3" fmla="*/ 555784 w 770191"/>
                <a:gd name="connsiteY3" fmla="*/ 792004 h 1045368"/>
                <a:gd name="connsiteX4" fmla="*/ 770192 w 770191"/>
                <a:gd name="connsiteY4" fmla="*/ 738473 h 1045368"/>
                <a:gd name="connsiteX5" fmla="*/ 770192 w 770191"/>
                <a:gd name="connsiteY5" fmla="*/ 1009459 h 1045368"/>
                <a:gd name="connsiteX6" fmla="*/ 538163 w 770191"/>
                <a:gd name="connsiteY6" fmla="*/ 1045369 h 1045368"/>
                <a:gd name="connsiteX7" fmla="*/ 0 w 770191"/>
                <a:gd name="connsiteY7" fmla="*/ 522446 h 1045368"/>
                <a:gd name="connsiteX8" fmla="*/ 538163 w 770191"/>
                <a:gd name="connsiteY8" fmla="*/ 0 h 1045368"/>
                <a:gd name="connsiteX9" fmla="*/ 770192 w 770191"/>
                <a:gd name="connsiteY9" fmla="*/ 36195 h 1045368"/>
                <a:gd name="connsiteX10" fmla="*/ 770192 w 77019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191" h="1045368">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109364B3-1603-4324-80E9-D9CFB86A5502}"/>
                </a:ext>
              </a:extLst>
            </p:cNvPr>
            <p:cNvSpPr/>
            <p:nvPr/>
          </p:nvSpPr>
          <p:spPr>
            <a:xfrm>
              <a:off x="3712304" y="3912298"/>
              <a:ext cx="770381" cy="1045368"/>
            </a:xfrm>
            <a:custGeom>
              <a:avLst/>
              <a:gdLst>
                <a:gd name="connsiteX0" fmla="*/ 770382 w 770381"/>
                <a:gd name="connsiteY0" fmla="*/ 307086 h 1045368"/>
                <a:gd name="connsiteX1" fmla="*/ 555974 w 770381"/>
                <a:gd name="connsiteY1" fmla="*/ 253270 h 1045368"/>
                <a:gd name="connsiteX2" fmla="*/ 276892 w 770381"/>
                <a:gd name="connsiteY2" fmla="*/ 522446 h 1045368"/>
                <a:gd name="connsiteX3" fmla="*/ 555974 w 770381"/>
                <a:gd name="connsiteY3" fmla="*/ 792004 h 1045368"/>
                <a:gd name="connsiteX4" fmla="*/ 770382 w 770381"/>
                <a:gd name="connsiteY4" fmla="*/ 738473 h 1045368"/>
                <a:gd name="connsiteX5" fmla="*/ 770382 w 770381"/>
                <a:gd name="connsiteY5" fmla="*/ 1009459 h 1045368"/>
                <a:gd name="connsiteX6" fmla="*/ 537591 w 770381"/>
                <a:gd name="connsiteY6" fmla="*/ 1045369 h 1045368"/>
                <a:gd name="connsiteX7" fmla="*/ 0 w 770381"/>
                <a:gd name="connsiteY7" fmla="*/ 522446 h 1045368"/>
                <a:gd name="connsiteX8" fmla="*/ 537591 w 770381"/>
                <a:gd name="connsiteY8" fmla="*/ 0 h 1045368"/>
                <a:gd name="connsiteX9" fmla="*/ 770382 w 770381"/>
                <a:gd name="connsiteY9" fmla="*/ 36195 h 1045368"/>
                <a:gd name="connsiteX10" fmla="*/ 770382 w 77038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381" h="1045368">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886E7E3-D809-41E1-BE97-D158E89C21C5}"/>
                </a:ext>
              </a:extLst>
            </p:cNvPr>
            <p:cNvSpPr/>
            <p:nvPr/>
          </p:nvSpPr>
          <p:spPr>
            <a:xfrm>
              <a:off x="7409719" y="3912298"/>
              <a:ext cx="1066323" cy="1045368"/>
            </a:xfrm>
            <a:custGeom>
              <a:avLst/>
              <a:gdLst>
                <a:gd name="connsiteX0" fmla="*/ 532829 w 1066323"/>
                <a:gd name="connsiteY0" fmla="*/ 257080 h 1045368"/>
                <a:gd name="connsiteX1" fmla="*/ 269558 w 1066323"/>
                <a:gd name="connsiteY1" fmla="*/ 522446 h 1045368"/>
                <a:gd name="connsiteX2" fmla="*/ 532829 w 1066323"/>
                <a:gd name="connsiteY2" fmla="*/ 788099 h 1045368"/>
                <a:gd name="connsiteX3" fmla="*/ 796576 w 1066323"/>
                <a:gd name="connsiteY3" fmla="*/ 522446 h 1045368"/>
                <a:gd name="connsiteX4" fmla="*/ 532829 w 1066323"/>
                <a:gd name="connsiteY4" fmla="*/ 257080 h 1045368"/>
                <a:gd name="connsiteX5" fmla="*/ 1066324 w 1066323"/>
                <a:gd name="connsiteY5" fmla="*/ 522446 h 1045368"/>
                <a:gd name="connsiteX6" fmla="*/ 532924 w 1066323"/>
                <a:gd name="connsiteY6" fmla="*/ 1045369 h 1045368"/>
                <a:gd name="connsiteX7" fmla="*/ 0 w 1066323"/>
                <a:gd name="connsiteY7" fmla="*/ 522446 h 1045368"/>
                <a:gd name="connsiteX8" fmla="*/ 532924 w 1066323"/>
                <a:gd name="connsiteY8" fmla="*/ 0 h 1045368"/>
                <a:gd name="connsiteX9" fmla="*/ 1066324 w 1066323"/>
                <a:gd name="connsiteY9" fmla="*/ 52244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323" h="1045368">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25DA7BEF-C1A3-421B-B955-112C5F8EE3F4}"/>
                </a:ext>
              </a:extLst>
            </p:cNvPr>
            <p:cNvSpPr/>
            <p:nvPr/>
          </p:nvSpPr>
          <p:spPr>
            <a:xfrm>
              <a:off x="5429090" y="3911822"/>
              <a:ext cx="694943" cy="1045844"/>
            </a:xfrm>
            <a:custGeom>
              <a:avLst/>
              <a:gdLst>
                <a:gd name="connsiteX0" fmla="*/ 624173 w 694943"/>
                <a:gd name="connsiteY0" fmla="*/ 247650 h 1045844"/>
                <a:gd name="connsiteX1" fmla="*/ 425005 w 694943"/>
                <a:gd name="connsiteY1" fmla="*/ 217075 h 1045844"/>
                <a:gd name="connsiteX2" fmla="*/ 267462 w 694943"/>
                <a:gd name="connsiteY2" fmla="*/ 299656 h 1045844"/>
                <a:gd name="connsiteX3" fmla="*/ 384238 w 694943"/>
                <a:gd name="connsiteY3" fmla="*/ 395859 h 1045844"/>
                <a:gd name="connsiteX4" fmla="*/ 454724 w 694943"/>
                <a:gd name="connsiteY4" fmla="*/ 418147 h 1045844"/>
                <a:gd name="connsiteX5" fmla="*/ 694944 w 694943"/>
                <a:gd name="connsiteY5" fmla="*/ 707041 h 1045844"/>
                <a:gd name="connsiteX6" fmla="*/ 277463 w 694943"/>
                <a:gd name="connsiteY6" fmla="*/ 1045845 h 1045844"/>
                <a:gd name="connsiteX7" fmla="*/ 2572 w 694943"/>
                <a:gd name="connsiteY7" fmla="*/ 1018222 h 1045844"/>
                <a:gd name="connsiteX8" fmla="*/ 2572 w 694943"/>
                <a:gd name="connsiteY8" fmla="*/ 785813 h 1045844"/>
                <a:gd name="connsiteX9" fmla="*/ 242792 w 694943"/>
                <a:gd name="connsiteY9" fmla="*/ 823341 h 1045844"/>
                <a:gd name="connsiteX10" fmla="*/ 428244 w 694943"/>
                <a:gd name="connsiteY10" fmla="*/ 729044 h 1045844"/>
                <a:gd name="connsiteX11" fmla="*/ 314325 w 694943"/>
                <a:gd name="connsiteY11" fmla="*/ 628555 h 1045844"/>
                <a:gd name="connsiteX12" fmla="*/ 260033 w 694943"/>
                <a:gd name="connsiteY12" fmla="*/ 610933 h 1045844"/>
                <a:gd name="connsiteX13" fmla="*/ 0 w 694943"/>
                <a:gd name="connsiteY13" fmla="*/ 315659 h 1045844"/>
                <a:gd name="connsiteX14" fmla="*/ 376238 w 694943"/>
                <a:gd name="connsiteY14" fmla="*/ 0 h 1045844"/>
                <a:gd name="connsiteX15" fmla="*/ 624269 w 694943"/>
                <a:gd name="connsiteY15" fmla="*/ 31909 h 1045844"/>
                <a:gd name="connsiteX16" fmla="*/ 624269 w 694943"/>
                <a:gd name="connsiteY16" fmla="*/ 247650 h 1045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4943" h="1045844">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B2F78DB2-25F0-4F82-B4EF-7E1704B4F7E5}"/>
                </a:ext>
              </a:extLst>
            </p:cNvPr>
            <p:cNvSpPr/>
            <p:nvPr/>
          </p:nvSpPr>
          <p:spPr>
            <a:xfrm>
              <a:off x="3189287" y="2719292"/>
              <a:ext cx="252698" cy="517302"/>
            </a:xfrm>
            <a:custGeom>
              <a:avLst/>
              <a:gdLst>
                <a:gd name="connsiteX0" fmla="*/ 252698 w 252698"/>
                <a:gd name="connsiteY0" fmla="*/ 126016 h 517302"/>
                <a:gd name="connsiteX1" fmla="*/ 126397 w 252698"/>
                <a:gd name="connsiteY1" fmla="*/ 0 h 517302"/>
                <a:gd name="connsiteX2" fmla="*/ 0 w 252698"/>
                <a:gd name="connsiteY2" fmla="*/ 126016 h 517302"/>
                <a:gd name="connsiteX3" fmla="*/ 0 w 252698"/>
                <a:gd name="connsiteY3" fmla="*/ 390906 h 517302"/>
                <a:gd name="connsiteX4" fmla="*/ 126397 w 252698"/>
                <a:gd name="connsiteY4" fmla="*/ 517303 h 517302"/>
                <a:gd name="connsiteX5" fmla="*/ 252698 w 252698"/>
                <a:gd name="connsiteY5" fmla="*/ 390906 h 517302"/>
                <a:gd name="connsiteX6" fmla="*/ 252698 w 252698"/>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698" h="517302">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697E96F-E839-4BA1-929C-398F23DD0623}"/>
                </a:ext>
              </a:extLst>
            </p:cNvPr>
            <p:cNvSpPr/>
            <p:nvPr/>
          </p:nvSpPr>
          <p:spPr>
            <a:xfrm>
              <a:off x="3883945" y="2371343"/>
              <a:ext cx="252983" cy="865251"/>
            </a:xfrm>
            <a:custGeom>
              <a:avLst/>
              <a:gdLst>
                <a:gd name="connsiteX0" fmla="*/ 252984 w 252983"/>
                <a:gd name="connsiteY0" fmla="*/ 126016 h 865251"/>
                <a:gd name="connsiteX1" fmla="*/ 126397 w 252983"/>
                <a:gd name="connsiteY1" fmla="*/ 0 h 865251"/>
                <a:gd name="connsiteX2" fmla="*/ 0 w 252983"/>
                <a:gd name="connsiteY2" fmla="*/ 126016 h 865251"/>
                <a:gd name="connsiteX3" fmla="*/ 0 w 252983"/>
                <a:gd name="connsiteY3" fmla="*/ 738854 h 865251"/>
                <a:gd name="connsiteX4" fmla="*/ 126397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67F3800-6343-4FE0-A62A-F544848D6BD4}"/>
                </a:ext>
              </a:extLst>
            </p:cNvPr>
            <p:cNvSpPr/>
            <p:nvPr/>
          </p:nvSpPr>
          <p:spPr>
            <a:xfrm>
              <a:off x="4578508" y="1895475"/>
              <a:ext cx="253079" cy="1593056"/>
            </a:xfrm>
            <a:custGeom>
              <a:avLst/>
              <a:gdLst>
                <a:gd name="connsiteX0" fmla="*/ 253079 w 253079"/>
                <a:gd name="connsiteY0" fmla="*/ 126016 h 1593056"/>
                <a:gd name="connsiteX1" fmla="*/ 126873 w 253079"/>
                <a:gd name="connsiteY1" fmla="*/ 0 h 1593056"/>
                <a:gd name="connsiteX2" fmla="*/ 0 w 253079"/>
                <a:gd name="connsiteY2" fmla="*/ 126016 h 1593056"/>
                <a:gd name="connsiteX3" fmla="*/ 0 w 253079"/>
                <a:gd name="connsiteY3" fmla="*/ 1466469 h 1593056"/>
                <a:gd name="connsiteX4" fmla="*/ 126873 w 253079"/>
                <a:gd name="connsiteY4" fmla="*/ 1593056 h 1593056"/>
                <a:gd name="connsiteX5" fmla="*/ 253079 w 253079"/>
                <a:gd name="connsiteY5" fmla="*/ 1466469 h 1593056"/>
                <a:gd name="connsiteX6" fmla="*/ 253079 w 253079"/>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9" h="1593056">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DA32009-DA56-4710-8371-320378A27FE4}"/>
                </a:ext>
              </a:extLst>
            </p:cNvPr>
            <p:cNvSpPr/>
            <p:nvPr/>
          </p:nvSpPr>
          <p:spPr>
            <a:xfrm>
              <a:off x="5273452" y="2371343"/>
              <a:ext cx="252983" cy="865251"/>
            </a:xfrm>
            <a:custGeom>
              <a:avLst/>
              <a:gdLst>
                <a:gd name="connsiteX0" fmla="*/ 252984 w 252983"/>
                <a:gd name="connsiteY0" fmla="*/ 126016 h 865251"/>
                <a:gd name="connsiteX1" fmla="*/ 126683 w 252983"/>
                <a:gd name="connsiteY1" fmla="*/ 0 h 865251"/>
                <a:gd name="connsiteX2" fmla="*/ 0 w 252983"/>
                <a:gd name="connsiteY2" fmla="*/ 126016 h 865251"/>
                <a:gd name="connsiteX3" fmla="*/ 0 w 252983"/>
                <a:gd name="connsiteY3" fmla="*/ 738854 h 865251"/>
                <a:gd name="connsiteX4" fmla="*/ 126683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9BC01B0E-6743-4F40-AE1B-B9197933447C}"/>
                </a:ext>
              </a:extLst>
            </p:cNvPr>
            <p:cNvSpPr/>
            <p:nvPr/>
          </p:nvSpPr>
          <p:spPr>
            <a:xfrm>
              <a:off x="5968110" y="2719292"/>
              <a:ext cx="252412" cy="517302"/>
            </a:xfrm>
            <a:custGeom>
              <a:avLst/>
              <a:gdLst>
                <a:gd name="connsiteX0" fmla="*/ 252413 w 252412"/>
                <a:gd name="connsiteY0" fmla="*/ 126016 h 517302"/>
                <a:gd name="connsiteX1" fmla="*/ 126683 w 252412"/>
                <a:gd name="connsiteY1" fmla="*/ 0 h 517302"/>
                <a:gd name="connsiteX2" fmla="*/ 0 w 252412"/>
                <a:gd name="connsiteY2" fmla="*/ 126016 h 517302"/>
                <a:gd name="connsiteX3" fmla="*/ 0 w 252412"/>
                <a:gd name="connsiteY3" fmla="*/ 390906 h 517302"/>
                <a:gd name="connsiteX4" fmla="*/ 126683 w 252412"/>
                <a:gd name="connsiteY4" fmla="*/ 517303 h 517302"/>
                <a:gd name="connsiteX5" fmla="*/ 252413 w 252412"/>
                <a:gd name="connsiteY5" fmla="*/ 390906 h 517302"/>
                <a:gd name="connsiteX6" fmla="*/ 252413 w 252412"/>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412" h="517302">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4873665B-A89D-4467-82BD-077D0F84B529}"/>
                </a:ext>
              </a:extLst>
            </p:cNvPr>
            <p:cNvSpPr/>
            <p:nvPr/>
          </p:nvSpPr>
          <p:spPr>
            <a:xfrm>
              <a:off x="6663530" y="2371343"/>
              <a:ext cx="251936" cy="865251"/>
            </a:xfrm>
            <a:custGeom>
              <a:avLst/>
              <a:gdLst>
                <a:gd name="connsiteX0" fmla="*/ 251936 w 251936"/>
                <a:gd name="connsiteY0" fmla="*/ 126016 h 865251"/>
                <a:gd name="connsiteX1" fmla="*/ 125635 w 251936"/>
                <a:gd name="connsiteY1" fmla="*/ 0 h 865251"/>
                <a:gd name="connsiteX2" fmla="*/ 0 w 251936"/>
                <a:gd name="connsiteY2" fmla="*/ 126016 h 865251"/>
                <a:gd name="connsiteX3" fmla="*/ 0 w 251936"/>
                <a:gd name="connsiteY3" fmla="*/ 738854 h 865251"/>
                <a:gd name="connsiteX4" fmla="*/ 125635 w 251936"/>
                <a:gd name="connsiteY4" fmla="*/ 865251 h 865251"/>
                <a:gd name="connsiteX5" fmla="*/ 251936 w 251936"/>
                <a:gd name="connsiteY5" fmla="*/ 738854 h 865251"/>
                <a:gd name="connsiteX6" fmla="*/ 251936 w 251936"/>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865251">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EB36C095-D55B-4FCF-A9A1-F5FFB39A2A33}"/>
                </a:ext>
              </a:extLst>
            </p:cNvPr>
            <p:cNvSpPr/>
            <p:nvPr/>
          </p:nvSpPr>
          <p:spPr>
            <a:xfrm>
              <a:off x="7358379" y="1895475"/>
              <a:ext cx="251936" cy="1593056"/>
            </a:xfrm>
            <a:custGeom>
              <a:avLst/>
              <a:gdLst>
                <a:gd name="connsiteX0" fmla="*/ 251936 w 251936"/>
                <a:gd name="connsiteY0" fmla="*/ 126016 h 1593056"/>
                <a:gd name="connsiteX1" fmla="*/ 126016 w 251936"/>
                <a:gd name="connsiteY1" fmla="*/ 0 h 1593056"/>
                <a:gd name="connsiteX2" fmla="*/ 0 w 251936"/>
                <a:gd name="connsiteY2" fmla="*/ 126016 h 1593056"/>
                <a:gd name="connsiteX3" fmla="*/ 0 w 251936"/>
                <a:gd name="connsiteY3" fmla="*/ 1466469 h 1593056"/>
                <a:gd name="connsiteX4" fmla="*/ 126016 w 251936"/>
                <a:gd name="connsiteY4" fmla="*/ 1593056 h 1593056"/>
                <a:gd name="connsiteX5" fmla="*/ 251936 w 251936"/>
                <a:gd name="connsiteY5" fmla="*/ 1466469 h 1593056"/>
                <a:gd name="connsiteX6" fmla="*/ 251936 w 251936"/>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1593056">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34F16B9-0DD1-4EE3-A5FB-1CAC70390D52}"/>
                </a:ext>
              </a:extLst>
            </p:cNvPr>
            <p:cNvSpPr/>
            <p:nvPr/>
          </p:nvSpPr>
          <p:spPr>
            <a:xfrm>
              <a:off x="8051609" y="2371343"/>
              <a:ext cx="254221" cy="865251"/>
            </a:xfrm>
            <a:custGeom>
              <a:avLst/>
              <a:gdLst>
                <a:gd name="connsiteX0" fmla="*/ 254222 w 254221"/>
                <a:gd name="connsiteY0" fmla="*/ 126016 h 865251"/>
                <a:gd name="connsiteX1" fmla="*/ 126397 w 254221"/>
                <a:gd name="connsiteY1" fmla="*/ 0 h 865251"/>
                <a:gd name="connsiteX2" fmla="*/ 0 w 254221"/>
                <a:gd name="connsiteY2" fmla="*/ 126016 h 865251"/>
                <a:gd name="connsiteX3" fmla="*/ 0 w 254221"/>
                <a:gd name="connsiteY3" fmla="*/ 738854 h 865251"/>
                <a:gd name="connsiteX4" fmla="*/ 126397 w 254221"/>
                <a:gd name="connsiteY4" fmla="*/ 865251 h 865251"/>
                <a:gd name="connsiteX5" fmla="*/ 254222 w 254221"/>
                <a:gd name="connsiteY5" fmla="*/ 738854 h 865251"/>
                <a:gd name="connsiteX6" fmla="*/ 254222 w 254221"/>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221" h="865251">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5C1E497A-5D03-4858-A74B-6B0E7ED13E17}"/>
                </a:ext>
              </a:extLst>
            </p:cNvPr>
            <p:cNvSpPr/>
            <p:nvPr/>
          </p:nvSpPr>
          <p:spPr>
            <a:xfrm>
              <a:off x="8747029" y="2719292"/>
              <a:ext cx="252221" cy="517302"/>
            </a:xfrm>
            <a:custGeom>
              <a:avLst/>
              <a:gdLst>
                <a:gd name="connsiteX0" fmla="*/ 252222 w 252221"/>
                <a:gd name="connsiteY0" fmla="*/ 126016 h 517302"/>
                <a:gd name="connsiteX1" fmla="*/ 126206 w 252221"/>
                <a:gd name="connsiteY1" fmla="*/ 0 h 517302"/>
                <a:gd name="connsiteX2" fmla="*/ 0 w 252221"/>
                <a:gd name="connsiteY2" fmla="*/ 126016 h 517302"/>
                <a:gd name="connsiteX3" fmla="*/ 0 w 252221"/>
                <a:gd name="connsiteY3" fmla="*/ 390906 h 517302"/>
                <a:gd name="connsiteX4" fmla="*/ 126206 w 252221"/>
                <a:gd name="connsiteY4" fmla="*/ 517303 h 517302"/>
                <a:gd name="connsiteX5" fmla="*/ 252222 w 252221"/>
                <a:gd name="connsiteY5" fmla="*/ 390906 h 517302"/>
                <a:gd name="connsiteX6" fmla="*/ 252222 w 252221"/>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221" h="517302">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554505F-8846-434B-A6B2-A0160ADAE47E}"/>
                </a:ext>
              </a:extLst>
            </p:cNvPr>
            <p:cNvSpPr/>
            <p:nvPr/>
          </p:nvSpPr>
          <p:spPr>
            <a:xfrm>
              <a:off x="8744552" y="4806696"/>
              <a:ext cx="109252" cy="132968"/>
            </a:xfrm>
            <a:custGeom>
              <a:avLst/>
              <a:gdLst>
                <a:gd name="connsiteX0" fmla="*/ 109252 w 109252"/>
                <a:gd name="connsiteY0" fmla="*/ 0 h 132968"/>
                <a:gd name="connsiteX1" fmla="*/ 109252 w 109252"/>
                <a:gd name="connsiteY1" fmla="*/ 15811 h 132968"/>
                <a:gd name="connsiteX2" fmla="*/ 63627 w 109252"/>
                <a:gd name="connsiteY2" fmla="*/ 15811 h 132968"/>
                <a:gd name="connsiteX3" fmla="*/ 63627 w 109252"/>
                <a:gd name="connsiteY3" fmla="*/ 132969 h 132968"/>
                <a:gd name="connsiteX4" fmla="*/ 45244 w 109252"/>
                <a:gd name="connsiteY4" fmla="*/ 132969 h 132968"/>
                <a:gd name="connsiteX5" fmla="*/ 45244 w 109252"/>
                <a:gd name="connsiteY5" fmla="*/ 15811 h 132968"/>
                <a:gd name="connsiteX6" fmla="*/ 0 w 109252"/>
                <a:gd name="connsiteY6" fmla="*/ 15811 h 132968"/>
                <a:gd name="connsiteX7" fmla="*/ 0 w 109252"/>
                <a:gd name="connsiteY7" fmla="*/ 0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52" h="132968">
                  <a:moveTo>
                    <a:pt x="109252" y="0"/>
                  </a:moveTo>
                  <a:lnTo>
                    <a:pt x="109252" y="15811"/>
                  </a:lnTo>
                  <a:lnTo>
                    <a:pt x="63627" y="15811"/>
                  </a:lnTo>
                  <a:lnTo>
                    <a:pt x="63627" y="132969"/>
                  </a:lnTo>
                  <a:lnTo>
                    <a:pt x="45244" y="132969"/>
                  </a:lnTo>
                  <a:lnTo>
                    <a:pt x="45244" y="15811"/>
                  </a:lnTo>
                  <a:lnTo>
                    <a:pt x="0" y="15811"/>
                  </a:lnTo>
                  <a:lnTo>
                    <a:pt x="0" y="0"/>
                  </a:ln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757878F8-90C5-4856-B305-5935EE1A58AC}"/>
                </a:ext>
              </a:extLst>
            </p:cNvPr>
            <p:cNvSpPr/>
            <p:nvPr/>
          </p:nvSpPr>
          <p:spPr>
            <a:xfrm>
              <a:off x="8862948" y="4806696"/>
              <a:ext cx="136207" cy="132968"/>
            </a:xfrm>
            <a:custGeom>
              <a:avLst/>
              <a:gdLst>
                <a:gd name="connsiteX0" fmla="*/ 0 w 136207"/>
                <a:gd name="connsiteY0" fmla="*/ 0 h 132968"/>
                <a:gd name="connsiteX1" fmla="*/ 28670 w 136207"/>
                <a:gd name="connsiteY1" fmla="*/ 0 h 132968"/>
                <a:gd name="connsiteX2" fmla="*/ 68771 w 136207"/>
                <a:gd name="connsiteY2" fmla="*/ 109061 h 132968"/>
                <a:gd name="connsiteX3" fmla="*/ 69247 w 136207"/>
                <a:gd name="connsiteY3" fmla="*/ 109061 h 132968"/>
                <a:gd name="connsiteX4" fmla="*/ 107633 w 136207"/>
                <a:gd name="connsiteY4" fmla="*/ 0 h 132968"/>
                <a:gd name="connsiteX5" fmla="*/ 136208 w 136207"/>
                <a:gd name="connsiteY5" fmla="*/ 0 h 132968"/>
                <a:gd name="connsiteX6" fmla="*/ 136208 w 136207"/>
                <a:gd name="connsiteY6" fmla="*/ 132969 h 132968"/>
                <a:gd name="connsiteX7" fmla="*/ 117063 w 136207"/>
                <a:gd name="connsiteY7" fmla="*/ 132969 h 132968"/>
                <a:gd name="connsiteX8" fmla="*/ 117063 w 136207"/>
                <a:gd name="connsiteY8" fmla="*/ 23908 h 132968"/>
                <a:gd name="connsiteX9" fmla="*/ 116491 w 136207"/>
                <a:gd name="connsiteY9" fmla="*/ 23908 h 132968"/>
                <a:gd name="connsiteX10" fmla="*/ 76295 w 136207"/>
                <a:gd name="connsiteY10" fmla="*/ 132969 h 132968"/>
                <a:gd name="connsiteX11" fmla="*/ 58674 w 136207"/>
                <a:gd name="connsiteY11" fmla="*/ 132969 h 132968"/>
                <a:gd name="connsiteX12" fmla="*/ 19336 w 136207"/>
                <a:gd name="connsiteY12" fmla="*/ 23908 h 132968"/>
                <a:gd name="connsiteX13" fmla="*/ 18669 w 136207"/>
                <a:gd name="connsiteY13" fmla="*/ 23908 h 132968"/>
                <a:gd name="connsiteX14" fmla="*/ 18669 w 136207"/>
                <a:gd name="connsiteY14" fmla="*/ 132969 h 132968"/>
                <a:gd name="connsiteX15" fmla="*/ 0 w 136207"/>
                <a:gd name="connsiteY15" fmla="*/ 132969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207" h="132968">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371064129"/>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ase_Study_Grid">
    <p:bg>
      <p:bgPr>
        <a:solidFill>
          <a:srgbClr val="FFFFFF"/>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E552C11-17F4-4945-AF3B-DE8DEBD5D76F}"/>
              </a:ext>
            </a:extLst>
          </p:cNvPr>
          <p:cNvSpPr>
            <a:spLocks noGrp="1"/>
          </p:cNvSpPr>
          <p:nvPr>
            <p:ph type="pic" sz="quarter" idx="10"/>
          </p:nvPr>
        </p:nvSpPr>
        <p:spPr>
          <a:xfrm>
            <a:off x="6096001" y="0"/>
            <a:ext cx="6095999" cy="3429000"/>
          </a:xfrm>
        </p:spPr>
        <p:txBody>
          <a:bodyPr/>
          <a:lstStyle>
            <a:lvl1pPr>
              <a:defRPr/>
            </a:lvl1pPr>
          </a:lstStyle>
          <a:p>
            <a:r>
              <a:rPr lang="en-US"/>
              <a:t>Click icon to add picture</a:t>
            </a:r>
          </a:p>
        </p:txBody>
      </p:sp>
      <p:sp>
        <p:nvSpPr>
          <p:cNvPr id="2" name="Rectangle 1">
            <a:extLst>
              <a:ext uri="{FF2B5EF4-FFF2-40B4-BE49-F238E27FC236}">
                <a16:creationId xmlns:a16="http://schemas.microsoft.com/office/drawing/2014/main" id="{116D954E-7176-41EB-A747-897EFB4B5C0F}"/>
              </a:ext>
            </a:extLst>
          </p:cNvPr>
          <p:cNvSpPr/>
          <p:nvPr userDrawn="1"/>
        </p:nvSpPr>
        <p:spPr>
          <a:xfrm>
            <a:off x="-1" y="1"/>
            <a:ext cx="6096002" cy="68571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2" name="Content Placeholder 2">
            <a:extLst>
              <a:ext uri="{FF2B5EF4-FFF2-40B4-BE49-F238E27FC236}">
                <a16:creationId xmlns:a16="http://schemas.microsoft.com/office/drawing/2014/main" id="{915AE05A-D5D0-4018-A659-C147AF3564F5}"/>
              </a:ext>
            </a:extLst>
          </p:cNvPr>
          <p:cNvSpPr>
            <a:spLocks noGrp="1"/>
          </p:cNvSpPr>
          <p:nvPr>
            <p:ph idx="11"/>
          </p:nvPr>
        </p:nvSpPr>
        <p:spPr>
          <a:xfrm>
            <a:off x="489178" y="1939414"/>
            <a:ext cx="5086310" cy="4405020"/>
          </a:xfrm>
          <a:prstGeom prst="rect">
            <a:avLst/>
          </a:prstGeom>
        </p:spPr>
        <p:txBody>
          <a:bodyPr>
            <a:noAutofit/>
          </a:bodyPr>
          <a:lstStyle>
            <a:lvl1pPr>
              <a:defRPr sz="1400">
                <a:solidFill>
                  <a:schemeClr val="bg1"/>
                </a:solidFill>
                <a:latin typeface="+mn-lt"/>
              </a:defRPr>
            </a:lvl1pPr>
            <a:lvl2pPr>
              <a:buClr>
                <a:schemeClr val="bg1"/>
              </a:buClr>
              <a:defRPr sz="1200">
                <a:solidFill>
                  <a:schemeClr val="bg1"/>
                </a:solidFill>
              </a:defRPr>
            </a:lvl2pPr>
            <a:lvl3pPr>
              <a:buClr>
                <a:schemeClr val="bg1"/>
              </a:buClr>
              <a:defRPr sz="1100">
                <a:solidFill>
                  <a:schemeClr val="bg1"/>
                </a:solidFill>
              </a:defRPr>
            </a:lvl3pPr>
            <a:lvl4pPr>
              <a:defRPr sz="2800">
                <a:solidFill>
                  <a:schemeClr val="bg1"/>
                </a:solidFill>
              </a:defRPr>
            </a:lvl4pPr>
            <a:lvl5pPr>
              <a:spcAft>
                <a:spcPts val="0"/>
              </a:spcAft>
              <a:defRPr sz="200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3">
            <a:extLst>
              <a:ext uri="{FF2B5EF4-FFF2-40B4-BE49-F238E27FC236}">
                <a16:creationId xmlns:a16="http://schemas.microsoft.com/office/drawing/2014/main" id="{E8411F2C-51A7-46C7-8048-3DC7320DF5AD}"/>
              </a:ext>
            </a:extLst>
          </p:cNvPr>
          <p:cNvSpPr>
            <a:spLocks noGrp="1"/>
          </p:cNvSpPr>
          <p:nvPr>
            <p:ph type="body" sz="quarter" idx="12" hasCustomPrompt="1"/>
          </p:nvPr>
        </p:nvSpPr>
        <p:spPr>
          <a:xfrm>
            <a:off x="489178" y="398461"/>
            <a:ext cx="5086309" cy="1231235"/>
          </a:xfrm>
        </p:spPr>
        <p:txBody>
          <a:bodyPr anchor="ctr"/>
          <a:lstStyle>
            <a:lvl1pPr>
              <a:lnSpc>
                <a:spcPct val="100000"/>
              </a:lnSpc>
              <a:buNone/>
              <a:defRPr sz="3600">
                <a:solidFill>
                  <a:schemeClr val="bg1"/>
                </a:solidFill>
              </a:defRPr>
            </a:lvl1pPr>
            <a:lvl2pPr marL="112713" indent="0">
              <a:buNone/>
              <a:defRPr/>
            </a:lvl2pPr>
          </a:lstStyle>
          <a:p>
            <a:pPr lvl="0"/>
            <a:r>
              <a:rPr lang="en-US"/>
              <a:t>Click to edit Title</a:t>
            </a:r>
          </a:p>
        </p:txBody>
      </p:sp>
      <p:sp>
        <p:nvSpPr>
          <p:cNvPr id="15" name="Text Placeholder 13">
            <a:extLst>
              <a:ext uri="{FF2B5EF4-FFF2-40B4-BE49-F238E27FC236}">
                <a16:creationId xmlns:a16="http://schemas.microsoft.com/office/drawing/2014/main" id="{B498DF7B-9AC6-43A9-9E4F-8AB970B80E3F}"/>
              </a:ext>
            </a:extLst>
          </p:cNvPr>
          <p:cNvSpPr>
            <a:spLocks noGrp="1"/>
          </p:cNvSpPr>
          <p:nvPr>
            <p:ph type="body" sz="quarter" idx="13" hasCustomPrompt="1"/>
          </p:nvPr>
        </p:nvSpPr>
        <p:spPr>
          <a:xfrm>
            <a:off x="6585179" y="3985225"/>
            <a:ext cx="2365378" cy="904702"/>
          </a:xfrm>
        </p:spPr>
        <p:txBody>
          <a:bodyPr anchor="b"/>
          <a:lstStyle>
            <a:lvl1pPr>
              <a:lnSpc>
                <a:spcPct val="100000"/>
              </a:lnSpc>
              <a:buNone/>
              <a:defRPr sz="4000">
                <a:solidFill>
                  <a:schemeClr val="tx1"/>
                </a:solidFill>
                <a:latin typeface="+mn-lt"/>
              </a:defRPr>
            </a:lvl1pPr>
            <a:lvl2pPr marL="112713" indent="0">
              <a:buNone/>
              <a:defRPr/>
            </a:lvl2pPr>
          </a:lstStyle>
          <a:p>
            <a:pPr lvl="0"/>
            <a:r>
              <a:rPr lang="en-US"/>
              <a:t>Xx%</a:t>
            </a:r>
          </a:p>
        </p:txBody>
      </p:sp>
      <p:sp>
        <p:nvSpPr>
          <p:cNvPr id="16" name="Text Placeholder 13">
            <a:extLst>
              <a:ext uri="{FF2B5EF4-FFF2-40B4-BE49-F238E27FC236}">
                <a16:creationId xmlns:a16="http://schemas.microsoft.com/office/drawing/2014/main" id="{FD02CE13-F2EB-487F-B959-1345729647A3}"/>
              </a:ext>
            </a:extLst>
          </p:cNvPr>
          <p:cNvSpPr>
            <a:spLocks noGrp="1"/>
          </p:cNvSpPr>
          <p:nvPr>
            <p:ph type="body" sz="quarter" idx="14" hasCustomPrompt="1"/>
          </p:nvPr>
        </p:nvSpPr>
        <p:spPr>
          <a:xfrm>
            <a:off x="6585179" y="4889927"/>
            <a:ext cx="2365378" cy="1454507"/>
          </a:xfrm>
        </p:spPr>
        <p:txBody>
          <a:bodyPr anchor="t"/>
          <a:lstStyle>
            <a:lvl1pPr>
              <a:lnSpc>
                <a:spcPct val="110000"/>
              </a:lnSpc>
              <a:buNone/>
              <a:defRPr sz="1200">
                <a:solidFill>
                  <a:schemeClr val="tx1"/>
                </a:solidFill>
                <a:latin typeface="+mn-lt"/>
              </a:defRPr>
            </a:lvl1pPr>
            <a:lvl2pPr marL="112713" indent="0">
              <a:buNone/>
              <a:defRPr/>
            </a:lvl2pPr>
          </a:lstStyle>
          <a:p>
            <a:pPr lvl="0"/>
            <a:r>
              <a:rPr lang="en-US"/>
              <a:t>Xx%</a:t>
            </a:r>
          </a:p>
        </p:txBody>
      </p:sp>
      <p:sp>
        <p:nvSpPr>
          <p:cNvPr id="17" name="Text Placeholder 13">
            <a:extLst>
              <a:ext uri="{FF2B5EF4-FFF2-40B4-BE49-F238E27FC236}">
                <a16:creationId xmlns:a16="http://schemas.microsoft.com/office/drawing/2014/main" id="{A48DA63A-340E-4FB2-B273-B5E490122C19}"/>
              </a:ext>
            </a:extLst>
          </p:cNvPr>
          <p:cNvSpPr>
            <a:spLocks noGrp="1"/>
          </p:cNvSpPr>
          <p:nvPr>
            <p:ph type="body" sz="quarter" idx="15" hasCustomPrompt="1"/>
          </p:nvPr>
        </p:nvSpPr>
        <p:spPr>
          <a:xfrm>
            <a:off x="9159443" y="3985225"/>
            <a:ext cx="2365378" cy="904702"/>
          </a:xfrm>
        </p:spPr>
        <p:txBody>
          <a:bodyPr anchor="b"/>
          <a:lstStyle>
            <a:lvl1pPr>
              <a:lnSpc>
                <a:spcPct val="100000"/>
              </a:lnSpc>
              <a:buNone/>
              <a:defRPr sz="4000">
                <a:solidFill>
                  <a:schemeClr val="tx1"/>
                </a:solidFill>
                <a:latin typeface="+mn-lt"/>
              </a:defRPr>
            </a:lvl1pPr>
            <a:lvl2pPr marL="112713" indent="0">
              <a:buNone/>
              <a:defRPr/>
            </a:lvl2pPr>
          </a:lstStyle>
          <a:p>
            <a:pPr lvl="0"/>
            <a:r>
              <a:rPr lang="en-US"/>
              <a:t>Xx%</a:t>
            </a:r>
          </a:p>
        </p:txBody>
      </p:sp>
      <p:sp>
        <p:nvSpPr>
          <p:cNvPr id="18" name="Text Placeholder 13">
            <a:extLst>
              <a:ext uri="{FF2B5EF4-FFF2-40B4-BE49-F238E27FC236}">
                <a16:creationId xmlns:a16="http://schemas.microsoft.com/office/drawing/2014/main" id="{BC7B134C-37FB-4A35-ACD4-E304D3295F53}"/>
              </a:ext>
            </a:extLst>
          </p:cNvPr>
          <p:cNvSpPr>
            <a:spLocks noGrp="1"/>
          </p:cNvSpPr>
          <p:nvPr>
            <p:ph type="body" sz="quarter" idx="16" hasCustomPrompt="1"/>
          </p:nvPr>
        </p:nvSpPr>
        <p:spPr>
          <a:xfrm>
            <a:off x="9159443" y="4889927"/>
            <a:ext cx="2365378" cy="1454507"/>
          </a:xfrm>
        </p:spPr>
        <p:txBody>
          <a:bodyPr anchor="t"/>
          <a:lstStyle>
            <a:lvl1pPr>
              <a:lnSpc>
                <a:spcPct val="110000"/>
              </a:lnSpc>
              <a:buNone/>
              <a:defRPr sz="1200">
                <a:solidFill>
                  <a:schemeClr val="tx1"/>
                </a:solidFill>
                <a:latin typeface="+mn-lt"/>
              </a:defRPr>
            </a:lvl1pPr>
            <a:lvl2pPr marL="112713" indent="0">
              <a:buNone/>
              <a:defRPr/>
            </a:lvl2pPr>
          </a:lstStyle>
          <a:p>
            <a:pPr lvl="0"/>
            <a:r>
              <a:rPr lang="en-US"/>
              <a:t>Xx%</a:t>
            </a:r>
          </a:p>
        </p:txBody>
      </p:sp>
    </p:spTree>
    <p:extLst>
      <p:ext uri="{BB962C8B-B14F-4D97-AF65-F5344CB8AC3E}">
        <p14:creationId xmlns:p14="http://schemas.microsoft.com/office/powerpoint/2010/main" val="1583063871"/>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_Callout_1">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BE56B3-BBC6-4835-9B75-526D0BC345B9}"/>
              </a:ext>
            </a:extLst>
          </p:cNvPr>
          <p:cNvSpPr/>
          <p:nvPr userDrawn="1"/>
        </p:nvSpPr>
        <p:spPr>
          <a:xfrm>
            <a:off x="1" y="4619655"/>
            <a:ext cx="12192000" cy="2238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821349F5-F761-4B3C-8256-DB8CC34562B3}"/>
              </a:ext>
            </a:extLst>
          </p:cNvPr>
          <p:cNvSpPr>
            <a:spLocks noGrp="1"/>
          </p:cNvSpPr>
          <p:nvPr>
            <p:ph type="pic" sz="quarter" idx="10"/>
          </p:nvPr>
        </p:nvSpPr>
        <p:spPr>
          <a:xfrm>
            <a:off x="673275" y="910397"/>
            <a:ext cx="5706883" cy="5037206"/>
          </a:xfrm>
          <a:solidFill>
            <a:schemeClr val="bg2"/>
          </a:solidFill>
          <a:ln>
            <a:noFill/>
          </a:ln>
          <a:effectLst>
            <a:outerShdw blurRad="254000" algn="ctr" rotWithShape="0">
              <a:schemeClr val="tx1">
                <a:alpha val="10000"/>
              </a:schemeClr>
            </a:outerShdw>
          </a:effectLst>
        </p:spPr>
        <p:txBody>
          <a:bodyPr/>
          <a:lstStyle>
            <a:lvl1pPr>
              <a:defRPr/>
            </a:lvl1pPr>
          </a:lstStyle>
          <a:p>
            <a:r>
              <a:rPr lang="en-US"/>
              <a:t>Click icon to add picture</a:t>
            </a:r>
          </a:p>
        </p:txBody>
      </p:sp>
      <p:sp>
        <p:nvSpPr>
          <p:cNvPr id="10" name="Text Placeholder 9">
            <a:extLst>
              <a:ext uri="{FF2B5EF4-FFF2-40B4-BE49-F238E27FC236}">
                <a16:creationId xmlns:a16="http://schemas.microsoft.com/office/drawing/2014/main" id="{2DA80738-D24F-4486-8712-1A978CF99945}"/>
              </a:ext>
            </a:extLst>
          </p:cNvPr>
          <p:cNvSpPr>
            <a:spLocks noGrp="1"/>
          </p:cNvSpPr>
          <p:nvPr>
            <p:ph type="body" sz="quarter" idx="11"/>
          </p:nvPr>
        </p:nvSpPr>
        <p:spPr>
          <a:xfrm>
            <a:off x="6818565" y="910398"/>
            <a:ext cx="4817666" cy="3450588"/>
          </a:xfrm>
        </p:spPr>
        <p:txBody>
          <a:bodyPr anchor="ctr"/>
          <a:lstStyle>
            <a:lvl1pPr>
              <a:defRPr/>
            </a:lvl1pPr>
            <a:lvl2pPr>
              <a:defRPr/>
            </a:lvl2pPr>
            <a:lvl3pPr>
              <a:defRPr/>
            </a:lvl3pPr>
            <a:lvl4pPr>
              <a:defRPr>
                <a:solidFill>
                  <a:schemeClr val="tx1"/>
                </a:solidFill>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ext Placeholder 13">
            <a:extLst>
              <a:ext uri="{FF2B5EF4-FFF2-40B4-BE49-F238E27FC236}">
                <a16:creationId xmlns:a16="http://schemas.microsoft.com/office/drawing/2014/main" id="{C9021314-DD2C-4CC6-8E02-517FAFE48D1E}"/>
              </a:ext>
            </a:extLst>
          </p:cNvPr>
          <p:cNvSpPr>
            <a:spLocks noGrp="1"/>
          </p:cNvSpPr>
          <p:nvPr>
            <p:ph type="body" sz="quarter" idx="12"/>
          </p:nvPr>
        </p:nvSpPr>
        <p:spPr>
          <a:xfrm>
            <a:off x="6818564" y="4867552"/>
            <a:ext cx="4817666" cy="1288517"/>
          </a:xfrm>
        </p:spPr>
        <p:txBody>
          <a:bodyPr anchor="ct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sz="4000">
                <a:solidFill>
                  <a:schemeClr val="bg1"/>
                </a:solidFill>
              </a:defRPr>
            </a:lvl9pPr>
          </a:lstStyle>
          <a:p>
            <a:pPr lvl="0"/>
            <a:r>
              <a:rPr lang="en-US"/>
              <a:t>Click to edit Master text styles</a:t>
            </a:r>
          </a:p>
          <a:p>
            <a:pPr lvl="1"/>
            <a:r>
              <a:rPr lang="en-US"/>
              <a:t>Second level</a:t>
            </a:r>
          </a:p>
        </p:txBody>
      </p:sp>
      <p:sp>
        <p:nvSpPr>
          <p:cNvPr id="42" name="TextBox 41">
            <a:extLst>
              <a:ext uri="{FF2B5EF4-FFF2-40B4-BE49-F238E27FC236}">
                <a16:creationId xmlns:a16="http://schemas.microsoft.com/office/drawing/2014/main" id="{9BD61300-CF92-46DD-93F8-8955D2F4C5DA}"/>
              </a:ext>
            </a:extLst>
          </p:cNvPr>
          <p:cNvSpPr txBox="1"/>
          <p:nvPr userDrawn="1"/>
        </p:nvSpPr>
        <p:spPr>
          <a:xfrm>
            <a:off x="11437792" y="6414737"/>
            <a:ext cx="327344" cy="278918"/>
          </a:xfrm>
          <a:prstGeom prst="rect">
            <a:avLst/>
          </a:prstGeom>
        </p:spPr>
        <p:txBody>
          <a:bodyPr vert="horz" wrap="square" lIns="91440" tIns="45720" rIns="91440" bIns="45720" rtlCol="0" anchor="ctr">
            <a:normAutofit/>
          </a:bodyPr>
          <a:lstStyle/>
          <a:p>
            <a:pPr algn="l"/>
            <a:fld id="{311237F8-2929-CB49-9823-AD2518862D1D}" type="slidenum">
              <a:rPr lang="en-US" sz="700" b="0" i="0" smtClean="0">
                <a:solidFill>
                  <a:schemeClr val="bg2">
                    <a:lumMod val="90000"/>
                    <a:alpha val="46000"/>
                  </a:schemeClr>
                </a:solidFill>
                <a:latin typeface="AppD Sans" panose="00000500000000000000" pitchFamily="2" charset="0"/>
                <a:cs typeface="Arial" panose="020B0604020202020204" pitchFamily="34" charset="0"/>
              </a:rPr>
              <a:pPr algn="l"/>
              <a:t>‹#›</a:t>
            </a:fld>
            <a:endParaRPr lang="en-US" sz="700" b="0" i="0">
              <a:solidFill>
                <a:schemeClr val="bg2">
                  <a:lumMod val="90000"/>
                  <a:alpha val="46000"/>
                </a:schemeClr>
              </a:solidFill>
              <a:latin typeface="AppD Sans" panose="00000500000000000000" pitchFamily="2" charset="0"/>
              <a:cs typeface="Arial" panose="020B0604020202020204" pitchFamily="34" charset="0"/>
            </a:endParaRPr>
          </a:p>
        </p:txBody>
      </p:sp>
      <p:sp>
        <p:nvSpPr>
          <p:cNvPr id="43" name="Rectangle 42">
            <a:extLst>
              <a:ext uri="{FF2B5EF4-FFF2-40B4-BE49-F238E27FC236}">
                <a16:creationId xmlns:a16="http://schemas.microsoft.com/office/drawing/2014/main" id="{1450B443-4FAE-4D1F-BBA1-0B9E97323C54}"/>
              </a:ext>
            </a:extLst>
          </p:cNvPr>
          <p:cNvSpPr/>
          <p:nvPr userDrawn="1"/>
        </p:nvSpPr>
        <p:spPr>
          <a:xfrm>
            <a:off x="2564248" y="6454170"/>
            <a:ext cx="1482523" cy="200055"/>
          </a:xfrm>
          <a:prstGeom prst="rect">
            <a:avLst/>
          </a:prstGeom>
        </p:spPr>
        <p:txBody>
          <a:bodyPr wrap="none">
            <a:spAutoFit/>
          </a:bodyPr>
          <a:lstStyle/>
          <a:p>
            <a:pPr algn="l"/>
            <a:r>
              <a:rPr lang="en-US" sz="700" b="0" i="0" kern="1200" spc="20">
                <a:solidFill>
                  <a:schemeClr val="bg2">
                    <a:lumMod val="90000"/>
                    <a:alpha val="46000"/>
                  </a:schemeClr>
                </a:solidFill>
                <a:effectLst/>
                <a:latin typeface="AppD Sans" panose="00000500000000000000" pitchFamily="2" charset="0"/>
                <a:ea typeface="+mn-ea"/>
                <a:cs typeface="Arial" panose="020B0604020202020204" pitchFamily="34" charset="0"/>
              </a:rPr>
              <a:t>AppDynamics</a:t>
            </a:r>
            <a:r>
              <a:rPr lang="en-US" sz="700" b="0" i="0" kern="1200" spc="20" baseline="0">
                <a:solidFill>
                  <a:schemeClr val="bg2">
                    <a:lumMod val="90000"/>
                    <a:alpha val="46000"/>
                  </a:schemeClr>
                </a:solidFill>
                <a:effectLst/>
                <a:latin typeface="AppD Sans" panose="00000500000000000000" pitchFamily="2" charset="0"/>
                <a:ea typeface="+mn-ea"/>
                <a:cs typeface="Arial" panose="020B0604020202020204" pitchFamily="34" charset="0"/>
              </a:rPr>
              <a:t> is part of Cisco</a:t>
            </a:r>
            <a:r>
              <a:rPr lang="en-US" sz="700" b="0" i="0" kern="1200" baseline="0">
                <a:solidFill>
                  <a:schemeClr val="bg2">
                    <a:lumMod val="90000"/>
                    <a:alpha val="46000"/>
                  </a:schemeClr>
                </a:solidFill>
                <a:effectLst/>
                <a:latin typeface="AppD Sans" panose="00000500000000000000" pitchFamily="2" charset="0"/>
                <a:ea typeface="+mn-ea"/>
                <a:cs typeface="Arial" panose="020B0604020202020204" pitchFamily="34" charset="0"/>
              </a:rPr>
              <a:t>.</a:t>
            </a:r>
            <a:endParaRPr lang="en-US" sz="1600">
              <a:solidFill>
                <a:schemeClr val="bg2">
                  <a:lumMod val="90000"/>
                  <a:alpha val="46000"/>
                </a:schemeClr>
              </a:solidFill>
            </a:endParaRPr>
          </a:p>
        </p:txBody>
      </p:sp>
      <p:cxnSp>
        <p:nvCxnSpPr>
          <p:cNvPr id="44" name="Straight Connector 43">
            <a:extLst>
              <a:ext uri="{FF2B5EF4-FFF2-40B4-BE49-F238E27FC236}">
                <a16:creationId xmlns:a16="http://schemas.microsoft.com/office/drawing/2014/main" id="{DF82E495-BA3A-41FA-88F2-E341FA378ACA}"/>
              </a:ext>
            </a:extLst>
          </p:cNvPr>
          <p:cNvCxnSpPr>
            <a:cxnSpLocks/>
          </p:cNvCxnSpPr>
          <p:nvPr userDrawn="1"/>
        </p:nvCxnSpPr>
        <p:spPr>
          <a:xfrm>
            <a:off x="1771509" y="6426009"/>
            <a:ext cx="0" cy="256377"/>
          </a:xfrm>
          <a:prstGeom prst="line">
            <a:avLst/>
          </a:prstGeom>
          <a:ln>
            <a:solidFill>
              <a:schemeClr val="bg1">
                <a:lumMod val="75000"/>
                <a:alpha val="46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30F0C7F-AE6F-4274-8661-5BA9C09BD318}"/>
              </a:ext>
            </a:extLst>
          </p:cNvPr>
          <p:cNvCxnSpPr>
            <a:cxnSpLocks/>
          </p:cNvCxnSpPr>
          <p:nvPr userDrawn="1"/>
        </p:nvCxnSpPr>
        <p:spPr>
          <a:xfrm>
            <a:off x="4168825" y="6426009"/>
            <a:ext cx="0" cy="256377"/>
          </a:xfrm>
          <a:prstGeom prst="line">
            <a:avLst/>
          </a:prstGeom>
          <a:ln>
            <a:solidFill>
              <a:schemeClr val="bg1">
                <a:lumMod val="75000"/>
                <a:alpha val="46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82C312F-A335-47F2-A692-ED0BDCFC5D68}"/>
              </a:ext>
            </a:extLst>
          </p:cNvPr>
          <p:cNvSpPr/>
          <p:nvPr userDrawn="1"/>
        </p:nvSpPr>
        <p:spPr>
          <a:xfrm>
            <a:off x="4302180" y="6454170"/>
            <a:ext cx="5250881" cy="200055"/>
          </a:xfrm>
          <a:prstGeom prst="rect">
            <a:avLst/>
          </a:prstGeom>
        </p:spPr>
        <p:txBody>
          <a:bodyPr wrap="none">
            <a:spAutoFit/>
          </a:bodyPr>
          <a:lstStyle/>
          <a:p>
            <a:pPr marL="0" marR="0" lvl="0" indent="0" algn="l" defTabSz="412647" rtl="0" eaLnBrk="1" fontAlgn="auto" latinLnBrk="0" hangingPunct="1">
              <a:lnSpc>
                <a:spcPct val="100000"/>
              </a:lnSpc>
              <a:spcBef>
                <a:spcPts val="0"/>
              </a:spcBef>
              <a:spcAft>
                <a:spcPts val="0"/>
              </a:spcAft>
              <a:buClrTx/>
              <a:buSzTx/>
              <a:buFontTx/>
              <a:buNone/>
              <a:tabLst/>
              <a:defRPr/>
            </a:pPr>
            <a:r>
              <a:rPr lang="en-US" sz="700" b="0" i="0" kern="1000" spc="60" baseline="0">
                <a:solidFill>
                  <a:schemeClr val="bg2">
                    <a:lumMod val="90000"/>
                    <a:alpha val="46000"/>
                  </a:schemeClr>
                </a:solidFill>
                <a:effectLst/>
                <a:latin typeface="AppD Sans" panose="00000500000000000000" pitchFamily="2" charset="0"/>
                <a:ea typeface="+mn-ea"/>
                <a:cs typeface="Arial" panose="020B0604020202020204" pitchFamily="34" charset="0"/>
              </a:rPr>
              <a:t>© 2020 Cisco and/or its affiliates. All rights reserved. APPDYNAMICS CONFIDENTIAL AND PROPRIETARY</a:t>
            </a:r>
          </a:p>
        </p:txBody>
      </p:sp>
      <p:grpSp>
        <p:nvGrpSpPr>
          <p:cNvPr id="47" name="Graphic 4">
            <a:extLst>
              <a:ext uri="{FF2B5EF4-FFF2-40B4-BE49-F238E27FC236}">
                <a16:creationId xmlns:a16="http://schemas.microsoft.com/office/drawing/2014/main" id="{FB5547BA-FFB9-441D-BBE9-F3ABD4EF5556}"/>
              </a:ext>
            </a:extLst>
          </p:cNvPr>
          <p:cNvGrpSpPr/>
          <p:nvPr userDrawn="1"/>
        </p:nvGrpSpPr>
        <p:grpSpPr>
          <a:xfrm>
            <a:off x="456882" y="6487048"/>
            <a:ext cx="1022732" cy="133908"/>
            <a:chOff x="1190923" y="-1184359"/>
            <a:chExt cx="8582025" cy="1123950"/>
          </a:xfrm>
          <a:solidFill>
            <a:schemeClr val="tx1">
              <a:lumMod val="10000"/>
              <a:lumOff val="90000"/>
              <a:alpha val="46000"/>
            </a:schemeClr>
          </a:solidFill>
        </p:grpSpPr>
        <p:sp>
          <p:nvSpPr>
            <p:cNvPr id="48" name="Freeform: Shape 47">
              <a:extLst>
                <a:ext uri="{FF2B5EF4-FFF2-40B4-BE49-F238E27FC236}">
                  <a16:creationId xmlns:a16="http://schemas.microsoft.com/office/drawing/2014/main" id="{55D94BD2-E8FA-49E2-BF13-110784D61A5B}"/>
                </a:ext>
              </a:extLst>
            </p:cNvPr>
            <p:cNvSpPr/>
            <p:nvPr/>
          </p:nvSpPr>
          <p:spPr>
            <a:xfrm>
              <a:off x="1190923" y="-1184359"/>
              <a:ext cx="1022032" cy="1122711"/>
            </a:xfrm>
            <a:custGeom>
              <a:avLst/>
              <a:gdLst>
                <a:gd name="connsiteX0" fmla="*/ 297371 w 1022032"/>
                <a:gd name="connsiteY0" fmla="*/ 656558 h 1122711"/>
                <a:gd name="connsiteX1" fmla="*/ 142780 w 1022032"/>
                <a:gd name="connsiteY1" fmla="*/ 309467 h 1122711"/>
                <a:gd name="connsiteX2" fmla="*/ 0 w 1022032"/>
                <a:gd name="connsiteY2" fmla="*/ 614363 h 1122711"/>
                <a:gd name="connsiteX3" fmla="*/ 397288 w 1022032"/>
                <a:gd name="connsiteY3" fmla="*/ 1011650 h 1122711"/>
                <a:gd name="connsiteX4" fmla="*/ 453676 w 1022032"/>
                <a:gd name="connsiteY4" fmla="*/ 1007650 h 1122711"/>
                <a:gd name="connsiteX5" fmla="*/ 299466 w 1022032"/>
                <a:gd name="connsiteY5" fmla="*/ 661416 h 1122711"/>
                <a:gd name="connsiteX6" fmla="*/ 297371 w 1022032"/>
                <a:gd name="connsiteY6" fmla="*/ 656558 h 1122711"/>
                <a:gd name="connsiteX7" fmla="*/ 397288 w 1022032"/>
                <a:gd name="connsiteY7" fmla="*/ 0 h 1122711"/>
                <a:gd name="connsiteX8" fmla="*/ 250317 w 1022032"/>
                <a:gd name="connsiteY8" fmla="*/ 17717 h 1122711"/>
                <a:gd name="connsiteX9" fmla="*/ 340805 w 1022032"/>
                <a:gd name="connsiteY9" fmla="*/ 221171 h 1122711"/>
                <a:gd name="connsiteX10" fmla="*/ 397288 w 1022032"/>
                <a:gd name="connsiteY10" fmla="*/ 217170 h 1122711"/>
                <a:gd name="connsiteX11" fmla="*/ 794480 w 1022032"/>
                <a:gd name="connsiteY11" fmla="*/ 614363 h 1122711"/>
                <a:gd name="connsiteX12" fmla="*/ 651701 w 1022032"/>
                <a:gd name="connsiteY12" fmla="*/ 919353 h 1122711"/>
                <a:gd name="connsiteX13" fmla="*/ 742188 w 1022032"/>
                <a:gd name="connsiteY13" fmla="*/ 1122712 h 1122711"/>
                <a:gd name="connsiteX14" fmla="*/ 1011650 w 1022032"/>
                <a:gd name="connsiteY14" fmla="*/ 614363 h 1122711"/>
                <a:gd name="connsiteX15" fmla="*/ 397288 w 1022032"/>
                <a:gd name="connsiteY15" fmla="*/ 0 h 1122711"/>
                <a:gd name="connsiteX16" fmla="*/ 1014603 w 1022032"/>
                <a:gd name="connsiteY16" fmla="*/ 1032415 h 1122711"/>
                <a:gd name="connsiteX17" fmla="*/ 1004030 w 1022032"/>
                <a:gd name="connsiteY17" fmla="*/ 1058799 h 1122711"/>
                <a:gd name="connsiteX18" fmla="*/ 993458 w 1022032"/>
                <a:gd name="connsiteY18" fmla="*/ 1032415 h 1122711"/>
                <a:gd name="connsiteX19" fmla="*/ 986028 w 1022032"/>
                <a:gd name="connsiteY19" fmla="*/ 1032415 h 1122711"/>
                <a:gd name="connsiteX20" fmla="*/ 986028 w 1022032"/>
                <a:gd name="connsiteY20" fmla="*/ 1072610 h 1122711"/>
                <a:gd name="connsiteX21" fmla="*/ 993172 w 1022032"/>
                <a:gd name="connsiteY21" fmla="*/ 1072610 h 1122711"/>
                <a:gd name="connsiteX22" fmla="*/ 993172 w 1022032"/>
                <a:gd name="connsiteY22" fmla="*/ 1047179 h 1122711"/>
                <a:gd name="connsiteX23" fmla="*/ 1001935 w 1022032"/>
                <a:gd name="connsiteY23" fmla="*/ 1068896 h 1122711"/>
                <a:gd name="connsiteX24" fmla="*/ 1006126 w 1022032"/>
                <a:gd name="connsiteY24" fmla="*/ 1068896 h 1122711"/>
                <a:gd name="connsiteX25" fmla="*/ 1014889 w 1022032"/>
                <a:gd name="connsiteY25" fmla="*/ 1047179 h 1122711"/>
                <a:gd name="connsiteX26" fmla="*/ 1014889 w 1022032"/>
                <a:gd name="connsiteY26" fmla="*/ 1072610 h 1122711"/>
                <a:gd name="connsiteX27" fmla="*/ 1022033 w 1022032"/>
                <a:gd name="connsiteY27" fmla="*/ 1072610 h 1122711"/>
                <a:gd name="connsiteX28" fmla="*/ 1022033 w 1022032"/>
                <a:gd name="connsiteY28" fmla="*/ 1032415 h 1122711"/>
                <a:gd name="connsiteX29" fmla="*/ 1014603 w 1022032"/>
                <a:gd name="connsiteY29" fmla="*/ 1032415 h 1122711"/>
                <a:gd name="connsiteX30" fmla="*/ 950500 w 1022032"/>
                <a:gd name="connsiteY30" fmla="*/ 1038415 h 1122711"/>
                <a:gd name="connsiteX31" fmla="*/ 961073 w 1022032"/>
                <a:gd name="connsiteY31" fmla="*/ 1038415 h 1122711"/>
                <a:gd name="connsiteX32" fmla="*/ 961073 w 1022032"/>
                <a:gd name="connsiteY32" fmla="*/ 1072515 h 1122711"/>
                <a:gd name="connsiteX33" fmla="*/ 968216 w 1022032"/>
                <a:gd name="connsiteY33" fmla="*/ 1072515 h 1122711"/>
                <a:gd name="connsiteX34" fmla="*/ 968216 w 1022032"/>
                <a:gd name="connsiteY34" fmla="*/ 1038415 h 1122711"/>
                <a:gd name="connsiteX35" fmla="*/ 978789 w 1022032"/>
                <a:gd name="connsiteY35" fmla="*/ 1038415 h 1122711"/>
                <a:gd name="connsiteX36" fmla="*/ 978789 w 1022032"/>
                <a:gd name="connsiteY36" fmla="*/ 1032415 h 1122711"/>
                <a:gd name="connsiteX37" fmla="*/ 950595 w 1022032"/>
                <a:gd name="connsiteY37" fmla="*/ 1032415 h 1122711"/>
                <a:gd name="connsiteX38" fmla="*/ 950595 w 1022032"/>
                <a:gd name="connsiteY38" fmla="*/ 1038415 h 112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22032" h="1122711">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grpFill/>
            <a:ln w="9525" cap="flat">
              <a:noFill/>
              <a:prstDash val="solid"/>
              <a:miter/>
            </a:ln>
          </p:spPr>
          <p:txBody>
            <a:bodyPr rtlCol="0" anchor="ctr"/>
            <a:lstStyle/>
            <a:p>
              <a:endParaRPr lang="en-US"/>
            </a:p>
          </p:txBody>
        </p:sp>
        <p:grpSp>
          <p:nvGrpSpPr>
            <p:cNvPr id="49" name="Graphic 4">
              <a:extLst>
                <a:ext uri="{FF2B5EF4-FFF2-40B4-BE49-F238E27FC236}">
                  <a16:creationId xmlns:a16="http://schemas.microsoft.com/office/drawing/2014/main" id="{8E1B04A2-07B1-4C16-97AA-1D01CB301B91}"/>
                </a:ext>
              </a:extLst>
            </p:cNvPr>
            <p:cNvGrpSpPr/>
            <p:nvPr/>
          </p:nvGrpSpPr>
          <p:grpSpPr>
            <a:xfrm>
              <a:off x="2653581" y="-921659"/>
              <a:ext cx="7122803" cy="597330"/>
              <a:chOff x="2653581" y="-921659"/>
              <a:chExt cx="7122803" cy="597330"/>
            </a:xfrm>
            <a:grpFill/>
          </p:grpSpPr>
          <p:sp>
            <p:nvSpPr>
              <p:cNvPr id="50" name="Freeform: Shape 49">
                <a:extLst>
                  <a:ext uri="{FF2B5EF4-FFF2-40B4-BE49-F238E27FC236}">
                    <a16:creationId xmlns:a16="http://schemas.microsoft.com/office/drawing/2014/main" id="{7177D83D-1754-4519-BA60-F3AA4124222C}"/>
                  </a:ext>
                </a:extLst>
              </p:cNvPr>
              <p:cNvSpPr/>
              <p:nvPr/>
            </p:nvSpPr>
            <p:spPr>
              <a:xfrm>
                <a:off x="2653581"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4 w 621506"/>
                  <a:gd name="connsiteY4" fmla="*/ 0 h 563498"/>
                  <a:gd name="connsiteX5" fmla="*/ 368713 w 621506"/>
                  <a:gd name="connsiteY5" fmla="*/ 0 h 563498"/>
                  <a:gd name="connsiteX6" fmla="*/ 621506 w 621506"/>
                  <a:gd name="connsiteY6" fmla="*/ 563499 h 563498"/>
                  <a:gd name="connsiteX7" fmla="*/ 505587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DD0B125-5F9B-4554-B180-FF1E48A47A03}"/>
                  </a:ext>
                </a:extLst>
              </p:cNvPr>
              <p:cNvSpPr/>
              <p:nvPr/>
            </p:nvSpPr>
            <p:spPr>
              <a:xfrm>
                <a:off x="3442347"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12D1B98-DE3A-4726-BE2C-EDBEB24E204E}"/>
                  </a:ext>
                </a:extLst>
              </p:cNvPr>
              <p:cNvSpPr/>
              <p:nvPr/>
            </p:nvSpPr>
            <p:spPr>
              <a:xfrm>
                <a:off x="4100810"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674A2E0-6F0F-43D8-B371-8BD4F2B61E0B}"/>
                  </a:ext>
                </a:extLst>
              </p:cNvPr>
              <p:cNvSpPr/>
              <p:nvPr/>
            </p:nvSpPr>
            <p:spPr>
              <a:xfrm>
                <a:off x="4759369" y="-902323"/>
                <a:ext cx="503157" cy="563498"/>
              </a:xfrm>
              <a:custGeom>
                <a:avLst/>
                <a:gdLst>
                  <a:gd name="connsiteX0" fmla="*/ 503110 w 503157"/>
                  <a:gd name="connsiteY0" fmla="*/ 276892 h 563498"/>
                  <a:gd name="connsiteX1" fmla="*/ 221361 w 503157"/>
                  <a:gd name="connsiteY1" fmla="*/ 563499 h 563498"/>
                  <a:gd name="connsiteX2" fmla="*/ 0 w 503157"/>
                  <a:gd name="connsiteY2" fmla="*/ 563499 h 563498"/>
                  <a:gd name="connsiteX3" fmla="*/ 0 w 503157"/>
                  <a:gd name="connsiteY3" fmla="*/ 0 h 563498"/>
                  <a:gd name="connsiteX4" fmla="*/ 221361 w 503157"/>
                  <a:gd name="connsiteY4" fmla="*/ 0 h 563498"/>
                  <a:gd name="connsiteX5" fmla="*/ 503110 w 503157"/>
                  <a:gd name="connsiteY5" fmla="*/ 276892 h 563498"/>
                  <a:gd name="connsiteX6" fmla="*/ 105442 w 503157"/>
                  <a:gd name="connsiteY6" fmla="*/ 461296 h 563498"/>
                  <a:gd name="connsiteX7" fmla="*/ 221361 w 503157"/>
                  <a:gd name="connsiteY7" fmla="*/ 461296 h 563498"/>
                  <a:gd name="connsiteX8" fmla="*/ 397669 w 503157"/>
                  <a:gd name="connsiteY8" fmla="*/ 276130 h 563498"/>
                  <a:gd name="connsiteX9" fmla="*/ 221361 w 503157"/>
                  <a:gd name="connsiteY9" fmla="*/ 100679 h 563498"/>
                  <a:gd name="connsiteX10" fmla="*/ 105442 w 503157"/>
                  <a:gd name="connsiteY10" fmla="*/ 100679 h 563498"/>
                  <a:gd name="connsiteX11" fmla="*/ 105442 w 503157"/>
                  <a:gd name="connsiteY11" fmla="*/ 461296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157" h="563498">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3F0F1C0-7FDE-4451-AA03-AB78BA871439}"/>
                  </a:ext>
                </a:extLst>
              </p:cNvPr>
              <p:cNvSpPr/>
              <p:nvPr/>
            </p:nvSpPr>
            <p:spPr>
              <a:xfrm>
                <a:off x="5362206" y="-902323"/>
                <a:ext cx="547497" cy="563594"/>
              </a:xfrm>
              <a:custGeom>
                <a:avLst/>
                <a:gdLst>
                  <a:gd name="connsiteX0" fmla="*/ 269748 w 547497"/>
                  <a:gd name="connsiteY0" fmla="*/ 232696 h 563594"/>
                  <a:gd name="connsiteX1" fmla="*/ 419481 w 547497"/>
                  <a:gd name="connsiteY1" fmla="*/ 0 h 563594"/>
                  <a:gd name="connsiteX2" fmla="*/ 547497 w 547497"/>
                  <a:gd name="connsiteY2" fmla="*/ 0 h 563594"/>
                  <a:gd name="connsiteX3" fmla="*/ 547497 w 547497"/>
                  <a:gd name="connsiteY3" fmla="*/ 4858 h 563594"/>
                  <a:gd name="connsiteX4" fmla="*/ 322897 w 547497"/>
                  <a:gd name="connsiteY4" fmla="*/ 330898 h 563594"/>
                  <a:gd name="connsiteX5" fmla="*/ 322897 w 547497"/>
                  <a:gd name="connsiteY5" fmla="*/ 502730 h 563594"/>
                  <a:gd name="connsiteX6" fmla="*/ 262033 w 547497"/>
                  <a:gd name="connsiteY6" fmla="*/ 563594 h 563594"/>
                  <a:gd name="connsiteX7" fmla="*/ 216599 w 547497"/>
                  <a:gd name="connsiteY7" fmla="*/ 563594 h 563594"/>
                  <a:gd name="connsiteX8" fmla="*/ 216599 w 547497"/>
                  <a:gd name="connsiteY8" fmla="*/ 330898 h 563594"/>
                  <a:gd name="connsiteX9" fmla="*/ 0 w 547497"/>
                  <a:gd name="connsiteY9" fmla="*/ 4858 h 563594"/>
                  <a:gd name="connsiteX10" fmla="*/ 0 w 547497"/>
                  <a:gd name="connsiteY10" fmla="*/ 0 h 563594"/>
                  <a:gd name="connsiteX11" fmla="*/ 126397 w 547497"/>
                  <a:gd name="connsiteY11" fmla="*/ 0 h 563594"/>
                  <a:gd name="connsiteX12" fmla="*/ 269748 w 547497"/>
                  <a:gd name="connsiteY12" fmla="*/ 232696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7497" h="563594">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3B3A86A-58FE-422A-BFC1-9148F6FE359E}"/>
                  </a:ext>
                </a:extLst>
              </p:cNvPr>
              <p:cNvSpPr/>
              <p:nvPr/>
            </p:nvSpPr>
            <p:spPr>
              <a:xfrm>
                <a:off x="6066865" y="-902323"/>
                <a:ext cx="491966" cy="563498"/>
              </a:xfrm>
              <a:custGeom>
                <a:avLst/>
                <a:gdLst>
                  <a:gd name="connsiteX0" fmla="*/ 385667 w 491966"/>
                  <a:gd name="connsiteY0" fmla="*/ 379190 h 563498"/>
                  <a:gd name="connsiteX1" fmla="*/ 385667 w 491966"/>
                  <a:gd name="connsiteY1" fmla="*/ 60865 h 563498"/>
                  <a:gd name="connsiteX2" fmla="*/ 446532 w 491966"/>
                  <a:gd name="connsiteY2" fmla="*/ 0 h 563498"/>
                  <a:gd name="connsiteX3" fmla="*/ 491966 w 491966"/>
                  <a:gd name="connsiteY3" fmla="*/ 0 h 563498"/>
                  <a:gd name="connsiteX4" fmla="*/ 491966 w 491966"/>
                  <a:gd name="connsiteY4" fmla="*/ 563499 h 563498"/>
                  <a:gd name="connsiteX5" fmla="*/ 405765 w 491966"/>
                  <a:gd name="connsiteY5" fmla="*/ 563499 h 563498"/>
                  <a:gd name="connsiteX6" fmla="*/ 106299 w 491966"/>
                  <a:gd name="connsiteY6" fmla="*/ 188309 h 563498"/>
                  <a:gd name="connsiteX7" fmla="*/ 106299 w 491966"/>
                  <a:gd name="connsiteY7" fmla="*/ 502634 h 563498"/>
                  <a:gd name="connsiteX8" fmla="*/ 45434 w 491966"/>
                  <a:gd name="connsiteY8" fmla="*/ 563499 h 563498"/>
                  <a:gd name="connsiteX9" fmla="*/ 0 w 491966"/>
                  <a:gd name="connsiteY9" fmla="*/ 563499 h 563498"/>
                  <a:gd name="connsiteX10" fmla="*/ 0 w 491966"/>
                  <a:gd name="connsiteY10" fmla="*/ 0 h 563498"/>
                  <a:gd name="connsiteX11" fmla="*/ 86106 w 491966"/>
                  <a:gd name="connsiteY11" fmla="*/ 0 h 563498"/>
                  <a:gd name="connsiteX12" fmla="*/ 385667 w 491966"/>
                  <a:gd name="connsiteY12" fmla="*/ 379190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966" h="563498">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EFF4702-2FE6-4B81-9AE5-D0CAAC99D5A1}"/>
                  </a:ext>
                </a:extLst>
              </p:cNvPr>
              <p:cNvSpPr/>
              <p:nvPr/>
            </p:nvSpPr>
            <p:spPr>
              <a:xfrm>
                <a:off x="6726186"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3 w 621506"/>
                  <a:gd name="connsiteY4" fmla="*/ 0 h 563498"/>
                  <a:gd name="connsiteX5" fmla="*/ 368713 w 621506"/>
                  <a:gd name="connsiteY5" fmla="*/ 0 h 563498"/>
                  <a:gd name="connsiteX6" fmla="*/ 621506 w 621506"/>
                  <a:gd name="connsiteY6" fmla="*/ 563499 h 563498"/>
                  <a:gd name="connsiteX7" fmla="*/ 505492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A552301-7186-46FD-86CA-48DC89292CB5}"/>
                  </a:ext>
                </a:extLst>
              </p:cNvPr>
              <p:cNvSpPr/>
              <p:nvPr/>
            </p:nvSpPr>
            <p:spPr>
              <a:xfrm>
                <a:off x="7514951" y="-901466"/>
                <a:ext cx="596550" cy="563594"/>
              </a:xfrm>
              <a:custGeom>
                <a:avLst/>
                <a:gdLst>
                  <a:gd name="connsiteX0" fmla="*/ 490347 w 596550"/>
                  <a:gd name="connsiteY0" fmla="*/ 154495 h 563594"/>
                  <a:gd name="connsiteX1" fmla="*/ 306800 w 596550"/>
                  <a:gd name="connsiteY1" fmla="*/ 399193 h 563594"/>
                  <a:gd name="connsiteX2" fmla="*/ 285845 w 596550"/>
                  <a:gd name="connsiteY2" fmla="*/ 399193 h 563594"/>
                  <a:gd name="connsiteX3" fmla="*/ 106299 w 596550"/>
                  <a:gd name="connsiteY3" fmla="*/ 153734 h 563594"/>
                  <a:gd name="connsiteX4" fmla="*/ 106299 w 596550"/>
                  <a:gd name="connsiteY4" fmla="*/ 502730 h 563594"/>
                  <a:gd name="connsiteX5" fmla="*/ 45434 w 596550"/>
                  <a:gd name="connsiteY5" fmla="*/ 563594 h 563594"/>
                  <a:gd name="connsiteX6" fmla="*/ 0 w 596550"/>
                  <a:gd name="connsiteY6" fmla="*/ 563594 h 563594"/>
                  <a:gd name="connsiteX7" fmla="*/ 0 w 596550"/>
                  <a:gd name="connsiteY7" fmla="*/ 0 h 563594"/>
                  <a:gd name="connsiteX8" fmla="*/ 122396 w 596550"/>
                  <a:gd name="connsiteY8" fmla="*/ 0 h 563594"/>
                  <a:gd name="connsiteX9" fmla="*/ 298704 w 596550"/>
                  <a:gd name="connsiteY9" fmla="*/ 242316 h 563594"/>
                  <a:gd name="connsiteX10" fmla="*/ 475012 w 596550"/>
                  <a:gd name="connsiteY10" fmla="*/ 0 h 563594"/>
                  <a:gd name="connsiteX11" fmla="*/ 596551 w 596550"/>
                  <a:gd name="connsiteY11" fmla="*/ 0 h 563594"/>
                  <a:gd name="connsiteX12" fmla="*/ 596551 w 596550"/>
                  <a:gd name="connsiteY12" fmla="*/ 502730 h 563594"/>
                  <a:gd name="connsiteX13" fmla="*/ 535686 w 596550"/>
                  <a:gd name="connsiteY13" fmla="*/ 563594 h 563594"/>
                  <a:gd name="connsiteX14" fmla="*/ 490251 w 596550"/>
                  <a:gd name="connsiteY14" fmla="*/ 563594 h 563594"/>
                  <a:gd name="connsiteX15" fmla="*/ 490251 w 596550"/>
                  <a:gd name="connsiteY15" fmla="*/ 154495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6550" h="563594">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F683E6-5062-4ED5-B8A4-32991F20C442}"/>
                  </a:ext>
                </a:extLst>
              </p:cNvPr>
              <p:cNvSpPr/>
              <p:nvPr/>
            </p:nvSpPr>
            <p:spPr>
              <a:xfrm>
                <a:off x="8349912" y="-902323"/>
                <a:ext cx="105537" cy="563594"/>
              </a:xfrm>
              <a:custGeom>
                <a:avLst/>
                <a:gdLst>
                  <a:gd name="connsiteX0" fmla="*/ 0 w 105537"/>
                  <a:gd name="connsiteY0" fmla="*/ 563499 h 563594"/>
                  <a:gd name="connsiteX1" fmla="*/ 0 w 105537"/>
                  <a:gd name="connsiteY1" fmla="*/ 60865 h 563594"/>
                  <a:gd name="connsiteX2" fmla="*/ 60865 w 105537"/>
                  <a:gd name="connsiteY2" fmla="*/ 0 h 563594"/>
                  <a:gd name="connsiteX3" fmla="*/ 105537 w 105537"/>
                  <a:gd name="connsiteY3" fmla="*/ 0 h 563594"/>
                  <a:gd name="connsiteX4" fmla="*/ 105537 w 105537"/>
                  <a:gd name="connsiteY4" fmla="*/ 502730 h 563594"/>
                  <a:gd name="connsiteX5" fmla="*/ 44672 w 105537"/>
                  <a:gd name="connsiteY5" fmla="*/ 563594 h 563594"/>
                  <a:gd name="connsiteX6" fmla="*/ 0 w 105537"/>
                  <a:gd name="connsiteY6" fmla="*/ 563594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37" h="563594">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14541D7C-A11A-4474-8D8C-3F68155CF533}"/>
                  </a:ext>
                </a:extLst>
              </p:cNvPr>
              <p:cNvSpPr/>
              <p:nvPr/>
            </p:nvSpPr>
            <p:spPr>
              <a:xfrm>
                <a:off x="8648326" y="-913563"/>
                <a:ext cx="512830" cy="587692"/>
              </a:xfrm>
              <a:custGeom>
                <a:avLst/>
                <a:gdLst>
                  <a:gd name="connsiteX0" fmla="*/ 512831 w 512830"/>
                  <a:gd name="connsiteY0" fmla="*/ 503968 h 587692"/>
                  <a:gd name="connsiteX1" fmla="*/ 298708 w 512830"/>
                  <a:gd name="connsiteY1" fmla="*/ 587693 h 587692"/>
                  <a:gd name="connsiteX2" fmla="*/ 5 w 512830"/>
                  <a:gd name="connsiteY2" fmla="*/ 297085 h 587692"/>
                  <a:gd name="connsiteX3" fmla="*/ 298708 w 512830"/>
                  <a:gd name="connsiteY3" fmla="*/ 0 h 587692"/>
                  <a:gd name="connsiteX4" fmla="*/ 505592 w 512830"/>
                  <a:gd name="connsiteY4" fmla="*/ 86106 h 587692"/>
                  <a:gd name="connsiteX5" fmla="*/ 434726 w 512830"/>
                  <a:gd name="connsiteY5" fmla="*/ 154496 h 587692"/>
                  <a:gd name="connsiteX6" fmla="*/ 298708 w 512830"/>
                  <a:gd name="connsiteY6" fmla="*/ 101346 h 587692"/>
                  <a:gd name="connsiteX7" fmla="*/ 104684 w 512830"/>
                  <a:gd name="connsiteY7" fmla="*/ 296990 h 587692"/>
                  <a:gd name="connsiteX8" fmla="*/ 298708 w 512830"/>
                  <a:gd name="connsiteY8" fmla="*/ 487775 h 587692"/>
                  <a:gd name="connsiteX9" fmla="*/ 440345 w 512830"/>
                  <a:gd name="connsiteY9" fmla="*/ 430625 h 587692"/>
                  <a:gd name="connsiteX10" fmla="*/ 512831 w 512830"/>
                  <a:gd name="connsiteY10" fmla="*/ 503968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830" h="587692">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C0C085B-5B0D-43D2-96A7-8A8A875D60EE}"/>
                  </a:ext>
                </a:extLst>
              </p:cNvPr>
              <p:cNvSpPr/>
              <p:nvPr/>
            </p:nvSpPr>
            <p:spPr>
              <a:xfrm>
                <a:off x="9293840" y="-921659"/>
                <a:ext cx="482545" cy="597330"/>
              </a:xfrm>
              <a:custGeom>
                <a:avLst/>
                <a:gdLst>
                  <a:gd name="connsiteX0" fmla="*/ 382524 w 482545"/>
                  <a:gd name="connsiteY0" fmla="*/ 156591 h 597330"/>
                  <a:gd name="connsiteX1" fmla="*/ 249460 w 482545"/>
                  <a:gd name="connsiteY1" fmla="*/ 92678 h 597330"/>
                  <a:gd name="connsiteX2" fmla="*/ 132112 w 482545"/>
                  <a:gd name="connsiteY2" fmla="*/ 166497 h 597330"/>
                  <a:gd name="connsiteX3" fmla="*/ 257080 w 482545"/>
                  <a:gd name="connsiteY3" fmla="*/ 238411 h 597330"/>
                  <a:gd name="connsiteX4" fmla="*/ 482536 w 482545"/>
                  <a:gd name="connsiteY4" fmla="*/ 419862 h 597330"/>
                  <a:gd name="connsiteX5" fmla="*/ 244316 w 482545"/>
                  <a:gd name="connsiteY5" fmla="*/ 597313 h 597330"/>
                  <a:gd name="connsiteX6" fmla="*/ 0 w 482545"/>
                  <a:gd name="connsiteY6" fmla="*/ 456724 h 597330"/>
                  <a:gd name="connsiteX7" fmla="*/ 88963 w 482545"/>
                  <a:gd name="connsiteY7" fmla="*/ 411575 h 597330"/>
                  <a:gd name="connsiteX8" fmla="*/ 246793 w 482545"/>
                  <a:gd name="connsiteY8" fmla="*/ 504254 h 597330"/>
                  <a:gd name="connsiteX9" fmla="*/ 377094 w 482545"/>
                  <a:gd name="connsiteY9" fmla="*/ 418910 h 597330"/>
                  <a:gd name="connsiteX10" fmla="*/ 247459 w 482545"/>
                  <a:gd name="connsiteY10" fmla="*/ 334899 h 597330"/>
                  <a:gd name="connsiteX11" fmla="*/ 27527 w 482545"/>
                  <a:gd name="connsiteY11" fmla="*/ 162306 h 597330"/>
                  <a:gd name="connsiteX12" fmla="*/ 247079 w 482545"/>
                  <a:gd name="connsiteY12" fmla="*/ 0 h 597330"/>
                  <a:gd name="connsiteX13" fmla="*/ 467487 w 482545"/>
                  <a:gd name="connsiteY13" fmla="*/ 113824 h 597330"/>
                  <a:gd name="connsiteX14" fmla="*/ 382524 w 482545"/>
                  <a:gd name="connsiteY14" fmla="*/ 156591 h 5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545" h="59733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grpFill/>
              <a:ln w="9525" cap="flat">
                <a:noFill/>
                <a:prstDash val="solid"/>
                <a:miter/>
              </a:ln>
            </p:spPr>
            <p:txBody>
              <a:bodyPr rtlCol="0" anchor="ctr"/>
              <a:lstStyle/>
              <a:p>
                <a:endParaRPr lang="en-US"/>
              </a:p>
            </p:txBody>
          </p:sp>
        </p:grpSp>
      </p:grpSp>
      <p:grpSp>
        <p:nvGrpSpPr>
          <p:cNvPr id="98" name="Graphic 3">
            <a:extLst>
              <a:ext uri="{FF2B5EF4-FFF2-40B4-BE49-F238E27FC236}">
                <a16:creationId xmlns:a16="http://schemas.microsoft.com/office/drawing/2014/main" id="{170CCEDA-501A-45D7-AEA4-32CE2F6462D6}"/>
              </a:ext>
            </a:extLst>
          </p:cNvPr>
          <p:cNvGrpSpPr/>
          <p:nvPr userDrawn="1"/>
        </p:nvGrpSpPr>
        <p:grpSpPr>
          <a:xfrm>
            <a:off x="2088170" y="6466231"/>
            <a:ext cx="333213" cy="175847"/>
            <a:chOff x="3189287" y="1895475"/>
            <a:chExt cx="5810250" cy="3067050"/>
          </a:xfrm>
          <a:solidFill>
            <a:schemeClr val="tx1">
              <a:lumMod val="10000"/>
              <a:lumOff val="90000"/>
              <a:alpha val="46000"/>
            </a:schemeClr>
          </a:solidFill>
        </p:grpSpPr>
        <p:sp>
          <p:nvSpPr>
            <p:cNvPr id="99" name="Freeform: Shape 98">
              <a:extLst>
                <a:ext uri="{FF2B5EF4-FFF2-40B4-BE49-F238E27FC236}">
                  <a16:creationId xmlns:a16="http://schemas.microsoft.com/office/drawing/2014/main" id="{4EB2672A-67E4-4092-A492-DE0EEA6C67CE}"/>
                </a:ext>
              </a:extLst>
            </p:cNvPr>
            <p:cNvSpPr/>
            <p:nvPr/>
          </p:nvSpPr>
          <p:spPr>
            <a:xfrm>
              <a:off x="4832254" y="3930110"/>
              <a:ext cx="254888" cy="1009554"/>
            </a:xfrm>
            <a:custGeom>
              <a:avLst/>
              <a:gdLst>
                <a:gd name="connsiteX0" fmla="*/ 0 w 254888"/>
                <a:gd name="connsiteY0" fmla="*/ 0 h 1009554"/>
                <a:gd name="connsiteX1" fmla="*/ 254889 w 254888"/>
                <a:gd name="connsiteY1" fmla="*/ 0 h 1009554"/>
                <a:gd name="connsiteX2" fmla="*/ 254889 w 254888"/>
                <a:gd name="connsiteY2" fmla="*/ 1009555 h 1009554"/>
                <a:gd name="connsiteX3" fmla="*/ 0 w 254888"/>
                <a:gd name="connsiteY3" fmla="*/ 1009555 h 1009554"/>
              </a:gdLst>
              <a:ahLst/>
              <a:cxnLst>
                <a:cxn ang="0">
                  <a:pos x="connsiteX0" y="connsiteY0"/>
                </a:cxn>
                <a:cxn ang="0">
                  <a:pos x="connsiteX1" y="connsiteY1"/>
                </a:cxn>
                <a:cxn ang="0">
                  <a:pos x="connsiteX2" y="connsiteY2"/>
                </a:cxn>
                <a:cxn ang="0">
                  <a:pos x="connsiteX3" y="connsiteY3"/>
                </a:cxn>
              </a:cxnLst>
              <a:rect l="l" t="t" r="r" b="b"/>
              <a:pathLst>
                <a:path w="254888" h="1009554">
                  <a:moveTo>
                    <a:pt x="0" y="0"/>
                  </a:moveTo>
                  <a:lnTo>
                    <a:pt x="254889" y="0"/>
                  </a:lnTo>
                  <a:lnTo>
                    <a:pt x="254889" y="1009555"/>
                  </a:lnTo>
                  <a:lnTo>
                    <a:pt x="0" y="1009555"/>
                  </a:ln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F440985-E57E-4F11-998A-6F6150140501}"/>
                </a:ext>
              </a:extLst>
            </p:cNvPr>
            <p:cNvSpPr/>
            <p:nvPr/>
          </p:nvSpPr>
          <p:spPr>
            <a:xfrm>
              <a:off x="6371208" y="3912298"/>
              <a:ext cx="770191" cy="1045368"/>
            </a:xfrm>
            <a:custGeom>
              <a:avLst/>
              <a:gdLst>
                <a:gd name="connsiteX0" fmla="*/ 770192 w 770191"/>
                <a:gd name="connsiteY0" fmla="*/ 307086 h 1045368"/>
                <a:gd name="connsiteX1" fmla="*/ 555784 w 770191"/>
                <a:gd name="connsiteY1" fmla="*/ 253270 h 1045368"/>
                <a:gd name="connsiteX2" fmla="*/ 276701 w 770191"/>
                <a:gd name="connsiteY2" fmla="*/ 522446 h 1045368"/>
                <a:gd name="connsiteX3" fmla="*/ 555784 w 770191"/>
                <a:gd name="connsiteY3" fmla="*/ 792004 h 1045368"/>
                <a:gd name="connsiteX4" fmla="*/ 770192 w 770191"/>
                <a:gd name="connsiteY4" fmla="*/ 738473 h 1045368"/>
                <a:gd name="connsiteX5" fmla="*/ 770192 w 770191"/>
                <a:gd name="connsiteY5" fmla="*/ 1009459 h 1045368"/>
                <a:gd name="connsiteX6" fmla="*/ 538163 w 770191"/>
                <a:gd name="connsiteY6" fmla="*/ 1045369 h 1045368"/>
                <a:gd name="connsiteX7" fmla="*/ 0 w 770191"/>
                <a:gd name="connsiteY7" fmla="*/ 522446 h 1045368"/>
                <a:gd name="connsiteX8" fmla="*/ 538163 w 770191"/>
                <a:gd name="connsiteY8" fmla="*/ 0 h 1045368"/>
                <a:gd name="connsiteX9" fmla="*/ 770192 w 770191"/>
                <a:gd name="connsiteY9" fmla="*/ 36195 h 1045368"/>
                <a:gd name="connsiteX10" fmla="*/ 770192 w 77019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191" h="1045368">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329F9F31-1FE1-42E7-8F4D-6718BD496397}"/>
                </a:ext>
              </a:extLst>
            </p:cNvPr>
            <p:cNvSpPr/>
            <p:nvPr/>
          </p:nvSpPr>
          <p:spPr>
            <a:xfrm>
              <a:off x="3712304" y="3912298"/>
              <a:ext cx="770381" cy="1045368"/>
            </a:xfrm>
            <a:custGeom>
              <a:avLst/>
              <a:gdLst>
                <a:gd name="connsiteX0" fmla="*/ 770382 w 770381"/>
                <a:gd name="connsiteY0" fmla="*/ 307086 h 1045368"/>
                <a:gd name="connsiteX1" fmla="*/ 555974 w 770381"/>
                <a:gd name="connsiteY1" fmla="*/ 253270 h 1045368"/>
                <a:gd name="connsiteX2" fmla="*/ 276892 w 770381"/>
                <a:gd name="connsiteY2" fmla="*/ 522446 h 1045368"/>
                <a:gd name="connsiteX3" fmla="*/ 555974 w 770381"/>
                <a:gd name="connsiteY3" fmla="*/ 792004 h 1045368"/>
                <a:gd name="connsiteX4" fmla="*/ 770382 w 770381"/>
                <a:gd name="connsiteY4" fmla="*/ 738473 h 1045368"/>
                <a:gd name="connsiteX5" fmla="*/ 770382 w 770381"/>
                <a:gd name="connsiteY5" fmla="*/ 1009459 h 1045368"/>
                <a:gd name="connsiteX6" fmla="*/ 537591 w 770381"/>
                <a:gd name="connsiteY6" fmla="*/ 1045369 h 1045368"/>
                <a:gd name="connsiteX7" fmla="*/ 0 w 770381"/>
                <a:gd name="connsiteY7" fmla="*/ 522446 h 1045368"/>
                <a:gd name="connsiteX8" fmla="*/ 537591 w 770381"/>
                <a:gd name="connsiteY8" fmla="*/ 0 h 1045368"/>
                <a:gd name="connsiteX9" fmla="*/ 770382 w 770381"/>
                <a:gd name="connsiteY9" fmla="*/ 36195 h 1045368"/>
                <a:gd name="connsiteX10" fmla="*/ 770382 w 77038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381" h="1045368">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923644B-9BDD-4A74-8FAE-38902A4C24BD}"/>
                </a:ext>
              </a:extLst>
            </p:cNvPr>
            <p:cNvSpPr/>
            <p:nvPr/>
          </p:nvSpPr>
          <p:spPr>
            <a:xfrm>
              <a:off x="7409719" y="3912298"/>
              <a:ext cx="1066323" cy="1045368"/>
            </a:xfrm>
            <a:custGeom>
              <a:avLst/>
              <a:gdLst>
                <a:gd name="connsiteX0" fmla="*/ 532829 w 1066323"/>
                <a:gd name="connsiteY0" fmla="*/ 257080 h 1045368"/>
                <a:gd name="connsiteX1" fmla="*/ 269558 w 1066323"/>
                <a:gd name="connsiteY1" fmla="*/ 522446 h 1045368"/>
                <a:gd name="connsiteX2" fmla="*/ 532829 w 1066323"/>
                <a:gd name="connsiteY2" fmla="*/ 788099 h 1045368"/>
                <a:gd name="connsiteX3" fmla="*/ 796576 w 1066323"/>
                <a:gd name="connsiteY3" fmla="*/ 522446 h 1045368"/>
                <a:gd name="connsiteX4" fmla="*/ 532829 w 1066323"/>
                <a:gd name="connsiteY4" fmla="*/ 257080 h 1045368"/>
                <a:gd name="connsiteX5" fmla="*/ 1066324 w 1066323"/>
                <a:gd name="connsiteY5" fmla="*/ 522446 h 1045368"/>
                <a:gd name="connsiteX6" fmla="*/ 532924 w 1066323"/>
                <a:gd name="connsiteY6" fmla="*/ 1045369 h 1045368"/>
                <a:gd name="connsiteX7" fmla="*/ 0 w 1066323"/>
                <a:gd name="connsiteY7" fmla="*/ 522446 h 1045368"/>
                <a:gd name="connsiteX8" fmla="*/ 532924 w 1066323"/>
                <a:gd name="connsiteY8" fmla="*/ 0 h 1045368"/>
                <a:gd name="connsiteX9" fmla="*/ 1066324 w 1066323"/>
                <a:gd name="connsiteY9" fmla="*/ 52244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323" h="1045368">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E3F96D5-F53F-45AA-A05C-B57892C3A600}"/>
                </a:ext>
              </a:extLst>
            </p:cNvPr>
            <p:cNvSpPr/>
            <p:nvPr/>
          </p:nvSpPr>
          <p:spPr>
            <a:xfrm>
              <a:off x="5429090" y="3911822"/>
              <a:ext cx="694943" cy="1045844"/>
            </a:xfrm>
            <a:custGeom>
              <a:avLst/>
              <a:gdLst>
                <a:gd name="connsiteX0" fmla="*/ 624173 w 694943"/>
                <a:gd name="connsiteY0" fmla="*/ 247650 h 1045844"/>
                <a:gd name="connsiteX1" fmla="*/ 425005 w 694943"/>
                <a:gd name="connsiteY1" fmla="*/ 217075 h 1045844"/>
                <a:gd name="connsiteX2" fmla="*/ 267462 w 694943"/>
                <a:gd name="connsiteY2" fmla="*/ 299656 h 1045844"/>
                <a:gd name="connsiteX3" fmla="*/ 384238 w 694943"/>
                <a:gd name="connsiteY3" fmla="*/ 395859 h 1045844"/>
                <a:gd name="connsiteX4" fmla="*/ 454724 w 694943"/>
                <a:gd name="connsiteY4" fmla="*/ 418147 h 1045844"/>
                <a:gd name="connsiteX5" fmla="*/ 694944 w 694943"/>
                <a:gd name="connsiteY5" fmla="*/ 707041 h 1045844"/>
                <a:gd name="connsiteX6" fmla="*/ 277463 w 694943"/>
                <a:gd name="connsiteY6" fmla="*/ 1045845 h 1045844"/>
                <a:gd name="connsiteX7" fmla="*/ 2572 w 694943"/>
                <a:gd name="connsiteY7" fmla="*/ 1018222 h 1045844"/>
                <a:gd name="connsiteX8" fmla="*/ 2572 w 694943"/>
                <a:gd name="connsiteY8" fmla="*/ 785813 h 1045844"/>
                <a:gd name="connsiteX9" fmla="*/ 242792 w 694943"/>
                <a:gd name="connsiteY9" fmla="*/ 823341 h 1045844"/>
                <a:gd name="connsiteX10" fmla="*/ 428244 w 694943"/>
                <a:gd name="connsiteY10" fmla="*/ 729044 h 1045844"/>
                <a:gd name="connsiteX11" fmla="*/ 314325 w 694943"/>
                <a:gd name="connsiteY11" fmla="*/ 628555 h 1045844"/>
                <a:gd name="connsiteX12" fmla="*/ 260033 w 694943"/>
                <a:gd name="connsiteY12" fmla="*/ 610933 h 1045844"/>
                <a:gd name="connsiteX13" fmla="*/ 0 w 694943"/>
                <a:gd name="connsiteY13" fmla="*/ 315659 h 1045844"/>
                <a:gd name="connsiteX14" fmla="*/ 376238 w 694943"/>
                <a:gd name="connsiteY14" fmla="*/ 0 h 1045844"/>
                <a:gd name="connsiteX15" fmla="*/ 624269 w 694943"/>
                <a:gd name="connsiteY15" fmla="*/ 31909 h 1045844"/>
                <a:gd name="connsiteX16" fmla="*/ 624269 w 694943"/>
                <a:gd name="connsiteY16" fmla="*/ 247650 h 1045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4943" h="1045844">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6429A64-8BA4-4FA0-8E1F-EBB1E5D83741}"/>
                </a:ext>
              </a:extLst>
            </p:cNvPr>
            <p:cNvSpPr/>
            <p:nvPr/>
          </p:nvSpPr>
          <p:spPr>
            <a:xfrm>
              <a:off x="3189287" y="2719292"/>
              <a:ext cx="252698" cy="517302"/>
            </a:xfrm>
            <a:custGeom>
              <a:avLst/>
              <a:gdLst>
                <a:gd name="connsiteX0" fmla="*/ 252698 w 252698"/>
                <a:gd name="connsiteY0" fmla="*/ 126016 h 517302"/>
                <a:gd name="connsiteX1" fmla="*/ 126397 w 252698"/>
                <a:gd name="connsiteY1" fmla="*/ 0 h 517302"/>
                <a:gd name="connsiteX2" fmla="*/ 0 w 252698"/>
                <a:gd name="connsiteY2" fmla="*/ 126016 h 517302"/>
                <a:gd name="connsiteX3" fmla="*/ 0 w 252698"/>
                <a:gd name="connsiteY3" fmla="*/ 390906 h 517302"/>
                <a:gd name="connsiteX4" fmla="*/ 126397 w 252698"/>
                <a:gd name="connsiteY4" fmla="*/ 517303 h 517302"/>
                <a:gd name="connsiteX5" fmla="*/ 252698 w 252698"/>
                <a:gd name="connsiteY5" fmla="*/ 390906 h 517302"/>
                <a:gd name="connsiteX6" fmla="*/ 252698 w 252698"/>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698" h="517302">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686819C-D162-4269-9392-0F23E1107AE8}"/>
                </a:ext>
              </a:extLst>
            </p:cNvPr>
            <p:cNvSpPr/>
            <p:nvPr/>
          </p:nvSpPr>
          <p:spPr>
            <a:xfrm>
              <a:off x="3883945" y="2371343"/>
              <a:ext cx="252983" cy="865251"/>
            </a:xfrm>
            <a:custGeom>
              <a:avLst/>
              <a:gdLst>
                <a:gd name="connsiteX0" fmla="*/ 252984 w 252983"/>
                <a:gd name="connsiteY0" fmla="*/ 126016 h 865251"/>
                <a:gd name="connsiteX1" fmla="*/ 126397 w 252983"/>
                <a:gd name="connsiteY1" fmla="*/ 0 h 865251"/>
                <a:gd name="connsiteX2" fmla="*/ 0 w 252983"/>
                <a:gd name="connsiteY2" fmla="*/ 126016 h 865251"/>
                <a:gd name="connsiteX3" fmla="*/ 0 w 252983"/>
                <a:gd name="connsiteY3" fmla="*/ 738854 h 865251"/>
                <a:gd name="connsiteX4" fmla="*/ 126397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9AE1720-422C-4CEC-B920-4F8B0A949449}"/>
                </a:ext>
              </a:extLst>
            </p:cNvPr>
            <p:cNvSpPr/>
            <p:nvPr/>
          </p:nvSpPr>
          <p:spPr>
            <a:xfrm>
              <a:off x="4578508" y="1895475"/>
              <a:ext cx="253079" cy="1593056"/>
            </a:xfrm>
            <a:custGeom>
              <a:avLst/>
              <a:gdLst>
                <a:gd name="connsiteX0" fmla="*/ 253079 w 253079"/>
                <a:gd name="connsiteY0" fmla="*/ 126016 h 1593056"/>
                <a:gd name="connsiteX1" fmla="*/ 126873 w 253079"/>
                <a:gd name="connsiteY1" fmla="*/ 0 h 1593056"/>
                <a:gd name="connsiteX2" fmla="*/ 0 w 253079"/>
                <a:gd name="connsiteY2" fmla="*/ 126016 h 1593056"/>
                <a:gd name="connsiteX3" fmla="*/ 0 w 253079"/>
                <a:gd name="connsiteY3" fmla="*/ 1466469 h 1593056"/>
                <a:gd name="connsiteX4" fmla="*/ 126873 w 253079"/>
                <a:gd name="connsiteY4" fmla="*/ 1593056 h 1593056"/>
                <a:gd name="connsiteX5" fmla="*/ 253079 w 253079"/>
                <a:gd name="connsiteY5" fmla="*/ 1466469 h 1593056"/>
                <a:gd name="connsiteX6" fmla="*/ 253079 w 253079"/>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9" h="1593056">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A7E59562-5C32-4397-BFA3-94ABC7BA69B8}"/>
                </a:ext>
              </a:extLst>
            </p:cNvPr>
            <p:cNvSpPr/>
            <p:nvPr/>
          </p:nvSpPr>
          <p:spPr>
            <a:xfrm>
              <a:off x="5273452" y="2371343"/>
              <a:ext cx="252983" cy="865251"/>
            </a:xfrm>
            <a:custGeom>
              <a:avLst/>
              <a:gdLst>
                <a:gd name="connsiteX0" fmla="*/ 252984 w 252983"/>
                <a:gd name="connsiteY0" fmla="*/ 126016 h 865251"/>
                <a:gd name="connsiteX1" fmla="*/ 126683 w 252983"/>
                <a:gd name="connsiteY1" fmla="*/ 0 h 865251"/>
                <a:gd name="connsiteX2" fmla="*/ 0 w 252983"/>
                <a:gd name="connsiteY2" fmla="*/ 126016 h 865251"/>
                <a:gd name="connsiteX3" fmla="*/ 0 w 252983"/>
                <a:gd name="connsiteY3" fmla="*/ 738854 h 865251"/>
                <a:gd name="connsiteX4" fmla="*/ 126683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525BA8F-806D-4C33-85EC-04043A7F4776}"/>
                </a:ext>
              </a:extLst>
            </p:cNvPr>
            <p:cNvSpPr/>
            <p:nvPr/>
          </p:nvSpPr>
          <p:spPr>
            <a:xfrm>
              <a:off x="5968110" y="2719292"/>
              <a:ext cx="252412" cy="517302"/>
            </a:xfrm>
            <a:custGeom>
              <a:avLst/>
              <a:gdLst>
                <a:gd name="connsiteX0" fmla="*/ 252413 w 252412"/>
                <a:gd name="connsiteY0" fmla="*/ 126016 h 517302"/>
                <a:gd name="connsiteX1" fmla="*/ 126683 w 252412"/>
                <a:gd name="connsiteY1" fmla="*/ 0 h 517302"/>
                <a:gd name="connsiteX2" fmla="*/ 0 w 252412"/>
                <a:gd name="connsiteY2" fmla="*/ 126016 h 517302"/>
                <a:gd name="connsiteX3" fmla="*/ 0 w 252412"/>
                <a:gd name="connsiteY3" fmla="*/ 390906 h 517302"/>
                <a:gd name="connsiteX4" fmla="*/ 126683 w 252412"/>
                <a:gd name="connsiteY4" fmla="*/ 517303 h 517302"/>
                <a:gd name="connsiteX5" fmla="*/ 252413 w 252412"/>
                <a:gd name="connsiteY5" fmla="*/ 390906 h 517302"/>
                <a:gd name="connsiteX6" fmla="*/ 252413 w 252412"/>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412" h="517302">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EE971F54-BFA6-4AC5-82B3-3CB58A49CF48}"/>
                </a:ext>
              </a:extLst>
            </p:cNvPr>
            <p:cNvSpPr/>
            <p:nvPr/>
          </p:nvSpPr>
          <p:spPr>
            <a:xfrm>
              <a:off x="6663530" y="2371343"/>
              <a:ext cx="251936" cy="865251"/>
            </a:xfrm>
            <a:custGeom>
              <a:avLst/>
              <a:gdLst>
                <a:gd name="connsiteX0" fmla="*/ 251936 w 251936"/>
                <a:gd name="connsiteY0" fmla="*/ 126016 h 865251"/>
                <a:gd name="connsiteX1" fmla="*/ 125635 w 251936"/>
                <a:gd name="connsiteY1" fmla="*/ 0 h 865251"/>
                <a:gd name="connsiteX2" fmla="*/ 0 w 251936"/>
                <a:gd name="connsiteY2" fmla="*/ 126016 h 865251"/>
                <a:gd name="connsiteX3" fmla="*/ 0 w 251936"/>
                <a:gd name="connsiteY3" fmla="*/ 738854 h 865251"/>
                <a:gd name="connsiteX4" fmla="*/ 125635 w 251936"/>
                <a:gd name="connsiteY4" fmla="*/ 865251 h 865251"/>
                <a:gd name="connsiteX5" fmla="*/ 251936 w 251936"/>
                <a:gd name="connsiteY5" fmla="*/ 738854 h 865251"/>
                <a:gd name="connsiteX6" fmla="*/ 251936 w 251936"/>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865251">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34D0BB7E-9724-4FBA-8193-772CCA155FFE}"/>
                </a:ext>
              </a:extLst>
            </p:cNvPr>
            <p:cNvSpPr/>
            <p:nvPr/>
          </p:nvSpPr>
          <p:spPr>
            <a:xfrm>
              <a:off x="7358379" y="1895475"/>
              <a:ext cx="251936" cy="1593056"/>
            </a:xfrm>
            <a:custGeom>
              <a:avLst/>
              <a:gdLst>
                <a:gd name="connsiteX0" fmla="*/ 251936 w 251936"/>
                <a:gd name="connsiteY0" fmla="*/ 126016 h 1593056"/>
                <a:gd name="connsiteX1" fmla="*/ 126016 w 251936"/>
                <a:gd name="connsiteY1" fmla="*/ 0 h 1593056"/>
                <a:gd name="connsiteX2" fmla="*/ 0 w 251936"/>
                <a:gd name="connsiteY2" fmla="*/ 126016 h 1593056"/>
                <a:gd name="connsiteX3" fmla="*/ 0 w 251936"/>
                <a:gd name="connsiteY3" fmla="*/ 1466469 h 1593056"/>
                <a:gd name="connsiteX4" fmla="*/ 126016 w 251936"/>
                <a:gd name="connsiteY4" fmla="*/ 1593056 h 1593056"/>
                <a:gd name="connsiteX5" fmla="*/ 251936 w 251936"/>
                <a:gd name="connsiteY5" fmla="*/ 1466469 h 1593056"/>
                <a:gd name="connsiteX6" fmla="*/ 251936 w 251936"/>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1593056">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C70F1AD-D453-4028-BA72-B2C23A603570}"/>
                </a:ext>
              </a:extLst>
            </p:cNvPr>
            <p:cNvSpPr/>
            <p:nvPr/>
          </p:nvSpPr>
          <p:spPr>
            <a:xfrm>
              <a:off x="8051609" y="2371343"/>
              <a:ext cx="254221" cy="865251"/>
            </a:xfrm>
            <a:custGeom>
              <a:avLst/>
              <a:gdLst>
                <a:gd name="connsiteX0" fmla="*/ 254222 w 254221"/>
                <a:gd name="connsiteY0" fmla="*/ 126016 h 865251"/>
                <a:gd name="connsiteX1" fmla="*/ 126397 w 254221"/>
                <a:gd name="connsiteY1" fmla="*/ 0 h 865251"/>
                <a:gd name="connsiteX2" fmla="*/ 0 w 254221"/>
                <a:gd name="connsiteY2" fmla="*/ 126016 h 865251"/>
                <a:gd name="connsiteX3" fmla="*/ 0 w 254221"/>
                <a:gd name="connsiteY3" fmla="*/ 738854 h 865251"/>
                <a:gd name="connsiteX4" fmla="*/ 126397 w 254221"/>
                <a:gd name="connsiteY4" fmla="*/ 865251 h 865251"/>
                <a:gd name="connsiteX5" fmla="*/ 254222 w 254221"/>
                <a:gd name="connsiteY5" fmla="*/ 738854 h 865251"/>
                <a:gd name="connsiteX6" fmla="*/ 254222 w 254221"/>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221" h="865251">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11993BB5-F48C-4D20-937C-CF813A8462EA}"/>
                </a:ext>
              </a:extLst>
            </p:cNvPr>
            <p:cNvSpPr/>
            <p:nvPr/>
          </p:nvSpPr>
          <p:spPr>
            <a:xfrm>
              <a:off x="8747029" y="2719292"/>
              <a:ext cx="252221" cy="517302"/>
            </a:xfrm>
            <a:custGeom>
              <a:avLst/>
              <a:gdLst>
                <a:gd name="connsiteX0" fmla="*/ 252222 w 252221"/>
                <a:gd name="connsiteY0" fmla="*/ 126016 h 517302"/>
                <a:gd name="connsiteX1" fmla="*/ 126206 w 252221"/>
                <a:gd name="connsiteY1" fmla="*/ 0 h 517302"/>
                <a:gd name="connsiteX2" fmla="*/ 0 w 252221"/>
                <a:gd name="connsiteY2" fmla="*/ 126016 h 517302"/>
                <a:gd name="connsiteX3" fmla="*/ 0 w 252221"/>
                <a:gd name="connsiteY3" fmla="*/ 390906 h 517302"/>
                <a:gd name="connsiteX4" fmla="*/ 126206 w 252221"/>
                <a:gd name="connsiteY4" fmla="*/ 517303 h 517302"/>
                <a:gd name="connsiteX5" fmla="*/ 252222 w 252221"/>
                <a:gd name="connsiteY5" fmla="*/ 390906 h 517302"/>
                <a:gd name="connsiteX6" fmla="*/ 252222 w 252221"/>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221" h="517302">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027648F-32F8-409A-84C1-102D2EBD47A3}"/>
                </a:ext>
              </a:extLst>
            </p:cNvPr>
            <p:cNvSpPr/>
            <p:nvPr/>
          </p:nvSpPr>
          <p:spPr>
            <a:xfrm>
              <a:off x="8744552" y="4806696"/>
              <a:ext cx="109252" cy="132968"/>
            </a:xfrm>
            <a:custGeom>
              <a:avLst/>
              <a:gdLst>
                <a:gd name="connsiteX0" fmla="*/ 109252 w 109252"/>
                <a:gd name="connsiteY0" fmla="*/ 0 h 132968"/>
                <a:gd name="connsiteX1" fmla="*/ 109252 w 109252"/>
                <a:gd name="connsiteY1" fmla="*/ 15811 h 132968"/>
                <a:gd name="connsiteX2" fmla="*/ 63627 w 109252"/>
                <a:gd name="connsiteY2" fmla="*/ 15811 h 132968"/>
                <a:gd name="connsiteX3" fmla="*/ 63627 w 109252"/>
                <a:gd name="connsiteY3" fmla="*/ 132969 h 132968"/>
                <a:gd name="connsiteX4" fmla="*/ 45244 w 109252"/>
                <a:gd name="connsiteY4" fmla="*/ 132969 h 132968"/>
                <a:gd name="connsiteX5" fmla="*/ 45244 w 109252"/>
                <a:gd name="connsiteY5" fmla="*/ 15811 h 132968"/>
                <a:gd name="connsiteX6" fmla="*/ 0 w 109252"/>
                <a:gd name="connsiteY6" fmla="*/ 15811 h 132968"/>
                <a:gd name="connsiteX7" fmla="*/ 0 w 109252"/>
                <a:gd name="connsiteY7" fmla="*/ 0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52" h="132968">
                  <a:moveTo>
                    <a:pt x="109252" y="0"/>
                  </a:moveTo>
                  <a:lnTo>
                    <a:pt x="109252" y="15811"/>
                  </a:lnTo>
                  <a:lnTo>
                    <a:pt x="63627" y="15811"/>
                  </a:lnTo>
                  <a:lnTo>
                    <a:pt x="63627" y="132969"/>
                  </a:lnTo>
                  <a:lnTo>
                    <a:pt x="45244" y="132969"/>
                  </a:lnTo>
                  <a:lnTo>
                    <a:pt x="45244" y="15811"/>
                  </a:lnTo>
                  <a:lnTo>
                    <a:pt x="0" y="15811"/>
                  </a:lnTo>
                  <a:lnTo>
                    <a:pt x="0" y="0"/>
                  </a:ln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DB9D92E8-8C4E-4699-8BDE-42B0EAF6A14C}"/>
                </a:ext>
              </a:extLst>
            </p:cNvPr>
            <p:cNvSpPr/>
            <p:nvPr/>
          </p:nvSpPr>
          <p:spPr>
            <a:xfrm>
              <a:off x="8862948" y="4806696"/>
              <a:ext cx="136207" cy="132968"/>
            </a:xfrm>
            <a:custGeom>
              <a:avLst/>
              <a:gdLst>
                <a:gd name="connsiteX0" fmla="*/ 0 w 136207"/>
                <a:gd name="connsiteY0" fmla="*/ 0 h 132968"/>
                <a:gd name="connsiteX1" fmla="*/ 28670 w 136207"/>
                <a:gd name="connsiteY1" fmla="*/ 0 h 132968"/>
                <a:gd name="connsiteX2" fmla="*/ 68771 w 136207"/>
                <a:gd name="connsiteY2" fmla="*/ 109061 h 132968"/>
                <a:gd name="connsiteX3" fmla="*/ 69247 w 136207"/>
                <a:gd name="connsiteY3" fmla="*/ 109061 h 132968"/>
                <a:gd name="connsiteX4" fmla="*/ 107633 w 136207"/>
                <a:gd name="connsiteY4" fmla="*/ 0 h 132968"/>
                <a:gd name="connsiteX5" fmla="*/ 136208 w 136207"/>
                <a:gd name="connsiteY5" fmla="*/ 0 h 132968"/>
                <a:gd name="connsiteX6" fmla="*/ 136208 w 136207"/>
                <a:gd name="connsiteY6" fmla="*/ 132969 h 132968"/>
                <a:gd name="connsiteX7" fmla="*/ 117063 w 136207"/>
                <a:gd name="connsiteY7" fmla="*/ 132969 h 132968"/>
                <a:gd name="connsiteX8" fmla="*/ 117063 w 136207"/>
                <a:gd name="connsiteY8" fmla="*/ 23908 h 132968"/>
                <a:gd name="connsiteX9" fmla="*/ 116491 w 136207"/>
                <a:gd name="connsiteY9" fmla="*/ 23908 h 132968"/>
                <a:gd name="connsiteX10" fmla="*/ 76295 w 136207"/>
                <a:gd name="connsiteY10" fmla="*/ 132969 h 132968"/>
                <a:gd name="connsiteX11" fmla="*/ 58674 w 136207"/>
                <a:gd name="connsiteY11" fmla="*/ 132969 h 132968"/>
                <a:gd name="connsiteX12" fmla="*/ 19336 w 136207"/>
                <a:gd name="connsiteY12" fmla="*/ 23908 h 132968"/>
                <a:gd name="connsiteX13" fmla="*/ 18669 w 136207"/>
                <a:gd name="connsiteY13" fmla="*/ 23908 h 132968"/>
                <a:gd name="connsiteX14" fmla="*/ 18669 w 136207"/>
                <a:gd name="connsiteY14" fmla="*/ 132969 h 132968"/>
                <a:gd name="connsiteX15" fmla="*/ 0 w 136207"/>
                <a:gd name="connsiteY15" fmla="*/ 132969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207" h="132968">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7685690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_Callout_2">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BE56B3-BBC6-4835-9B75-526D0BC345B9}"/>
              </a:ext>
            </a:extLst>
          </p:cNvPr>
          <p:cNvSpPr/>
          <p:nvPr userDrawn="1"/>
        </p:nvSpPr>
        <p:spPr>
          <a:xfrm>
            <a:off x="1" y="3429001"/>
            <a:ext cx="12192000" cy="3428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821349F5-F761-4B3C-8256-DB8CC34562B3}"/>
              </a:ext>
            </a:extLst>
          </p:cNvPr>
          <p:cNvSpPr>
            <a:spLocks noGrp="1"/>
          </p:cNvSpPr>
          <p:nvPr>
            <p:ph type="pic" sz="quarter" idx="10"/>
          </p:nvPr>
        </p:nvSpPr>
        <p:spPr>
          <a:xfrm>
            <a:off x="673275" y="910397"/>
            <a:ext cx="5706883" cy="5037206"/>
          </a:xfrm>
          <a:solidFill>
            <a:schemeClr val="bg2"/>
          </a:solidFill>
          <a:ln>
            <a:noFill/>
          </a:ln>
          <a:effectLst>
            <a:outerShdw blurRad="254000" algn="ctr" rotWithShape="0">
              <a:schemeClr val="tx1">
                <a:alpha val="10000"/>
              </a:schemeClr>
            </a:outerShdw>
          </a:effectLst>
        </p:spPr>
        <p:txBody>
          <a:bodyPr/>
          <a:lstStyle>
            <a:lvl1pPr>
              <a:defRPr/>
            </a:lvl1pPr>
          </a:lstStyle>
          <a:p>
            <a:r>
              <a:rPr lang="en-US"/>
              <a:t>Click icon to add picture</a:t>
            </a:r>
          </a:p>
        </p:txBody>
      </p:sp>
      <p:sp>
        <p:nvSpPr>
          <p:cNvPr id="10" name="Text Placeholder 9">
            <a:extLst>
              <a:ext uri="{FF2B5EF4-FFF2-40B4-BE49-F238E27FC236}">
                <a16:creationId xmlns:a16="http://schemas.microsoft.com/office/drawing/2014/main" id="{2DA80738-D24F-4486-8712-1A978CF99945}"/>
              </a:ext>
            </a:extLst>
          </p:cNvPr>
          <p:cNvSpPr>
            <a:spLocks noGrp="1"/>
          </p:cNvSpPr>
          <p:nvPr>
            <p:ph type="body" sz="quarter" idx="11"/>
          </p:nvPr>
        </p:nvSpPr>
        <p:spPr>
          <a:xfrm>
            <a:off x="6818565" y="910399"/>
            <a:ext cx="4817666" cy="2259933"/>
          </a:xfrm>
        </p:spPr>
        <p:txBody>
          <a:bodyPr anchor="ctr"/>
          <a:lstStyle>
            <a:lvl1pPr>
              <a:defRPr/>
            </a:lvl1pPr>
            <a:lvl2pPr>
              <a:defRPr/>
            </a:lvl2pPr>
            <a:lvl3pPr>
              <a:defRPr/>
            </a:lvl3pPr>
            <a:lvl4pPr>
              <a:defRPr>
                <a:solidFill>
                  <a:schemeClr val="tx1"/>
                </a:solidFill>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3">
            <a:extLst>
              <a:ext uri="{FF2B5EF4-FFF2-40B4-BE49-F238E27FC236}">
                <a16:creationId xmlns:a16="http://schemas.microsoft.com/office/drawing/2014/main" id="{19EDCA8A-328A-46E0-A7D9-88601014A155}"/>
              </a:ext>
            </a:extLst>
          </p:cNvPr>
          <p:cNvSpPr>
            <a:spLocks noGrp="1"/>
          </p:cNvSpPr>
          <p:nvPr>
            <p:ph type="body" sz="quarter" idx="12"/>
          </p:nvPr>
        </p:nvSpPr>
        <p:spPr>
          <a:xfrm>
            <a:off x="6818564" y="3676898"/>
            <a:ext cx="4817666" cy="2270705"/>
          </a:xfrm>
        </p:spPr>
        <p:txBody>
          <a:bodyPr anchor="ct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sz="4000">
                <a:solidFill>
                  <a:schemeClr val="bg1"/>
                </a:solidFill>
              </a:defRPr>
            </a:lvl9pPr>
          </a:lstStyle>
          <a:p>
            <a:pPr lvl="0"/>
            <a:r>
              <a:rPr lang="en-US"/>
              <a:t>Click to edit Master text styles</a:t>
            </a:r>
          </a:p>
          <a:p>
            <a:pPr lvl="1"/>
            <a:r>
              <a:rPr lang="en-US"/>
              <a:t>Second level</a:t>
            </a:r>
          </a:p>
        </p:txBody>
      </p:sp>
      <p:sp>
        <p:nvSpPr>
          <p:cNvPr id="42" name="TextBox 41">
            <a:extLst>
              <a:ext uri="{FF2B5EF4-FFF2-40B4-BE49-F238E27FC236}">
                <a16:creationId xmlns:a16="http://schemas.microsoft.com/office/drawing/2014/main" id="{18A3D21C-15DF-4E20-902F-7B082C69FAA5}"/>
              </a:ext>
            </a:extLst>
          </p:cNvPr>
          <p:cNvSpPr txBox="1"/>
          <p:nvPr userDrawn="1"/>
        </p:nvSpPr>
        <p:spPr>
          <a:xfrm>
            <a:off x="11437792" y="6414737"/>
            <a:ext cx="327344" cy="278918"/>
          </a:xfrm>
          <a:prstGeom prst="rect">
            <a:avLst/>
          </a:prstGeom>
        </p:spPr>
        <p:txBody>
          <a:bodyPr vert="horz" wrap="square" lIns="91440" tIns="45720" rIns="91440" bIns="45720" rtlCol="0" anchor="ctr">
            <a:normAutofit/>
          </a:bodyPr>
          <a:lstStyle/>
          <a:p>
            <a:pPr algn="l"/>
            <a:fld id="{311237F8-2929-CB49-9823-AD2518862D1D}" type="slidenum">
              <a:rPr lang="en-US" sz="700" b="0" i="0" smtClean="0">
                <a:solidFill>
                  <a:schemeClr val="bg2">
                    <a:lumMod val="90000"/>
                    <a:alpha val="46000"/>
                  </a:schemeClr>
                </a:solidFill>
                <a:latin typeface="AppD Sans" panose="00000500000000000000" pitchFamily="2" charset="0"/>
                <a:cs typeface="Arial" panose="020B0604020202020204" pitchFamily="34" charset="0"/>
              </a:rPr>
              <a:pPr algn="l"/>
              <a:t>‹#›</a:t>
            </a:fld>
            <a:endParaRPr lang="en-US" sz="700" b="0" i="0">
              <a:solidFill>
                <a:schemeClr val="bg2">
                  <a:lumMod val="90000"/>
                  <a:alpha val="46000"/>
                </a:schemeClr>
              </a:solidFill>
              <a:latin typeface="AppD Sans" panose="00000500000000000000" pitchFamily="2" charset="0"/>
              <a:cs typeface="Arial" panose="020B0604020202020204" pitchFamily="34" charset="0"/>
            </a:endParaRPr>
          </a:p>
        </p:txBody>
      </p:sp>
      <p:sp>
        <p:nvSpPr>
          <p:cNvPr id="43" name="Rectangle 42">
            <a:extLst>
              <a:ext uri="{FF2B5EF4-FFF2-40B4-BE49-F238E27FC236}">
                <a16:creationId xmlns:a16="http://schemas.microsoft.com/office/drawing/2014/main" id="{EF10D754-FCFE-4876-83F2-6F33C4E2ACB8}"/>
              </a:ext>
            </a:extLst>
          </p:cNvPr>
          <p:cNvSpPr/>
          <p:nvPr userDrawn="1"/>
        </p:nvSpPr>
        <p:spPr>
          <a:xfrm>
            <a:off x="2564248" y="6454170"/>
            <a:ext cx="1482523" cy="200055"/>
          </a:xfrm>
          <a:prstGeom prst="rect">
            <a:avLst/>
          </a:prstGeom>
        </p:spPr>
        <p:txBody>
          <a:bodyPr wrap="none">
            <a:spAutoFit/>
          </a:bodyPr>
          <a:lstStyle/>
          <a:p>
            <a:pPr algn="l"/>
            <a:r>
              <a:rPr lang="en-US" sz="700" b="0" i="0" kern="1200" spc="20">
                <a:solidFill>
                  <a:schemeClr val="bg2">
                    <a:lumMod val="90000"/>
                    <a:alpha val="46000"/>
                  </a:schemeClr>
                </a:solidFill>
                <a:effectLst/>
                <a:latin typeface="AppD Sans" panose="00000500000000000000" pitchFamily="2" charset="0"/>
                <a:ea typeface="+mn-ea"/>
                <a:cs typeface="Arial" panose="020B0604020202020204" pitchFamily="34" charset="0"/>
              </a:rPr>
              <a:t>AppDynamics</a:t>
            </a:r>
            <a:r>
              <a:rPr lang="en-US" sz="700" b="0" i="0" kern="1200" spc="20" baseline="0">
                <a:solidFill>
                  <a:schemeClr val="bg2">
                    <a:lumMod val="90000"/>
                    <a:alpha val="46000"/>
                  </a:schemeClr>
                </a:solidFill>
                <a:effectLst/>
                <a:latin typeface="AppD Sans" panose="00000500000000000000" pitchFamily="2" charset="0"/>
                <a:ea typeface="+mn-ea"/>
                <a:cs typeface="Arial" panose="020B0604020202020204" pitchFamily="34" charset="0"/>
              </a:rPr>
              <a:t> is part of Cisco</a:t>
            </a:r>
            <a:r>
              <a:rPr lang="en-US" sz="700" b="0" i="0" kern="1200" baseline="0">
                <a:solidFill>
                  <a:schemeClr val="bg2">
                    <a:lumMod val="90000"/>
                    <a:alpha val="46000"/>
                  </a:schemeClr>
                </a:solidFill>
                <a:effectLst/>
                <a:latin typeface="AppD Sans" panose="00000500000000000000" pitchFamily="2" charset="0"/>
                <a:ea typeface="+mn-ea"/>
                <a:cs typeface="Arial" panose="020B0604020202020204" pitchFamily="34" charset="0"/>
              </a:rPr>
              <a:t>.</a:t>
            </a:r>
            <a:endParaRPr lang="en-US" sz="1600">
              <a:solidFill>
                <a:schemeClr val="bg2">
                  <a:lumMod val="90000"/>
                  <a:alpha val="46000"/>
                </a:schemeClr>
              </a:solidFill>
            </a:endParaRPr>
          </a:p>
        </p:txBody>
      </p:sp>
      <p:cxnSp>
        <p:nvCxnSpPr>
          <p:cNvPr id="44" name="Straight Connector 43">
            <a:extLst>
              <a:ext uri="{FF2B5EF4-FFF2-40B4-BE49-F238E27FC236}">
                <a16:creationId xmlns:a16="http://schemas.microsoft.com/office/drawing/2014/main" id="{CBFC2BF3-F186-4753-A798-AE6EC1083359}"/>
              </a:ext>
            </a:extLst>
          </p:cNvPr>
          <p:cNvCxnSpPr>
            <a:cxnSpLocks/>
          </p:cNvCxnSpPr>
          <p:nvPr userDrawn="1"/>
        </p:nvCxnSpPr>
        <p:spPr>
          <a:xfrm>
            <a:off x="1771509" y="6426009"/>
            <a:ext cx="0" cy="256377"/>
          </a:xfrm>
          <a:prstGeom prst="line">
            <a:avLst/>
          </a:prstGeom>
          <a:ln>
            <a:solidFill>
              <a:schemeClr val="bg1">
                <a:lumMod val="75000"/>
                <a:alpha val="46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E837DFC-C02C-4EFC-A936-08BEDC030401}"/>
              </a:ext>
            </a:extLst>
          </p:cNvPr>
          <p:cNvCxnSpPr>
            <a:cxnSpLocks/>
          </p:cNvCxnSpPr>
          <p:nvPr userDrawn="1"/>
        </p:nvCxnSpPr>
        <p:spPr>
          <a:xfrm>
            <a:off x="4168825" y="6426009"/>
            <a:ext cx="0" cy="256377"/>
          </a:xfrm>
          <a:prstGeom prst="line">
            <a:avLst/>
          </a:prstGeom>
          <a:ln>
            <a:solidFill>
              <a:schemeClr val="bg1">
                <a:lumMod val="75000"/>
                <a:alpha val="46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92CD641-AA23-4996-9093-9BBE5A5400B3}"/>
              </a:ext>
            </a:extLst>
          </p:cNvPr>
          <p:cNvSpPr/>
          <p:nvPr userDrawn="1"/>
        </p:nvSpPr>
        <p:spPr>
          <a:xfrm>
            <a:off x="4302180" y="6454170"/>
            <a:ext cx="5250881" cy="200055"/>
          </a:xfrm>
          <a:prstGeom prst="rect">
            <a:avLst/>
          </a:prstGeom>
        </p:spPr>
        <p:txBody>
          <a:bodyPr wrap="none">
            <a:spAutoFit/>
          </a:bodyPr>
          <a:lstStyle/>
          <a:p>
            <a:pPr marL="0" marR="0" lvl="0" indent="0" algn="l" defTabSz="412647" rtl="0" eaLnBrk="1" fontAlgn="auto" latinLnBrk="0" hangingPunct="1">
              <a:lnSpc>
                <a:spcPct val="100000"/>
              </a:lnSpc>
              <a:spcBef>
                <a:spcPts val="0"/>
              </a:spcBef>
              <a:spcAft>
                <a:spcPts val="0"/>
              </a:spcAft>
              <a:buClrTx/>
              <a:buSzTx/>
              <a:buFontTx/>
              <a:buNone/>
              <a:tabLst/>
              <a:defRPr/>
            </a:pPr>
            <a:r>
              <a:rPr lang="en-US" sz="700" b="0" i="0" kern="1000" spc="60" baseline="0">
                <a:solidFill>
                  <a:schemeClr val="bg2">
                    <a:lumMod val="90000"/>
                    <a:alpha val="46000"/>
                  </a:schemeClr>
                </a:solidFill>
                <a:effectLst/>
                <a:latin typeface="AppD Sans" panose="00000500000000000000" pitchFamily="2" charset="0"/>
                <a:ea typeface="+mn-ea"/>
                <a:cs typeface="Arial" panose="020B0604020202020204" pitchFamily="34" charset="0"/>
              </a:rPr>
              <a:t>© 2020 Cisco and/or its affiliates. All rights reserved. APPDYNAMICS CONFIDENTIAL AND PROPRIETARY</a:t>
            </a:r>
          </a:p>
        </p:txBody>
      </p:sp>
      <p:grpSp>
        <p:nvGrpSpPr>
          <p:cNvPr id="47" name="Graphic 4">
            <a:extLst>
              <a:ext uri="{FF2B5EF4-FFF2-40B4-BE49-F238E27FC236}">
                <a16:creationId xmlns:a16="http://schemas.microsoft.com/office/drawing/2014/main" id="{C7CA5540-B7D4-48D5-AB39-91EAA42E5F89}"/>
              </a:ext>
            </a:extLst>
          </p:cNvPr>
          <p:cNvGrpSpPr/>
          <p:nvPr userDrawn="1"/>
        </p:nvGrpSpPr>
        <p:grpSpPr>
          <a:xfrm>
            <a:off x="456882" y="6487048"/>
            <a:ext cx="1022732" cy="133908"/>
            <a:chOff x="1190923" y="-1184359"/>
            <a:chExt cx="8582025" cy="1123950"/>
          </a:xfrm>
          <a:solidFill>
            <a:schemeClr val="tx1">
              <a:lumMod val="10000"/>
              <a:lumOff val="90000"/>
              <a:alpha val="46000"/>
            </a:schemeClr>
          </a:solidFill>
        </p:grpSpPr>
        <p:sp>
          <p:nvSpPr>
            <p:cNvPr id="48" name="Freeform: Shape 47">
              <a:extLst>
                <a:ext uri="{FF2B5EF4-FFF2-40B4-BE49-F238E27FC236}">
                  <a16:creationId xmlns:a16="http://schemas.microsoft.com/office/drawing/2014/main" id="{213E8FE8-59A5-4BD8-A0AC-448978DFD363}"/>
                </a:ext>
              </a:extLst>
            </p:cNvPr>
            <p:cNvSpPr/>
            <p:nvPr/>
          </p:nvSpPr>
          <p:spPr>
            <a:xfrm>
              <a:off x="1190923" y="-1184359"/>
              <a:ext cx="1022032" cy="1122711"/>
            </a:xfrm>
            <a:custGeom>
              <a:avLst/>
              <a:gdLst>
                <a:gd name="connsiteX0" fmla="*/ 297371 w 1022032"/>
                <a:gd name="connsiteY0" fmla="*/ 656558 h 1122711"/>
                <a:gd name="connsiteX1" fmla="*/ 142780 w 1022032"/>
                <a:gd name="connsiteY1" fmla="*/ 309467 h 1122711"/>
                <a:gd name="connsiteX2" fmla="*/ 0 w 1022032"/>
                <a:gd name="connsiteY2" fmla="*/ 614363 h 1122711"/>
                <a:gd name="connsiteX3" fmla="*/ 397288 w 1022032"/>
                <a:gd name="connsiteY3" fmla="*/ 1011650 h 1122711"/>
                <a:gd name="connsiteX4" fmla="*/ 453676 w 1022032"/>
                <a:gd name="connsiteY4" fmla="*/ 1007650 h 1122711"/>
                <a:gd name="connsiteX5" fmla="*/ 299466 w 1022032"/>
                <a:gd name="connsiteY5" fmla="*/ 661416 h 1122711"/>
                <a:gd name="connsiteX6" fmla="*/ 297371 w 1022032"/>
                <a:gd name="connsiteY6" fmla="*/ 656558 h 1122711"/>
                <a:gd name="connsiteX7" fmla="*/ 397288 w 1022032"/>
                <a:gd name="connsiteY7" fmla="*/ 0 h 1122711"/>
                <a:gd name="connsiteX8" fmla="*/ 250317 w 1022032"/>
                <a:gd name="connsiteY8" fmla="*/ 17717 h 1122711"/>
                <a:gd name="connsiteX9" fmla="*/ 340805 w 1022032"/>
                <a:gd name="connsiteY9" fmla="*/ 221171 h 1122711"/>
                <a:gd name="connsiteX10" fmla="*/ 397288 w 1022032"/>
                <a:gd name="connsiteY10" fmla="*/ 217170 h 1122711"/>
                <a:gd name="connsiteX11" fmla="*/ 794480 w 1022032"/>
                <a:gd name="connsiteY11" fmla="*/ 614363 h 1122711"/>
                <a:gd name="connsiteX12" fmla="*/ 651701 w 1022032"/>
                <a:gd name="connsiteY12" fmla="*/ 919353 h 1122711"/>
                <a:gd name="connsiteX13" fmla="*/ 742188 w 1022032"/>
                <a:gd name="connsiteY13" fmla="*/ 1122712 h 1122711"/>
                <a:gd name="connsiteX14" fmla="*/ 1011650 w 1022032"/>
                <a:gd name="connsiteY14" fmla="*/ 614363 h 1122711"/>
                <a:gd name="connsiteX15" fmla="*/ 397288 w 1022032"/>
                <a:gd name="connsiteY15" fmla="*/ 0 h 1122711"/>
                <a:gd name="connsiteX16" fmla="*/ 1014603 w 1022032"/>
                <a:gd name="connsiteY16" fmla="*/ 1032415 h 1122711"/>
                <a:gd name="connsiteX17" fmla="*/ 1004030 w 1022032"/>
                <a:gd name="connsiteY17" fmla="*/ 1058799 h 1122711"/>
                <a:gd name="connsiteX18" fmla="*/ 993458 w 1022032"/>
                <a:gd name="connsiteY18" fmla="*/ 1032415 h 1122711"/>
                <a:gd name="connsiteX19" fmla="*/ 986028 w 1022032"/>
                <a:gd name="connsiteY19" fmla="*/ 1032415 h 1122711"/>
                <a:gd name="connsiteX20" fmla="*/ 986028 w 1022032"/>
                <a:gd name="connsiteY20" fmla="*/ 1072610 h 1122711"/>
                <a:gd name="connsiteX21" fmla="*/ 993172 w 1022032"/>
                <a:gd name="connsiteY21" fmla="*/ 1072610 h 1122711"/>
                <a:gd name="connsiteX22" fmla="*/ 993172 w 1022032"/>
                <a:gd name="connsiteY22" fmla="*/ 1047179 h 1122711"/>
                <a:gd name="connsiteX23" fmla="*/ 1001935 w 1022032"/>
                <a:gd name="connsiteY23" fmla="*/ 1068896 h 1122711"/>
                <a:gd name="connsiteX24" fmla="*/ 1006126 w 1022032"/>
                <a:gd name="connsiteY24" fmla="*/ 1068896 h 1122711"/>
                <a:gd name="connsiteX25" fmla="*/ 1014889 w 1022032"/>
                <a:gd name="connsiteY25" fmla="*/ 1047179 h 1122711"/>
                <a:gd name="connsiteX26" fmla="*/ 1014889 w 1022032"/>
                <a:gd name="connsiteY26" fmla="*/ 1072610 h 1122711"/>
                <a:gd name="connsiteX27" fmla="*/ 1022033 w 1022032"/>
                <a:gd name="connsiteY27" fmla="*/ 1072610 h 1122711"/>
                <a:gd name="connsiteX28" fmla="*/ 1022033 w 1022032"/>
                <a:gd name="connsiteY28" fmla="*/ 1032415 h 1122711"/>
                <a:gd name="connsiteX29" fmla="*/ 1014603 w 1022032"/>
                <a:gd name="connsiteY29" fmla="*/ 1032415 h 1122711"/>
                <a:gd name="connsiteX30" fmla="*/ 950500 w 1022032"/>
                <a:gd name="connsiteY30" fmla="*/ 1038415 h 1122711"/>
                <a:gd name="connsiteX31" fmla="*/ 961073 w 1022032"/>
                <a:gd name="connsiteY31" fmla="*/ 1038415 h 1122711"/>
                <a:gd name="connsiteX32" fmla="*/ 961073 w 1022032"/>
                <a:gd name="connsiteY32" fmla="*/ 1072515 h 1122711"/>
                <a:gd name="connsiteX33" fmla="*/ 968216 w 1022032"/>
                <a:gd name="connsiteY33" fmla="*/ 1072515 h 1122711"/>
                <a:gd name="connsiteX34" fmla="*/ 968216 w 1022032"/>
                <a:gd name="connsiteY34" fmla="*/ 1038415 h 1122711"/>
                <a:gd name="connsiteX35" fmla="*/ 978789 w 1022032"/>
                <a:gd name="connsiteY35" fmla="*/ 1038415 h 1122711"/>
                <a:gd name="connsiteX36" fmla="*/ 978789 w 1022032"/>
                <a:gd name="connsiteY36" fmla="*/ 1032415 h 1122711"/>
                <a:gd name="connsiteX37" fmla="*/ 950595 w 1022032"/>
                <a:gd name="connsiteY37" fmla="*/ 1032415 h 1122711"/>
                <a:gd name="connsiteX38" fmla="*/ 950595 w 1022032"/>
                <a:gd name="connsiteY38" fmla="*/ 1038415 h 112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22032" h="1122711">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grpFill/>
            <a:ln w="9525" cap="flat">
              <a:noFill/>
              <a:prstDash val="solid"/>
              <a:miter/>
            </a:ln>
          </p:spPr>
          <p:txBody>
            <a:bodyPr rtlCol="0" anchor="ctr"/>
            <a:lstStyle/>
            <a:p>
              <a:endParaRPr lang="en-US"/>
            </a:p>
          </p:txBody>
        </p:sp>
        <p:grpSp>
          <p:nvGrpSpPr>
            <p:cNvPr id="49" name="Graphic 4">
              <a:extLst>
                <a:ext uri="{FF2B5EF4-FFF2-40B4-BE49-F238E27FC236}">
                  <a16:creationId xmlns:a16="http://schemas.microsoft.com/office/drawing/2014/main" id="{C8D4391B-9642-49D9-9FBF-3746D8F2B778}"/>
                </a:ext>
              </a:extLst>
            </p:cNvPr>
            <p:cNvGrpSpPr/>
            <p:nvPr/>
          </p:nvGrpSpPr>
          <p:grpSpPr>
            <a:xfrm>
              <a:off x="2653581" y="-921659"/>
              <a:ext cx="7122803" cy="597330"/>
              <a:chOff x="2653581" y="-921659"/>
              <a:chExt cx="7122803" cy="597330"/>
            </a:xfrm>
            <a:grpFill/>
          </p:grpSpPr>
          <p:sp>
            <p:nvSpPr>
              <p:cNvPr id="50" name="Freeform: Shape 49">
                <a:extLst>
                  <a:ext uri="{FF2B5EF4-FFF2-40B4-BE49-F238E27FC236}">
                    <a16:creationId xmlns:a16="http://schemas.microsoft.com/office/drawing/2014/main" id="{D2BB4E6E-FF93-429D-8EA2-1588F7B99A5E}"/>
                  </a:ext>
                </a:extLst>
              </p:cNvPr>
              <p:cNvSpPr/>
              <p:nvPr/>
            </p:nvSpPr>
            <p:spPr>
              <a:xfrm>
                <a:off x="2653581"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4 w 621506"/>
                  <a:gd name="connsiteY4" fmla="*/ 0 h 563498"/>
                  <a:gd name="connsiteX5" fmla="*/ 368713 w 621506"/>
                  <a:gd name="connsiteY5" fmla="*/ 0 h 563498"/>
                  <a:gd name="connsiteX6" fmla="*/ 621506 w 621506"/>
                  <a:gd name="connsiteY6" fmla="*/ 563499 h 563498"/>
                  <a:gd name="connsiteX7" fmla="*/ 505587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7CA5F1C-DBC1-4C74-BA47-D4B3459E7039}"/>
                  </a:ext>
                </a:extLst>
              </p:cNvPr>
              <p:cNvSpPr/>
              <p:nvPr/>
            </p:nvSpPr>
            <p:spPr>
              <a:xfrm>
                <a:off x="3442347"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5EE8A1B-63D9-4233-9B84-6A32C8414C33}"/>
                  </a:ext>
                </a:extLst>
              </p:cNvPr>
              <p:cNvSpPr/>
              <p:nvPr/>
            </p:nvSpPr>
            <p:spPr>
              <a:xfrm>
                <a:off x="4100810"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2163C3E-E7BE-4A07-A7DF-861E7EA4DF6B}"/>
                  </a:ext>
                </a:extLst>
              </p:cNvPr>
              <p:cNvSpPr/>
              <p:nvPr/>
            </p:nvSpPr>
            <p:spPr>
              <a:xfrm>
                <a:off x="4759369" y="-902323"/>
                <a:ext cx="503157" cy="563498"/>
              </a:xfrm>
              <a:custGeom>
                <a:avLst/>
                <a:gdLst>
                  <a:gd name="connsiteX0" fmla="*/ 503110 w 503157"/>
                  <a:gd name="connsiteY0" fmla="*/ 276892 h 563498"/>
                  <a:gd name="connsiteX1" fmla="*/ 221361 w 503157"/>
                  <a:gd name="connsiteY1" fmla="*/ 563499 h 563498"/>
                  <a:gd name="connsiteX2" fmla="*/ 0 w 503157"/>
                  <a:gd name="connsiteY2" fmla="*/ 563499 h 563498"/>
                  <a:gd name="connsiteX3" fmla="*/ 0 w 503157"/>
                  <a:gd name="connsiteY3" fmla="*/ 0 h 563498"/>
                  <a:gd name="connsiteX4" fmla="*/ 221361 w 503157"/>
                  <a:gd name="connsiteY4" fmla="*/ 0 h 563498"/>
                  <a:gd name="connsiteX5" fmla="*/ 503110 w 503157"/>
                  <a:gd name="connsiteY5" fmla="*/ 276892 h 563498"/>
                  <a:gd name="connsiteX6" fmla="*/ 105442 w 503157"/>
                  <a:gd name="connsiteY6" fmla="*/ 461296 h 563498"/>
                  <a:gd name="connsiteX7" fmla="*/ 221361 w 503157"/>
                  <a:gd name="connsiteY7" fmla="*/ 461296 h 563498"/>
                  <a:gd name="connsiteX8" fmla="*/ 397669 w 503157"/>
                  <a:gd name="connsiteY8" fmla="*/ 276130 h 563498"/>
                  <a:gd name="connsiteX9" fmla="*/ 221361 w 503157"/>
                  <a:gd name="connsiteY9" fmla="*/ 100679 h 563498"/>
                  <a:gd name="connsiteX10" fmla="*/ 105442 w 503157"/>
                  <a:gd name="connsiteY10" fmla="*/ 100679 h 563498"/>
                  <a:gd name="connsiteX11" fmla="*/ 105442 w 503157"/>
                  <a:gd name="connsiteY11" fmla="*/ 461296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157" h="563498">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D64101D-C544-43F6-8332-8AB42E1CB348}"/>
                  </a:ext>
                </a:extLst>
              </p:cNvPr>
              <p:cNvSpPr/>
              <p:nvPr/>
            </p:nvSpPr>
            <p:spPr>
              <a:xfrm>
                <a:off x="5362206" y="-902323"/>
                <a:ext cx="547497" cy="563594"/>
              </a:xfrm>
              <a:custGeom>
                <a:avLst/>
                <a:gdLst>
                  <a:gd name="connsiteX0" fmla="*/ 269748 w 547497"/>
                  <a:gd name="connsiteY0" fmla="*/ 232696 h 563594"/>
                  <a:gd name="connsiteX1" fmla="*/ 419481 w 547497"/>
                  <a:gd name="connsiteY1" fmla="*/ 0 h 563594"/>
                  <a:gd name="connsiteX2" fmla="*/ 547497 w 547497"/>
                  <a:gd name="connsiteY2" fmla="*/ 0 h 563594"/>
                  <a:gd name="connsiteX3" fmla="*/ 547497 w 547497"/>
                  <a:gd name="connsiteY3" fmla="*/ 4858 h 563594"/>
                  <a:gd name="connsiteX4" fmla="*/ 322897 w 547497"/>
                  <a:gd name="connsiteY4" fmla="*/ 330898 h 563594"/>
                  <a:gd name="connsiteX5" fmla="*/ 322897 w 547497"/>
                  <a:gd name="connsiteY5" fmla="*/ 502730 h 563594"/>
                  <a:gd name="connsiteX6" fmla="*/ 262033 w 547497"/>
                  <a:gd name="connsiteY6" fmla="*/ 563594 h 563594"/>
                  <a:gd name="connsiteX7" fmla="*/ 216599 w 547497"/>
                  <a:gd name="connsiteY7" fmla="*/ 563594 h 563594"/>
                  <a:gd name="connsiteX8" fmla="*/ 216599 w 547497"/>
                  <a:gd name="connsiteY8" fmla="*/ 330898 h 563594"/>
                  <a:gd name="connsiteX9" fmla="*/ 0 w 547497"/>
                  <a:gd name="connsiteY9" fmla="*/ 4858 h 563594"/>
                  <a:gd name="connsiteX10" fmla="*/ 0 w 547497"/>
                  <a:gd name="connsiteY10" fmla="*/ 0 h 563594"/>
                  <a:gd name="connsiteX11" fmla="*/ 126397 w 547497"/>
                  <a:gd name="connsiteY11" fmla="*/ 0 h 563594"/>
                  <a:gd name="connsiteX12" fmla="*/ 269748 w 547497"/>
                  <a:gd name="connsiteY12" fmla="*/ 232696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7497" h="563594">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5D92B32A-9C33-4B02-8371-36CFB549805C}"/>
                  </a:ext>
                </a:extLst>
              </p:cNvPr>
              <p:cNvSpPr/>
              <p:nvPr/>
            </p:nvSpPr>
            <p:spPr>
              <a:xfrm>
                <a:off x="6066865" y="-902323"/>
                <a:ext cx="491966" cy="563498"/>
              </a:xfrm>
              <a:custGeom>
                <a:avLst/>
                <a:gdLst>
                  <a:gd name="connsiteX0" fmla="*/ 385667 w 491966"/>
                  <a:gd name="connsiteY0" fmla="*/ 379190 h 563498"/>
                  <a:gd name="connsiteX1" fmla="*/ 385667 w 491966"/>
                  <a:gd name="connsiteY1" fmla="*/ 60865 h 563498"/>
                  <a:gd name="connsiteX2" fmla="*/ 446532 w 491966"/>
                  <a:gd name="connsiteY2" fmla="*/ 0 h 563498"/>
                  <a:gd name="connsiteX3" fmla="*/ 491966 w 491966"/>
                  <a:gd name="connsiteY3" fmla="*/ 0 h 563498"/>
                  <a:gd name="connsiteX4" fmla="*/ 491966 w 491966"/>
                  <a:gd name="connsiteY4" fmla="*/ 563499 h 563498"/>
                  <a:gd name="connsiteX5" fmla="*/ 405765 w 491966"/>
                  <a:gd name="connsiteY5" fmla="*/ 563499 h 563498"/>
                  <a:gd name="connsiteX6" fmla="*/ 106299 w 491966"/>
                  <a:gd name="connsiteY6" fmla="*/ 188309 h 563498"/>
                  <a:gd name="connsiteX7" fmla="*/ 106299 w 491966"/>
                  <a:gd name="connsiteY7" fmla="*/ 502634 h 563498"/>
                  <a:gd name="connsiteX8" fmla="*/ 45434 w 491966"/>
                  <a:gd name="connsiteY8" fmla="*/ 563499 h 563498"/>
                  <a:gd name="connsiteX9" fmla="*/ 0 w 491966"/>
                  <a:gd name="connsiteY9" fmla="*/ 563499 h 563498"/>
                  <a:gd name="connsiteX10" fmla="*/ 0 w 491966"/>
                  <a:gd name="connsiteY10" fmla="*/ 0 h 563498"/>
                  <a:gd name="connsiteX11" fmla="*/ 86106 w 491966"/>
                  <a:gd name="connsiteY11" fmla="*/ 0 h 563498"/>
                  <a:gd name="connsiteX12" fmla="*/ 385667 w 491966"/>
                  <a:gd name="connsiteY12" fmla="*/ 379190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966" h="563498">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C8A33D1-3D2C-4642-BF9D-08CCF3204937}"/>
                  </a:ext>
                </a:extLst>
              </p:cNvPr>
              <p:cNvSpPr/>
              <p:nvPr/>
            </p:nvSpPr>
            <p:spPr>
              <a:xfrm>
                <a:off x="6726186"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3 w 621506"/>
                  <a:gd name="connsiteY4" fmla="*/ 0 h 563498"/>
                  <a:gd name="connsiteX5" fmla="*/ 368713 w 621506"/>
                  <a:gd name="connsiteY5" fmla="*/ 0 h 563498"/>
                  <a:gd name="connsiteX6" fmla="*/ 621506 w 621506"/>
                  <a:gd name="connsiteY6" fmla="*/ 563499 h 563498"/>
                  <a:gd name="connsiteX7" fmla="*/ 505492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A3337201-428F-47B5-B090-AD5D887C9CEA}"/>
                  </a:ext>
                </a:extLst>
              </p:cNvPr>
              <p:cNvSpPr/>
              <p:nvPr/>
            </p:nvSpPr>
            <p:spPr>
              <a:xfrm>
                <a:off x="7514951" y="-901466"/>
                <a:ext cx="596550" cy="563594"/>
              </a:xfrm>
              <a:custGeom>
                <a:avLst/>
                <a:gdLst>
                  <a:gd name="connsiteX0" fmla="*/ 490347 w 596550"/>
                  <a:gd name="connsiteY0" fmla="*/ 154495 h 563594"/>
                  <a:gd name="connsiteX1" fmla="*/ 306800 w 596550"/>
                  <a:gd name="connsiteY1" fmla="*/ 399193 h 563594"/>
                  <a:gd name="connsiteX2" fmla="*/ 285845 w 596550"/>
                  <a:gd name="connsiteY2" fmla="*/ 399193 h 563594"/>
                  <a:gd name="connsiteX3" fmla="*/ 106299 w 596550"/>
                  <a:gd name="connsiteY3" fmla="*/ 153734 h 563594"/>
                  <a:gd name="connsiteX4" fmla="*/ 106299 w 596550"/>
                  <a:gd name="connsiteY4" fmla="*/ 502730 h 563594"/>
                  <a:gd name="connsiteX5" fmla="*/ 45434 w 596550"/>
                  <a:gd name="connsiteY5" fmla="*/ 563594 h 563594"/>
                  <a:gd name="connsiteX6" fmla="*/ 0 w 596550"/>
                  <a:gd name="connsiteY6" fmla="*/ 563594 h 563594"/>
                  <a:gd name="connsiteX7" fmla="*/ 0 w 596550"/>
                  <a:gd name="connsiteY7" fmla="*/ 0 h 563594"/>
                  <a:gd name="connsiteX8" fmla="*/ 122396 w 596550"/>
                  <a:gd name="connsiteY8" fmla="*/ 0 h 563594"/>
                  <a:gd name="connsiteX9" fmla="*/ 298704 w 596550"/>
                  <a:gd name="connsiteY9" fmla="*/ 242316 h 563594"/>
                  <a:gd name="connsiteX10" fmla="*/ 475012 w 596550"/>
                  <a:gd name="connsiteY10" fmla="*/ 0 h 563594"/>
                  <a:gd name="connsiteX11" fmla="*/ 596551 w 596550"/>
                  <a:gd name="connsiteY11" fmla="*/ 0 h 563594"/>
                  <a:gd name="connsiteX12" fmla="*/ 596551 w 596550"/>
                  <a:gd name="connsiteY12" fmla="*/ 502730 h 563594"/>
                  <a:gd name="connsiteX13" fmla="*/ 535686 w 596550"/>
                  <a:gd name="connsiteY13" fmla="*/ 563594 h 563594"/>
                  <a:gd name="connsiteX14" fmla="*/ 490251 w 596550"/>
                  <a:gd name="connsiteY14" fmla="*/ 563594 h 563594"/>
                  <a:gd name="connsiteX15" fmla="*/ 490251 w 596550"/>
                  <a:gd name="connsiteY15" fmla="*/ 154495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6550" h="563594">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88AB8B5E-EAB7-4CA8-B176-FE1BD4982BF2}"/>
                  </a:ext>
                </a:extLst>
              </p:cNvPr>
              <p:cNvSpPr/>
              <p:nvPr/>
            </p:nvSpPr>
            <p:spPr>
              <a:xfrm>
                <a:off x="8349912" y="-902323"/>
                <a:ext cx="105537" cy="563594"/>
              </a:xfrm>
              <a:custGeom>
                <a:avLst/>
                <a:gdLst>
                  <a:gd name="connsiteX0" fmla="*/ 0 w 105537"/>
                  <a:gd name="connsiteY0" fmla="*/ 563499 h 563594"/>
                  <a:gd name="connsiteX1" fmla="*/ 0 w 105537"/>
                  <a:gd name="connsiteY1" fmla="*/ 60865 h 563594"/>
                  <a:gd name="connsiteX2" fmla="*/ 60865 w 105537"/>
                  <a:gd name="connsiteY2" fmla="*/ 0 h 563594"/>
                  <a:gd name="connsiteX3" fmla="*/ 105537 w 105537"/>
                  <a:gd name="connsiteY3" fmla="*/ 0 h 563594"/>
                  <a:gd name="connsiteX4" fmla="*/ 105537 w 105537"/>
                  <a:gd name="connsiteY4" fmla="*/ 502730 h 563594"/>
                  <a:gd name="connsiteX5" fmla="*/ 44672 w 105537"/>
                  <a:gd name="connsiteY5" fmla="*/ 563594 h 563594"/>
                  <a:gd name="connsiteX6" fmla="*/ 0 w 105537"/>
                  <a:gd name="connsiteY6" fmla="*/ 563594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37" h="563594">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1104D98-0419-4232-9A6B-5C8D3FDB7282}"/>
                  </a:ext>
                </a:extLst>
              </p:cNvPr>
              <p:cNvSpPr/>
              <p:nvPr/>
            </p:nvSpPr>
            <p:spPr>
              <a:xfrm>
                <a:off x="8648326" y="-913563"/>
                <a:ext cx="512830" cy="587692"/>
              </a:xfrm>
              <a:custGeom>
                <a:avLst/>
                <a:gdLst>
                  <a:gd name="connsiteX0" fmla="*/ 512831 w 512830"/>
                  <a:gd name="connsiteY0" fmla="*/ 503968 h 587692"/>
                  <a:gd name="connsiteX1" fmla="*/ 298708 w 512830"/>
                  <a:gd name="connsiteY1" fmla="*/ 587693 h 587692"/>
                  <a:gd name="connsiteX2" fmla="*/ 5 w 512830"/>
                  <a:gd name="connsiteY2" fmla="*/ 297085 h 587692"/>
                  <a:gd name="connsiteX3" fmla="*/ 298708 w 512830"/>
                  <a:gd name="connsiteY3" fmla="*/ 0 h 587692"/>
                  <a:gd name="connsiteX4" fmla="*/ 505592 w 512830"/>
                  <a:gd name="connsiteY4" fmla="*/ 86106 h 587692"/>
                  <a:gd name="connsiteX5" fmla="*/ 434726 w 512830"/>
                  <a:gd name="connsiteY5" fmla="*/ 154496 h 587692"/>
                  <a:gd name="connsiteX6" fmla="*/ 298708 w 512830"/>
                  <a:gd name="connsiteY6" fmla="*/ 101346 h 587692"/>
                  <a:gd name="connsiteX7" fmla="*/ 104684 w 512830"/>
                  <a:gd name="connsiteY7" fmla="*/ 296990 h 587692"/>
                  <a:gd name="connsiteX8" fmla="*/ 298708 w 512830"/>
                  <a:gd name="connsiteY8" fmla="*/ 487775 h 587692"/>
                  <a:gd name="connsiteX9" fmla="*/ 440345 w 512830"/>
                  <a:gd name="connsiteY9" fmla="*/ 430625 h 587692"/>
                  <a:gd name="connsiteX10" fmla="*/ 512831 w 512830"/>
                  <a:gd name="connsiteY10" fmla="*/ 503968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830" h="587692">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52E5021-FE3A-4BAD-9DB7-D0CDF65A5032}"/>
                  </a:ext>
                </a:extLst>
              </p:cNvPr>
              <p:cNvSpPr/>
              <p:nvPr/>
            </p:nvSpPr>
            <p:spPr>
              <a:xfrm>
                <a:off x="9293840" y="-921659"/>
                <a:ext cx="482545" cy="597330"/>
              </a:xfrm>
              <a:custGeom>
                <a:avLst/>
                <a:gdLst>
                  <a:gd name="connsiteX0" fmla="*/ 382524 w 482545"/>
                  <a:gd name="connsiteY0" fmla="*/ 156591 h 597330"/>
                  <a:gd name="connsiteX1" fmla="*/ 249460 w 482545"/>
                  <a:gd name="connsiteY1" fmla="*/ 92678 h 597330"/>
                  <a:gd name="connsiteX2" fmla="*/ 132112 w 482545"/>
                  <a:gd name="connsiteY2" fmla="*/ 166497 h 597330"/>
                  <a:gd name="connsiteX3" fmla="*/ 257080 w 482545"/>
                  <a:gd name="connsiteY3" fmla="*/ 238411 h 597330"/>
                  <a:gd name="connsiteX4" fmla="*/ 482536 w 482545"/>
                  <a:gd name="connsiteY4" fmla="*/ 419862 h 597330"/>
                  <a:gd name="connsiteX5" fmla="*/ 244316 w 482545"/>
                  <a:gd name="connsiteY5" fmla="*/ 597313 h 597330"/>
                  <a:gd name="connsiteX6" fmla="*/ 0 w 482545"/>
                  <a:gd name="connsiteY6" fmla="*/ 456724 h 597330"/>
                  <a:gd name="connsiteX7" fmla="*/ 88963 w 482545"/>
                  <a:gd name="connsiteY7" fmla="*/ 411575 h 597330"/>
                  <a:gd name="connsiteX8" fmla="*/ 246793 w 482545"/>
                  <a:gd name="connsiteY8" fmla="*/ 504254 h 597330"/>
                  <a:gd name="connsiteX9" fmla="*/ 377094 w 482545"/>
                  <a:gd name="connsiteY9" fmla="*/ 418910 h 597330"/>
                  <a:gd name="connsiteX10" fmla="*/ 247459 w 482545"/>
                  <a:gd name="connsiteY10" fmla="*/ 334899 h 597330"/>
                  <a:gd name="connsiteX11" fmla="*/ 27527 w 482545"/>
                  <a:gd name="connsiteY11" fmla="*/ 162306 h 597330"/>
                  <a:gd name="connsiteX12" fmla="*/ 247079 w 482545"/>
                  <a:gd name="connsiteY12" fmla="*/ 0 h 597330"/>
                  <a:gd name="connsiteX13" fmla="*/ 467487 w 482545"/>
                  <a:gd name="connsiteY13" fmla="*/ 113824 h 597330"/>
                  <a:gd name="connsiteX14" fmla="*/ 382524 w 482545"/>
                  <a:gd name="connsiteY14" fmla="*/ 156591 h 5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545" h="59733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grpFill/>
              <a:ln w="9525" cap="flat">
                <a:noFill/>
                <a:prstDash val="solid"/>
                <a:miter/>
              </a:ln>
            </p:spPr>
            <p:txBody>
              <a:bodyPr rtlCol="0" anchor="ctr"/>
              <a:lstStyle/>
              <a:p>
                <a:endParaRPr lang="en-US"/>
              </a:p>
            </p:txBody>
          </p:sp>
        </p:grpSp>
      </p:grpSp>
      <p:grpSp>
        <p:nvGrpSpPr>
          <p:cNvPr id="97" name="Graphic 3">
            <a:extLst>
              <a:ext uri="{FF2B5EF4-FFF2-40B4-BE49-F238E27FC236}">
                <a16:creationId xmlns:a16="http://schemas.microsoft.com/office/drawing/2014/main" id="{458A307C-E84D-4E34-B7EB-F7D6FB653806}"/>
              </a:ext>
            </a:extLst>
          </p:cNvPr>
          <p:cNvGrpSpPr/>
          <p:nvPr userDrawn="1"/>
        </p:nvGrpSpPr>
        <p:grpSpPr>
          <a:xfrm>
            <a:off x="2088170" y="6466231"/>
            <a:ext cx="333213" cy="175847"/>
            <a:chOff x="3189287" y="1895475"/>
            <a:chExt cx="5810250" cy="3067050"/>
          </a:xfrm>
          <a:solidFill>
            <a:schemeClr val="tx1">
              <a:lumMod val="10000"/>
              <a:lumOff val="90000"/>
              <a:alpha val="46000"/>
            </a:schemeClr>
          </a:solidFill>
        </p:grpSpPr>
        <p:sp>
          <p:nvSpPr>
            <p:cNvPr id="98" name="Freeform: Shape 97">
              <a:extLst>
                <a:ext uri="{FF2B5EF4-FFF2-40B4-BE49-F238E27FC236}">
                  <a16:creationId xmlns:a16="http://schemas.microsoft.com/office/drawing/2014/main" id="{FE9D225B-AA2A-4713-9EAE-92226AE68EA2}"/>
                </a:ext>
              </a:extLst>
            </p:cNvPr>
            <p:cNvSpPr/>
            <p:nvPr/>
          </p:nvSpPr>
          <p:spPr>
            <a:xfrm>
              <a:off x="4832254" y="3930110"/>
              <a:ext cx="254888" cy="1009554"/>
            </a:xfrm>
            <a:custGeom>
              <a:avLst/>
              <a:gdLst>
                <a:gd name="connsiteX0" fmla="*/ 0 w 254888"/>
                <a:gd name="connsiteY0" fmla="*/ 0 h 1009554"/>
                <a:gd name="connsiteX1" fmla="*/ 254889 w 254888"/>
                <a:gd name="connsiteY1" fmla="*/ 0 h 1009554"/>
                <a:gd name="connsiteX2" fmla="*/ 254889 w 254888"/>
                <a:gd name="connsiteY2" fmla="*/ 1009555 h 1009554"/>
                <a:gd name="connsiteX3" fmla="*/ 0 w 254888"/>
                <a:gd name="connsiteY3" fmla="*/ 1009555 h 1009554"/>
              </a:gdLst>
              <a:ahLst/>
              <a:cxnLst>
                <a:cxn ang="0">
                  <a:pos x="connsiteX0" y="connsiteY0"/>
                </a:cxn>
                <a:cxn ang="0">
                  <a:pos x="connsiteX1" y="connsiteY1"/>
                </a:cxn>
                <a:cxn ang="0">
                  <a:pos x="connsiteX2" y="connsiteY2"/>
                </a:cxn>
                <a:cxn ang="0">
                  <a:pos x="connsiteX3" y="connsiteY3"/>
                </a:cxn>
              </a:cxnLst>
              <a:rect l="l" t="t" r="r" b="b"/>
              <a:pathLst>
                <a:path w="254888" h="1009554">
                  <a:moveTo>
                    <a:pt x="0" y="0"/>
                  </a:moveTo>
                  <a:lnTo>
                    <a:pt x="254889" y="0"/>
                  </a:lnTo>
                  <a:lnTo>
                    <a:pt x="254889" y="1009555"/>
                  </a:lnTo>
                  <a:lnTo>
                    <a:pt x="0" y="1009555"/>
                  </a:ln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D8C99F20-A9C4-4D4C-B59D-E9862FC84CD5}"/>
                </a:ext>
              </a:extLst>
            </p:cNvPr>
            <p:cNvSpPr/>
            <p:nvPr/>
          </p:nvSpPr>
          <p:spPr>
            <a:xfrm>
              <a:off x="6371208" y="3912298"/>
              <a:ext cx="770191" cy="1045368"/>
            </a:xfrm>
            <a:custGeom>
              <a:avLst/>
              <a:gdLst>
                <a:gd name="connsiteX0" fmla="*/ 770192 w 770191"/>
                <a:gd name="connsiteY0" fmla="*/ 307086 h 1045368"/>
                <a:gd name="connsiteX1" fmla="*/ 555784 w 770191"/>
                <a:gd name="connsiteY1" fmla="*/ 253270 h 1045368"/>
                <a:gd name="connsiteX2" fmla="*/ 276701 w 770191"/>
                <a:gd name="connsiteY2" fmla="*/ 522446 h 1045368"/>
                <a:gd name="connsiteX3" fmla="*/ 555784 w 770191"/>
                <a:gd name="connsiteY3" fmla="*/ 792004 h 1045368"/>
                <a:gd name="connsiteX4" fmla="*/ 770192 w 770191"/>
                <a:gd name="connsiteY4" fmla="*/ 738473 h 1045368"/>
                <a:gd name="connsiteX5" fmla="*/ 770192 w 770191"/>
                <a:gd name="connsiteY5" fmla="*/ 1009459 h 1045368"/>
                <a:gd name="connsiteX6" fmla="*/ 538163 w 770191"/>
                <a:gd name="connsiteY6" fmla="*/ 1045369 h 1045368"/>
                <a:gd name="connsiteX7" fmla="*/ 0 w 770191"/>
                <a:gd name="connsiteY7" fmla="*/ 522446 h 1045368"/>
                <a:gd name="connsiteX8" fmla="*/ 538163 w 770191"/>
                <a:gd name="connsiteY8" fmla="*/ 0 h 1045368"/>
                <a:gd name="connsiteX9" fmla="*/ 770192 w 770191"/>
                <a:gd name="connsiteY9" fmla="*/ 36195 h 1045368"/>
                <a:gd name="connsiteX10" fmla="*/ 770192 w 77019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191" h="1045368">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A6C6AFA-C3C7-4A96-AB41-92B51C0BE19C}"/>
                </a:ext>
              </a:extLst>
            </p:cNvPr>
            <p:cNvSpPr/>
            <p:nvPr/>
          </p:nvSpPr>
          <p:spPr>
            <a:xfrm>
              <a:off x="3712304" y="3912298"/>
              <a:ext cx="770381" cy="1045368"/>
            </a:xfrm>
            <a:custGeom>
              <a:avLst/>
              <a:gdLst>
                <a:gd name="connsiteX0" fmla="*/ 770382 w 770381"/>
                <a:gd name="connsiteY0" fmla="*/ 307086 h 1045368"/>
                <a:gd name="connsiteX1" fmla="*/ 555974 w 770381"/>
                <a:gd name="connsiteY1" fmla="*/ 253270 h 1045368"/>
                <a:gd name="connsiteX2" fmla="*/ 276892 w 770381"/>
                <a:gd name="connsiteY2" fmla="*/ 522446 h 1045368"/>
                <a:gd name="connsiteX3" fmla="*/ 555974 w 770381"/>
                <a:gd name="connsiteY3" fmla="*/ 792004 h 1045368"/>
                <a:gd name="connsiteX4" fmla="*/ 770382 w 770381"/>
                <a:gd name="connsiteY4" fmla="*/ 738473 h 1045368"/>
                <a:gd name="connsiteX5" fmla="*/ 770382 w 770381"/>
                <a:gd name="connsiteY5" fmla="*/ 1009459 h 1045368"/>
                <a:gd name="connsiteX6" fmla="*/ 537591 w 770381"/>
                <a:gd name="connsiteY6" fmla="*/ 1045369 h 1045368"/>
                <a:gd name="connsiteX7" fmla="*/ 0 w 770381"/>
                <a:gd name="connsiteY7" fmla="*/ 522446 h 1045368"/>
                <a:gd name="connsiteX8" fmla="*/ 537591 w 770381"/>
                <a:gd name="connsiteY8" fmla="*/ 0 h 1045368"/>
                <a:gd name="connsiteX9" fmla="*/ 770382 w 770381"/>
                <a:gd name="connsiteY9" fmla="*/ 36195 h 1045368"/>
                <a:gd name="connsiteX10" fmla="*/ 770382 w 77038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381" h="1045368">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D1E6C30-35FA-420C-8C72-83B096E3A31A}"/>
                </a:ext>
              </a:extLst>
            </p:cNvPr>
            <p:cNvSpPr/>
            <p:nvPr/>
          </p:nvSpPr>
          <p:spPr>
            <a:xfrm>
              <a:off x="7409719" y="3912298"/>
              <a:ext cx="1066323" cy="1045368"/>
            </a:xfrm>
            <a:custGeom>
              <a:avLst/>
              <a:gdLst>
                <a:gd name="connsiteX0" fmla="*/ 532829 w 1066323"/>
                <a:gd name="connsiteY0" fmla="*/ 257080 h 1045368"/>
                <a:gd name="connsiteX1" fmla="*/ 269558 w 1066323"/>
                <a:gd name="connsiteY1" fmla="*/ 522446 h 1045368"/>
                <a:gd name="connsiteX2" fmla="*/ 532829 w 1066323"/>
                <a:gd name="connsiteY2" fmla="*/ 788099 h 1045368"/>
                <a:gd name="connsiteX3" fmla="*/ 796576 w 1066323"/>
                <a:gd name="connsiteY3" fmla="*/ 522446 h 1045368"/>
                <a:gd name="connsiteX4" fmla="*/ 532829 w 1066323"/>
                <a:gd name="connsiteY4" fmla="*/ 257080 h 1045368"/>
                <a:gd name="connsiteX5" fmla="*/ 1066324 w 1066323"/>
                <a:gd name="connsiteY5" fmla="*/ 522446 h 1045368"/>
                <a:gd name="connsiteX6" fmla="*/ 532924 w 1066323"/>
                <a:gd name="connsiteY6" fmla="*/ 1045369 h 1045368"/>
                <a:gd name="connsiteX7" fmla="*/ 0 w 1066323"/>
                <a:gd name="connsiteY7" fmla="*/ 522446 h 1045368"/>
                <a:gd name="connsiteX8" fmla="*/ 532924 w 1066323"/>
                <a:gd name="connsiteY8" fmla="*/ 0 h 1045368"/>
                <a:gd name="connsiteX9" fmla="*/ 1066324 w 1066323"/>
                <a:gd name="connsiteY9" fmla="*/ 52244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323" h="1045368">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904A701-6CCF-4021-8265-E81B4F25E1CD}"/>
                </a:ext>
              </a:extLst>
            </p:cNvPr>
            <p:cNvSpPr/>
            <p:nvPr/>
          </p:nvSpPr>
          <p:spPr>
            <a:xfrm>
              <a:off x="5429090" y="3911822"/>
              <a:ext cx="694943" cy="1045844"/>
            </a:xfrm>
            <a:custGeom>
              <a:avLst/>
              <a:gdLst>
                <a:gd name="connsiteX0" fmla="*/ 624173 w 694943"/>
                <a:gd name="connsiteY0" fmla="*/ 247650 h 1045844"/>
                <a:gd name="connsiteX1" fmla="*/ 425005 w 694943"/>
                <a:gd name="connsiteY1" fmla="*/ 217075 h 1045844"/>
                <a:gd name="connsiteX2" fmla="*/ 267462 w 694943"/>
                <a:gd name="connsiteY2" fmla="*/ 299656 h 1045844"/>
                <a:gd name="connsiteX3" fmla="*/ 384238 w 694943"/>
                <a:gd name="connsiteY3" fmla="*/ 395859 h 1045844"/>
                <a:gd name="connsiteX4" fmla="*/ 454724 w 694943"/>
                <a:gd name="connsiteY4" fmla="*/ 418147 h 1045844"/>
                <a:gd name="connsiteX5" fmla="*/ 694944 w 694943"/>
                <a:gd name="connsiteY5" fmla="*/ 707041 h 1045844"/>
                <a:gd name="connsiteX6" fmla="*/ 277463 w 694943"/>
                <a:gd name="connsiteY6" fmla="*/ 1045845 h 1045844"/>
                <a:gd name="connsiteX7" fmla="*/ 2572 w 694943"/>
                <a:gd name="connsiteY7" fmla="*/ 1018222 h 1045844"/>
                <a:gd name="connsiteX8" fmla="*/ 2572 w 694943"/>
                <a:gd name="connsiteY8" fmla="*/ 785813 h 1045844"/>
                <a:gd name="connsiteX9" fmla="*/ 242792 w 694943"/>
                <a:gd name="connsiteY9" fmla="*/ 823341 h 1045844"/>
                <a:gd name="connsiteX10" fmla="*/ 428244 w 694943"/>
                <a:gd name="connsiteY10" fmla="*/ 729044 h 1045844"/>
                <a:gd name="connsiteX11" fmla="*/ 314325 w 694943"/>
                <a:gd name="connsiteY11" fmla="*/ 628555 h 1045844"/>
                <a:gd name="connsiteX12" fmla="*/ 260033 w 694943"/>
                <a:gd name="connsiteY12" fmla="*/ 610933 h 1045844"/>
                <a:gd name="connsiteX13" fmla="*/ 0 w 694943"/>
                <a:gd name="connsiteY13" fmla="*/ 315659 h 1045844"/>
                <a:gd name="connsiteX14" fmla="*/ 376238 w 694943"/>
                <a:gd name="connsiteY14" fmla="*/ 0 h 1045844"/>
                <a:gd name="connsiteX15" fmla="*/ 624269 w 694943"/>
                <a:gd name="connsiteY15" fmla="*/ 31909 h 1045844"/>
                <a:gd name="connsiteX16" fmla="*/ 624269 w 694943"/>
                <a:gd name="connsiteY16" fmla="*/ 247650 h 1045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4943" h="1045844">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0390814A-F93C-44FE-A7A5-8AFE681EEB56}"/>
                </a:ext>
              </a:extLst>
            </p:cNvPr>
            <p:cNvSpPr/>
            <p:nvPr/>
          </p:nvSpPr>
          <p:spPr>
            <a:xfrm>
              <a:off x="3189287" y="2719292"/>
              <a:ext cx="252698" cy="517302"/>
            </a:xfrm>
            <a:custGeom>
              <a:avLst/>
              <a:gdLst>
                <a:gd name="connsiteX0" fmla="*/ 252698 w 252698"/>
                <a:gd name="connsiteY0" fmla="*/ 126016 h 517302"/>
                <a:gd name="connsiteX1" fmla="*/ 126397 w 252698"/>
                <a:gd name="connsiteY1" fmla="*/ 0 h 517302"/>
                <a:gd name="connsiteX2" fmla="*/ 0 w 252698"/>
                <a:gd name="connsiteY2" fmla="*/ 126016 h 517302"/>
                <a:gd name="connsiteX3" fmla="*/ 0 w 252698"/>
                <a:gd name="connsiteY3" fmla="*/ 390906 h 517302"/>
                <a:gd name="connsiteX4" fmla="*/ 126397 w 252698"/>
                <a:gd name="connsiteY4" fmla="*/ 517303 h 517302"/>
                <a:gd name="connsiteX5" fmla="*/ 252698 w 252698"/>
                <a:gd name="connsiteY5" fmla="*/ 390906 h 517302"/>
                <a:gd name="connsiteX6" fmla="*/ 252698 w 252698"/>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698" h="517302">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518F6AF-CB3E-4267-BD3B-5A27157FE0CF}"/>
                </a:ext>
              </a:extLst>
            </p:cNvPr>
            <p:cNvSpPr/>
            <p:nvPr/>
          </p:nvSpPr>
          <p:spPr>
            <a:xfrm>
              <a:off x="3883945" y="2371343"/>
              <a:ext cx="252983" cy="865251"/>
            </a:xfrm>
            <a:custGeom>
              <a:avLst/>
              <a:gdLst>
                <a:gd name="connsiteX0" fmla="*/ 252984 w 252983"/>
                <a:gd name="connsiteY0" fmla="*/ 126016 h 865251"/>
                <a:gd name="connsiteX1" fmla="*/ 126397 w 252983"/>
                <a:gd name="connsiteY1" fmla="*/ 0 h 865251"/>
                <a:gd name="connsiteX2" fmla="*/ 0 w 252983"/>
                <a:gd name="connsiteY2" fmla="*/ 126016 h 865251"/>
                <a:gd name="connsiteX3" fmla="*/ 0 w 252983"/>
                <a:gd name="connsiteY3" fmla="*/ 738854 h 865251"/>
                <a:gd name="connsiteX4" fmla="*/ 126397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D4C9FDE-7857-4CEF-A432-6BCDA3A12A12}"/>
                </a:ext>
              </a:extLst>
            </p:cNvPr>
            <p:cNvSpPr/>
            <p:nvPr/>
          </p:nvSpPr>
          <p:spPr>
            <a:xfrm>
              <a:off x="4578508" y="1895475"/>
              <a:ext cx="253079" cy="1593056"/>
            </a:xfrm>
            <a:custGeom>
              <a:avLst/>
              <a:gdLst>
                <a:gd name="connsiteX0" fmla="*/ 253079 w 253079"/>
                <a:gd name="connsiteY0" fmla="*/ 126016 h 1593056"/>
                <a:gd name="connsiteX1" fmla="*/ 126873 w 253079"/>
                <a:gd name="connsiteY1" fmla="*/ 0 h 1593056"/>
                <a:gd name="connsiteX2" fmla="*/ 0 w 253079"/>
                <a:gd name="connsiteY2" fmla="*/ 126016 h 1593056"/>
                <a:gd name="connsiteX3" fmla="*/ 0 w 253079"/>
                <a:gd name="connsiteY3" fmla="*/ 1466469 h 1593056"/>
                <a:gd name="connsiteX4" fmla="*/ 126873 w 253079"/>
                <a:gd name="connsiteY4" fmla="*/ 1593056 h 1593056"/>
                <a:gd name="connsiteX5" fmla="*/ 253079 w 253079"/>
                <a:gd name="connsiteY5" fmla="*/ 1466469 h 1593056"/>
                <a:gd name="connsiteX6" fmla="*/ 253079 w 253079"/>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9" h="1593056">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490BE8FA-202A-4F66-B6CB-52D986B064F6}"/>
                </a:ext>
              </a:extLst>
            </p:cNvPr>
            <p:cNvSpPr/>
            <p:nvPr/>
          </p:nvSpPr>
          <p:spPr>
            <a:xfrm>
              <a:off x="5273452" y="2371343"/>
              <a:ext cx="252983" cy="865251"/>
            </a:xfrm>
            <a:custGeom>
              <a:avLst/>
              <a:gdLst>
                <a:gd name="connsiteX0" fmla="*/ 252984 w 252983"/>
                <a:gd name="connsiteY0" fmla="*/ 126016 h 865251"/>
                <a:gd name="connsiteX1" fmla="*/ 126683 w 252983"/>
                <a:gd name="connsiteY1" fmla="*/ 0 h 865251"/>
                <a:gd name="connsiteX2" fmla="*/ 0 w 252983"/>
                <a:gd name="connsiteY2" fmla="*/ 126016 h 865251"/>
                <a:gd name="connsiteX3" fmla="*/ 0 w 252983"/>
                <a:gd name="connsiteY3" fmla="*/ 738854 h 865251"/>
                <a:gd name="connsiteX4" fmla="*/ 126683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1A979D70-AC3A-46E4-8C61-6D829FB8267D}"/>
                </a:ext>
              </a:extLst>
            </p:cNvPr>
            <p:cNvSpPr/>
            <p:nvPr/>
          </p:nvSpPr>
          <p:spPr>
            <a:xfrm>
              <a:off x="5968110" y="2719292"/>
              <a:ext cx="252412" cy="517302"/>
            </a:xfrm>
            <a:custGeom>
              <a:avLst/>
              <a:gdLst>
                <a:gd name="connsiteX0" fmla="*/ 252413 w 252412"/>
                <a:gd name="connsiteY0" fmla="*/ 126016 h 517302"/>
                <a:gd name="connsiteX1" fmla="*/ 126683 w 252412"/>
                <a:gd name="connsiteY1" fmla="*/ 0 h 517302"/>
                <a:gd name="connsiteX2" fmla="*/ 0 w 252412"/>
                <a:gd name="connsiteY2" fmla="*/ 126016 h 517302"/>
                <a:gd name="connsiteX3" fmla="*/ 0 w 252412"/>
                <a:gd name="connsiteY3" fmla="*/ 390906 h 517302"/>
                <a:gd name="connsiteX4" fmla="*/ 126683 w 252412"/>
                <a:gd name="connsiteY4" fmla="*/ 517303 h 517302"/>
                <a:gd name="connsiteX5" fmla="*/ 252413 w 252412"/>
                <a:gd name="connsiteY5" fmla="*/ 390906 h 517302"/>
                <a:gd name="connsiteX6" fmla="*/ 252413 w 252412"/>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412" h="517302">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66DAF0FD-1A4C-4F08-91E4-1DC474886734}"/>
                </a:ext>
              </a:extLst>
            </p:cNvPr>
            <p:cNvSpPr/>
            <p:nvPr/>
          </p:nvSpPr>
          <p:spPr>
            <a:xfrm>
              <a:off x="6663530" y="2371343"/>
              <a:ext cx="251936" cy="865251"/>
            </a:xfrm>
            <a:custGeom>
              <a:avLst/>
              <a:gdLst>
                <a:gd name="connsiteX0" fmla="*/ 251936 w 251936"/>
                <a:gd name="connsiteY0" fmla="*/ 126016 h 865251"/>
                <a:gd name="connsiteX1" fmla="*/ 125635 w 251936"/>
                <a:gd name="connsiteY1" fmla="*/ 0 h 865251"/>
                <a:gd name="connsiteX2" fmla="*/ 0 w 251936"/>
                <a:gd name="connsiteY2" fmla="*/ 126016 h 865251"/>
                <a:gd name="connsiteX3" fmla="*/ 0 w 251936"/>
                <a:gd name="connsiteY3" fmla="*/ 738854 h 865251"/>
                <a:gd name="connsiteX4" fmla="*/ 125635 w 251936"/>
                <a:gd name="connsiteY4" fmla="*/ 865251 h 865251"/>
                <a:gd name="connsiteX5" fmla="*/ 251936 w 251936"/>
                <a:gd name="connsiteY5" fmla="*/ 738854 h 865251"/>
                <a:gd name="connsiteX6" fmla="*/ 251936 w 251936"/>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865251">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55298DD-90FE-4E0E-BFE0-EACF20BFAC9F}"/>
                </a:ext>
              </a:extLst>
            </p:cNvPr>
            <p:cNvSpPr/>
            <p:nvPr/>
          </p:nvSpPr>
          <p:spPr>
            <a:xfrm>
              <a:off x="7358379" y="1895475"/>
              <a:ext cx="251936" cy="1593056"/>
            </a:xfrm>
            <a:custGeom>
              <a:avLst/>
              <a:gdLst>
                <a:gd name="connsiteX0" fmla="*/ 251936 w 251936"/>
                <a:gd name="connsiteY0" fmla="*/ 126016 h 1593056"/>
                <a:gd name="connsiteX1" fmla="*/ 126016 w 251936"/>
                <a:gd name="connsiteY1" fmla="*/ 0 h 1593056"/>
                <a:gd name="connsiteX2" fmla="*/ 0 w 251936"/>
                <a:gd name="connsiteY2" fmla="*/ 126016 h 1593056"/>
                <a:gd name="connsiteX3" fmla="*/ 0 w 251936"/>
                <a:gd name="connsiteY3" fmla="*/ 1466469 h 1593056"/>
                <a:gd name="connsiteX4" fmla="*/ 126016 w 251936"/>
                <a:gd name="connsiteY4" fmla="*/ 1593056 h 1593056"/>
                <a:gd name="connsiteX5" fmla="*/ 251936 w 251936"/>
                <a:gd name="connsiteY5" fmla="*/ 1466469 h 1593056"/>
                <a:gd name="connsiteX6" fmla="*/ 251936 w 251936"/>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1593056">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628EA413-6AA1-410D-89F9-4850DCEAF635}"/>
                </a:ext>
              </a:extLst>
            </p:cNvPr>
            <p:cNvSpPr/>
            <p:nvPr/>
          </p:nvSpPr>
          <p:spPr>
            <a:xfrm>
              <a:off x="8051609" y="2371343"/>
              <a:ext cx="254221" cy="865251"/>
            </a:xfrm>
            <a:custGeom>
              <a:avLst/>
              <a:gdLst>
                <a:gd name="connsiteX0" fmla="*/ 254222 w 254221"/>
                <a:gd name="connsiteY0" fmla="*/ 126016 h 865251"/>
                <a:gd name="connsiteX1" fmla="*/ 126397 w 254221"/>
                <a:gd name="connsiteY1" fmla="*/ 0 h 865251"/>
                <a:gd name="connsiteX2" fmla="*/ 0 w 254221"/>
                <a:gd name="connsiteY2" fmla="*/ 126016 h 865251"/>
                <a:gd name="connsiteX3" fmla="*/ 0 w 254221"/>
                <a:gd name="connsiteY3" fmla="*/ 738854 h 865251"/>
                <a:gd name="connsiteX4" fmla="*/ 126397 w 254221"/>
                <a:gd name="connsiteY4" fmla="*/ 865251 h 865251"/>
                <a:gd name="connsiteX5" fmla="*/ 254222 w 254221"/>
                <a:gd name="connsiteY5" fmla="*/ 738854 h 865251"/>
                <a:gd name="connsiteX6" fmla="*/ 254222 w 254221"/>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221" h="865251">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8235CE7-62DD-4DA5-A663-B349722C8976}"/>
                </a:ext>
              </a:extLst>
            </p:cNvPr>
            <p:cNvSpPr/>
            <p:nvPr/>
          </p:nvSpPr>
          <p:spPr>
            <a:xfrm>
              <a:off x="8747029" y="2719292"/>
              <a:ext cx="252221" cy="517302"/>
            </a:xfrm>
            <a:custGeom>
              <a:avLst/>
              <a:gdLst>
                <a:gd name="connsiteX0" fmla="*/ 252222 w 252221"/>
                <a:gd name="connsiteY0" fmla="*/ 126016 h 517302"/>
                <a:gd name="connsiteX1" fmla="*/ 126206 w 252221"/>
                <a:gd name="connsiteY1" fmla="*/ 0 h 517302"/>
                <a:gd name="connsiteX2" fmla="*/ 0 w 252221"/>
                <a:gd name="connsiteY2" fmla="*/ 126016 h 517302"/>
                <a:gd name="connsiteX3" fmla="*/ 0 w 252221"/>
                <a:gd name="connsiteY3" fmla="*/ 390906 h 517302"/>
                <a:gd name="connsiteX4" fmla="*/ 126206 w 252221"/>
                <a:gd name="connsiteY4" fmla="*/ 517303 h 517302"/>
                <a:gd name="connsiteX5" fmla="*/ 252222 w 252221"/>
                <a:gd name="connsiteY5" fmla="*/ 390906 h 517302"/>
                <a:gd name="connsiteX6" fmla="*/ 252222 w 252221"/>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221" h="517302">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E6BD60E4-5250-46A3-BC7A-C31DB16C5363}"/>
                </a:ext>
              </a:extLst>
            </p:cNvPr>
            <p:cNvSpPr/>
            <p:nvPr/>
          </p:nvSpPr>
          <p:spPr>
            <a:xfrm>
              <a:off x="8744552" y="4806696"/>
              <a:ext cx="109252" cy="132968"/>
            </a:xfrm>
            <a:custGeom>
              <a:avLst/>
              <a:gdLst>
                <a:gd name="connsiteX0" fmla="*/ 109252 w 109252"/>
                <a:gd name="connsiteY0" fmla="*/ 0 h 132968"/>
                <a:gd name="connsiteX1" fmla="*/ 109252 w 109252"/>
                <a:gd name="connsiteY1" fmla="*/ 15811 h 132968"/>
                <a:gd name="connsiteX2" fmla="*/ 63627 w 109252"/>
                <a:gd name="connsiteY2" fmla="*/ 15811 h 132968"/>
                <a:gd name="connsiteX3" fmla="*/ 63627 w 109252"/>
                <a:gd name="connsiteY3" fmla="*/ 132969 h 132968"/>
                <a:gd name="connsiteX4" fmla="*/ 45244 w 109252"/>
                <a:gd name="connsiteY4" fmla="*/ 132969 h 132968"/>
                <a:gd name="connsiteX5" fmla="*/ 45244 w 109252"/>
                <a:gd name="connsiteY5" fmla="*/ 15811 h 132968"/>
                <a:gd name="connsiteX6" fmla="*/ 0 w 109252"/>
                <a:gd name="connsiteY6" fmla="*/ 15811 h 132968"/>
                <a:gd name="connsiteX7" fmla="*/ 0 w 109252"/>
                <a:gd name="connsiteY7" fmla="*/ 0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52" h="132968">
                  <a:moveTo>
                    <a:pt x="109252" y="0"/>
                  </a:moveTo>
                  <a:lnTo>
                    <a:pt x="109252" y="15811"/>
                  </a:lnTo>
                  <a:lnTo>
                    <a:pt x="63627" y="15811"/>
                  </a:lnTo>
                  <a:lnTo>
                    <a:pt x="63627" y="132969"/>
                  </a:lnTo>
                  <a:lnTo>
                    <a:pt x="45244" y="132969"/>
                  </a:lnTo>
                  <a:lnTo>
                    <a:pt x="45244" y="15811"/>
                  </a:lnTo>
                  <a:lnTo>
                    <a:pt x="0" y="15811"/>
                  </a:lnTo>
                  <a:lnTo>
                    <a:pt x="0" y="0"/>
                  </a:ln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2A96E98C-47DE-4A7B-83C1-71F2FB3707A8}"/>
                </a:ext>
              </a:extLst>
            </p:cNvPr>
            <p:cNvSpPr/>
            <p:nvPr/>
          </p:nvSpPr>
          <p:spPr>
            <a:xfrm>
              <a:off x="8862948" y="4806696"/>
              <a:ext cx="136207" cy="132968"/>
            </a:xfrm>
            <a:custGeom>
              <a:avLst/>
              <a:gdLst>
                <a:gd name="connsiteX0" fmla="*/ 0 w 136207"/>
                <a:gd name="connsiteY0" fmla="*/ 0 h 132968"/>
                <a:gd name="connsiteX1" fmla="*/ 28670 w 136207"/>
                <a:gd name="connsiteY1" fmla="*/ 0 h 132968"/>
                <a:gd name="connsiteX2" fmla="*/ 68771 w 136207"/>
                <a:gd name="connsiteY2" fmla="*/ 109061 h 132968"/>
                <a:gd name="connsiteX3" fmla="*/ 69247 w 136207"/>
                <a:gd name="connsiteY3" fmla="*/ 109061 h 132968"/>
                <a:gd name="connsiteX4" fmla="*/ 107633 w 136207"/>
                <a:gd name="connsiteY4" fmla="*/ 0 h 132968"/>
                <a:gd name="connsiteX5" fmla="*/ 136208 w 136207"/>
                <a:gd name="connsiteY5" fmla="*/ 0 h 132968"/>
                <a:gd name="connsiteX6" fmla="*/ 136208 w 136207"/>
                <a:gd name="connsiteY6" fmla="*/ 132969 h 132968"/>
                <a:gd name="connsiteX7" fmla="*/ 117063 w 136207"/>
                <a:gd name="connsiteY7" fmla="*/ 132969 h 132968"/>
                <a:gd name="connsiteX8" fmla="*/ 117063 w 136207"/>
                <a:gd name="connsiteY8" fmla="*/ 23908 h 132968"/>
                <a:gd name="connsiteX9" fmla="*/ 116491 w 136207"/>
                <a:gd name="connsiteY9" fmla="*/ 23908 h 132968"/>
                <a:gd name="connsiteX10" fmla="*/ 76295 w 136207"/>
                <a:gd name="connsiteY10" fmla="*/ 132969 h 132968"/>
                <a:gd name="connsiteX11" fmla="*/ 58674 w 136207"/>
                <a:gd name="connsiteY11" fmla="*/ 132969 h 132968"/>
                <a:gd name="connsiteX12" fmla="*/ 19336 w 136207"/>
                <a:gd name="connsiteY12" fmla="*/ 23908 h 132968"/>
                <a:gd name="connsiteX13" fmla="*/ 18669 w 136207"/>
                <a:gd name="connsiteY13" fmla="*/ 23908 h 132968"/>
                <a:gd name="connsiteX14" fmla="*/ 18669 w 136207"/>
                <a:gd name="connsiteY14" fmla="*/ 132969 h 132968"/>
                <a:gd name="connsiteX15" fmla="*/ 0 w 136207"/>
                <a:gd name="connsiteY15" fmla="*/ 132969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207" h="132968">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04069689"/>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_Callout">
    <p:bg>
      <p:bgPr>
        <a:solidFill>
          <a:srgbClr val="FFFFFF"/>
        </a:solidFill>
        <a:effectLst/>
      </p:bgPr>
    </p:bg>
    <p:spTree>
      <p:nvGrpSpPr>
        <p:cNvPr id="1" name=""/>
        <p:cNvGrpSpPr/>
        <p:nvPr/>
      </p:nvGrpSpPr>
      <p:grpSpPr>
        <a:xfrm>
          <a:off x="0" y="0"/>
          <a:ext cx="0" cy="0"/>
          <a:chOff x="0" y="0"/>
          <a:chExt cx="0" cy="0"/>
        </a:xfrm>
      </p:grpSpPr>
      <p:sp>
        <p:nvSpPr>
          <p:cNvPr id="44" name="Freeform: Shape 43">
            <a:extLst>
              <a:ext uri="{FF2B5EF4-FFF2-40B4-BE49-F238E27FC236}">
                <a16:creationId xmlns:a16="http://schemas.microsoft.com/office/drawing/2014/main" id="{C499F748-B3C5-4789-9962-A7E100CB87BA}"/>
              </a:ext>
            </a:extLst>
          </p:cNvPr>
          <p:cNvSpPr/>
          <p:nvPr userDrawn="1"/>
        </p:nvSpPr>
        <p:spPr>
          <a:xfrm flipV="1">
            <a:off x="-1" y="0"/>
            <a:ext cx="5026167" cy="6858000"/>
          </a:xfrm>
          <a:custGeom>
            <a:avLst/>
            <a:gdLst>
              <a:gd name="connsiteX0" fmla="*/ 2 w 5024858"/>
              <a:gd name="connsiteY0" fmla="*/ 0 h 6858000"/>
              <a:gd name="connsiteX1" fmla="*/ 5024858 w 5024858"/>
              <a:gd name="connsiteY1" fmla="*/ 0 h 6858000"/>
              <a:gd name="connsiteX2" fmla="*/ 1971064 w 5024858"/>
              <a:gd name="connsiteY2" fmla="*/ 6858000 h 6858000"/>
              <a:gd name="connsiteX3" fmla="*/ 0 w 5024858"/>
              <a:gd name="connsiteY3" fmla="*/ 6858000 h 6858000"/>
              <a:gd name="connsiteX4" fmla="*/ 0 w 5024858"/>
              <a:gd name="connsiteY4" fmla="*/ 2597400 h 6858000"/>
              <a:gd name="connsiteX5" fmla="*/ 2 w 5024858"/>
              <a:gd name="connsiteY5" fmla="*/ 25973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4858" h="6858000">
                <a:moveTo>
                  <a:pt x="2" y="0"/>
                </a:moveTo>
                <a:lnTo>
                  <a:pt x="5024858" y="0"/>
                </a:lnTo>
                <a:lnTo>
                  <a:pt x="1971064" y="6858000"/>
                </a:lnTo>
                <a:lnTo>
                  <a:pt x="0" y="6858000"/>
                </a:lnTo>
                <a:lnTo>
                  <a:pt x="0" y="2597400"/>
                </a:lnTo>
                <a:lnTo>
                  <a:pt x="2" y="2597395"/>
                </a:lnTo>
                <a:close/>
              </a:path>
            </a:pathLst>
          </a:custGeom>
          <a:gradFill>
            <a:gsLst>
              <a:gs pos="0">
                <a:schemeClr val="bg1">
                  <a:alpha val="61000"/>
                  <a:lumMod val="89000"/>
                </a:schemeClr>
              </a:gs>
              <a:gs pos="100000">
                <a:schemeClr val="bg1">
                  <a:alpha val="0"/>
                  <a:lumMod val="97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ppD Sans Light"/>
            </a:endParaRPr>
          </a:p>
        </p:txBody>
      </p:sp>
      <p:sp>
        <p:nvSpPr>
          <p:cNvPr id="10" name="Text Placeholder 9">
            <a:extLst>
              <a:ext uri="{FF2B5EF4-FFF2-40B4-BE49-F238E27FC236}">
                <a16:creationId xmlns:a16="http://schemas.microsoft.com/office/drawing/2014/main" id="{2DA80738-D24F-4486-8712-1A978CF99945}"/>
              </a:ext>
            </a:extLst>
          </p:cNvPr>
          <p:cNvSpPr>
            <a:spLocks noGrp="1"/>
          </p:cNvSpPr>
          <p:nvPr>
            <p:ph type="body" sz="quarter" idx="11"/>
          </p:nvPr>
        </p:nvSpPr>
        <p:spPr>
          <a:xfrm>
            <a:off x="8855684" y="1805669"/>
            <a:ext cx="2780547" cy="3246663"/>
          </a:xfrm>
        </p:spPr>
        <p:txBody>
          <a:bodyPr anchor="ctr"/>
          <a:lstStyle>
            <a:lvl1pPr>
              <a:defRPr/>
            </a:lvl1pPr>
            <a:lvl2pPr>
              <a:defRPr/>
            </a:lvl2pPr>
            <a:lvl3pPr>
              <a:defRPr/>
            </a:lvl3pPr>
            <a:lvl4pPr>
              <a:defRPr>
                <a:solidFill>
                  <a:schemeClr val="tx1"/>
                </a:solidFill>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Media Placeholder 3">
            <a:extLst>
              <a:ext uri="{FF2B5EF4-FFF2-40B4-BE49-F238E27FC236}">
                <a16:creationId xmlns:a16="http://schemas.microsoft.com/office/drawing/2014/main" id="{1472BB57-E7BC-45B0-977F-F069C7B02789}"/>
              </a:ext>
            </a:extLst>
          </p:cNvPr>
          <p:cNvSpPr>
            <a:spLocks noGrp="1"/>
          </p:cNvSpPr>
          <p:nvPr>
            <p:ph type="media" sz="quarter" idx="13"/>
          </p:nvPr>
        </p:nvSpPr>
        <p:spPr>
          <a:xfrm>
            <a:off x="673274" y="1114324"/>
            <a:ext cx="7876694" cy="4629353"/>
          </a:xfrm>
          <a:solidFill>
            <a:schemeClr val="bg2"/>
          </a:solidFill>
          <a:ln>
            <a:noFill/>
          </a:ln>
          <a:effectLst>
            <a:outerShdw blurRad="254000" algn="ctr" rotWithShape="0">
              <a:schemeClr val="tx1">
                <a:alpha val="10000"/>
              </a:schemeClr>
            </a:outerShdw>
          </a:effectLst>
        </p:spPr>
        <p:txBody>
          <a:bodyPr vert="horz" lIns="0" tIns="0" rIns="0" bIns="0" rtlCol="0">
            <a:noAutofit/>
          </a:bodyPr>
          <a:lstStyle>
            <a:lvl1pPr>
              <a:defRPr lang="en-US"/>
            </a:lvl1pPr>
          </a:lstStyle>
          <a:p>
            <a:pPr lvl="0"/>
            <a:r>
              <a:rPr lang="en-US"/>
              <a:t>Click icon to add media</a:t>
            </a:r>
          </a:p>
        </p:txBody>
      </p:sp>
    </p:spTree>
    <p:extLst>
      <p:ext uri="{BB962C8B-B14F-4D97-AF65-F5344CB8AC3E}">
        <p14:creationId xmlns:p14="http://schemas.microsoft.com/office/powerpoint/2010/main" val="127700709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Imag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2B64152-F0B5-1145-A5BB-1C1690296386}"/>
              </a:ext>
            </a:extLst>
          </p:cNvPr>
          <p:cNvSpPr/>
          <p:nvPr userDrawn="1"/>
        </p:nvSpPr>
        <p:spPr>
          <a:xfrm>
            <a:off x="-1" y="0"/>
            <a:ext cx="12192000" cy="6858000"/>
          </a:xfrm>
          <a:prstGeom prst="rect">
            <a:avLst/>
          </a:prstGeom>
          <a:gradFill>
            <a:gsLst>
              <a:gs pos="74000">
                <a:srgbClr val="5242B2"/>
              </a:gs>
              <a:gs pos="0">
                <a:srgbClr val="4C61C7">
                  <a:alpha val="82000"/>
                </a:srgbClr>
              </a:gs>
              <a:gs pos="97068">
                <a:schemeClr val="accent1">
                  <a:lumMod val="88000"/>
                </a:schemeClr>
              </a:gs>
              <a:gs pos="48000">
                <a:schemeClr val="accent1">
                  <a:alpha val="92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2" name="TextBox 1">
            <a:extLst>
              <a:ext uri="{FF2B5EF4-FFF2-40B4-BE49-F238E27FC236}">
                <a16:creationId xmlns:a16="http://schemas.microsoft.com/office/drawing/2014/main" id="{7945C1F2-D121-0F40-A9AA-D201353813B5}"/>
              </a:ext>
            </a:extLst>
          </p:cNvPr>
          <p:cNvSpPr txBox="1"/>
          <p:nvPr userDrawn="1"/>
        </p:nvSpPr>
        <p:spPr>
          <a:xfrm>
            <a:off x="5259170" y="516835"/>
            <a:ext cx="3817620" cy="3558208"/>
          </a:xfrm>
          <a:prstGeom prst="rect">
            <a:avLst/>
          </a:prstGeom>
        </p:spPr>
        <p:txBody>
          <a:bodyPr vert="horz" wrap="none" lIns="91440" tIns="45720" rIns="91440" bIns="45720" rtlCol="0" anchor="ctr">
            <a:normAutofit/>
          </a:bodyPr>
          <a:lstStyle/>
          <a:p>
            <a:pPr algn="l"/>
            <a:endParaRPr lang="en-US" sz="1800" b="0" i="0">
              <a:solidFill>
                <a:srgbClr val="75848E"/>
              </a:solidFill>
              <a:latin typeface="AppD Sans" panose="00000500000000000000" pitchFamily="2" charset="0"/>
            </a:endParaRPr>
          </a:p>
        </p:txBody>
      </p:sp>
      <p:sp>
        <p:nvSpPr>
          <p:cNvPr id="7" name="Text Placeholder 6">
            <a:extLst>
              <a:ext uri="{FF2B5EF4-FFF2-40B4-BE49-F238E27FC236}">
                <a16:creationId xmlns:a16="http://schemas.microsoft.com/office/drawing/2014/main" id="{6BCBBCEA-8605-5148-906D-1F538C2E0051}"/>
              </a:ext>
            </a:extLst>
          </p:cNvPr>
          <p:cNvSpPr>
            <a:spLocks noGrp="1"/>
          </p:cNvSpPr>
          <p:nvPr>
            <p:ph type="body" sz="quarter" idx="15" hasCustomPrompt="1"/>
          </p:nvPr>
        </p:nvSpPr>
        <p:spPr>
          <a:xfrm>
            <a:off x="485902" y="2137517"/>
            <a:ext cx="8295768" cy="2624328"/>
          </a:xfrm>
          <a:prstGeom prst="rect">
            <a:avLst/>
          </a:prstGeom>
        </p:spPr>
        <p:txBody>
          <a:bodyPr wrap="square" anchor="b" anchorCtr="0"/>
          <a:lstStyle>
            <a:lvl1pPr marL="0" indent="0" algn="l" defTabSz="914126" rtl="0" eaLnBrk="1" latinLnBrk="0" hangingPunct="1">
              <a:lnSpc>
                <a:spcPct val="100000"/>
              </a:lnSpc>
              <a:spcBef>
                <a:spcPts val="0"/>
              </a:spcBef>
              <a:spcAft>
                <a:spcPts val="400"/>
              </a:spcAft>
              <a:buClr>
                <a:schemeClr val="accent1"/>
              </a:buClr>
              <a:buSzPct val="75000"/>
              <a:buFont typeface="Arial" panose="020B0604020202020204" pitchFamily="34" charset="0"/>
              <a:buNone/>
              <a:defRPr lang="en-US" sz="6600" kern="1200" dirty="0">
                <a:solidFill>
                  <a:schemeClr val="bg1"/>
                </a:solidFill>
                <a:latin typeface="+mn-lt"/>
                <a:ea typeface="+mn-ea"/>
                <a:cs typeface="Arial" panose="020B0604020202020204" pitchFamily="34" charset="0"/>
              </a:defRPr>
            </a:lvl1pPr>
            <a:lvl2pPr marL="0" indent="0">
              <a:buNone/>
              <a:defRPr sz="3600">
                <a:solidFill>
                  <a:schemeClr val="tx2"/>
                </a:solidFill>
              </a:defRPr>
            </a:lvl2pPr>
            <a:lvl3pPr marL="0" indent="0">
              <a:buNone/>
              <a:defRPr sz="3600">
                <a:solidFill>
                  <a:schemeClr val="tx2"/>
                </a:solidFill>
              </a:defRPr>
            </a:lvl3pPr>
            <a:lvl4pPr marL="0" indent="0">
              <a:buNone/>
              <a:defRPr sz="3600">
                <a:solidFill>
                  <a:schemeClr val="tx2"/>
                </a:solidFill>
              </a:defRPr>
            </a:lvl4pPr>
            <a:lvl5pPr marL="0" indent="0">
              <a:buNone/>
              <a:defRPr sz="3600">
                <a:solidFill>
                  <a:schemeClr val="tx2"/>
                </a:solidFill>
              </a:defRPr>
            </a:lvl5pPr>
          </a:lstStyle>
          <a:p>
            <a:pPr lvl="0"/>
            <a:r>
              <a:rPr lang="en-US"/>
              <a:t>Title. Sentence case. </a:t>
            </a:r>
            <a:r>
              <a:rPr lang="en-US" err="1"/>
              <a:t>AppD</a:t>
            </a:r>
            <a:r>
              <a:rPr lang="en-US"/>
              <a:t> Sans 36pt font.</a:t>
            </a:r>
          </a:p>
        </p:txBody>
      </p:sp>
      <p:grpSp>
        <p:nvGrpSpPr>
          <p:cNvPr id="42" name="Group 41">
            <a:extLst>
              <a:ext uri="{FF2B5EF4-FFF2-40B4-BE49-F238E27FC236}">
                <a16:creationId xmlns:a16="http://schemas.microsoft.com/office/drawing/2014/main" id="{DBB86FB2-7B33-2945-B3E7-88D2FF9BAAB2}"/>
              </a:ext>
            </a:extLst>
          </p:cNvPr>
          <p:cNvGrpSpPr/>
          <p:nvPr userDrawn="1"/>
        </p:nvGrpSpPr>
        <p:grpSpPr>
          <a:xfrm>
            <a:off x="574675" y="555283"/>
            <a:ext cx="2553193" cy="467496"/>
            <a:chOff x="23813" y="2874963"/>
            <a:chExt cx="10080625" cy="1846262"/>
          </a:xfrm>
          <a:solidFill>
            <a:schemeClr val="bg1"/>
          </a:solidFill>
        </p:grpSpPr>
        <p:sp>
          <p:nvSpPr>
            <p:cNvPr id="43" name="Freeform 1">
              <a:extLst>
                <a:ext uri="{FF2B5EF4-FFF2-40B4-BE49-F238E27FC236}">
                  <a16:creationId xmlns:a16="http://schemas.microsoft.com/office/drawing/2014/main" id="{9F6DD0F3-AF1A-434F-98E7-3DA592A3F8D5}"/>
                </a:ext>
              </a:extLst>
            </p:cNvPr>
            <p:cNvSpPr>
              <a:spLocks noChangeArrowheads="1"/>
            </p:cNvSpPr>
            <p:nvPr/>
          </p:nvSpPr>
          <p:spPr bwMode="auto">
            <a:xfrm>
              <a:off x="23813" y="2874963"/>
              <a:ext cx="1189037" cy="1317625"/>
            </a:xfrm>
            <a:custGeom>
              <a:avLst/>
              <a:gdLst>
                <a:gd name="T0" fmla="*/ 966 w 3305"/>
                <a:gd name="T1" fmla="*/ 2150 h 3661"/>
                <a:gd name="T2" fmla="*/ 966 w 3305"/>
                <a:gd name="T3" fmla="*/ 2150 h 3661"/>
                <a:gd name="T4" fmla="*/ 468 w 3305"/>
                <a:gd name="T5" fmla="*/ 1013 h 3661"/>
                <a:gd name="T6" fmla="*/ 0 w 3305"/>
                <a:gd name="T7" fmla="*/ 2010 h 3661"/>
                <a:gd name="T8" fmla="*/ 1293 w 3305"/>
                <a:gd name="T9" fmla="*/ 3302 h 3661"/>
                <a:gd name="T10" fmla="*/ 1480 w 3305"/>
                <a:gd name="T11" fmla="*/ 3286 h 3661"/>
                <a:gd name="T12" fmla="*/ 982 w 3305"/>
                <a:gd name="T13" fmla="*/ 2166 h 3661"/>
                <a:gd name="T14" fmla="*/ 966 w 3305"/>
                <a:gd name="T15" fmla="*/ 2150 h 3661"/>
                <a:gd name="T16" fmla="*/ 1293 w 3305"/>
                <a:gd name="T17" fmla="*/ 0 h 3661"/>
                <a:gd name="T18" fmla="*/ 1293 w 3305"/>
                <a:gd name="T19" fmla="*/ 0 h 3661"/>
                <a:gd name="T20" fmla="*/ 826 w 3305"/>
                <a:gd name="T21" fmla="*/ 62 h 3661"/>
                <a:gd name="T22" fmla="*/ 1106 w 3305"/>
                <a:gd name="T23" fmla="*/ 732 h 3661"/>
                <a:gd name="T24" fmla="*/ 1293 w 3305"/>
                <a:gd name="T25" fmla="*/ 717 h 3661"/>
                <a:gd name="T26" fmla="*/ 2587 w 3305"/>
                <a:gd name="T27" fmla="*/ 2010 h 3661"/>
                <a:gd name="T28" fmla="*/ 2135 w 3305"/>
                <a:gd name="T29" fmla="*/ 3006 h 3661"/>
                <a:gd name="T30" fmla="*/ 2415 w 3305"/>
                <a:gd name="T31" fmla="*/ 3660 h 3661"/>
                <a:gd name="T32" fmla="*/ 3304 w 3305"/>
                <a:gd name="T33" fmla="*/ 2010 h 3661"/>
                <a:gd name="T34" fmla="*/ 1293 w 3305"/>
                <a:gd name="T35" fmla="*/ 0 h 3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05" h="3661">
                  <a:moveTo>
                    <a:pt x="966" y="2150"/>
                  </a:moveTo>
                  <a:lnTo>
                    <a:pt x="966" y="2150"/>
                  </a:lnTo>
                  <a:cubicBezTo>
                    <a:pt x="468" y="1013"/>
                    <a:pt x="468" y="1013"/>
                    <a:pt x="468" y="1013"/>
                  </a:cubicBezTo>
                  <a:cubicBezTo>
                    <a:pt x="187" y="1246"/>
                    <a:pt x="0" y="1605"/>
                    <a:pt x="0" y="2010"/>
                  </a:cubicBezTo>
                  <a:cubicBezTo>
                    <a:pt x="0" y="2726"/>
                    <a:pt x="577" y="3302"/>
                    <a:pt x="1293" y="3302"/>
                  </a:cubicBezTo>
                  <a:cubicBezTo>
                    <a:pt x="1356" y="3302"/>
                    <a:pt x="1418" y="3302"/>
                    <a:pt x="1480" y="3286"/>
                  </a:cubicBezTo>
                  <a:cubicBezTo>
                    <a:pt x="982" y="2166"/>
                    <a:pt x="982" y="2166"/>
                    <a:pt x="982" y="2166"/>
                  </a:cubicBezTo>
                  <a:cubicBezTo>
                    <a:pt x="982" y="2150"/>
                    <a:pt x="982" y="2150"/>
                    <a:pt x="966" y="2150"/>
                  </a:cubicBezTo>
                  <a:close/>
                  <a:moveTo>
                    <a:pt x="1293" y="0"/>
                  </a:moveTo>
                  <a:lnTo>
                    <a:pt x="1293" y="0"/>
                  </a:lnTo>
                  <a:cubicBezTo>
                    <a:pt x="1138" y="0"/>
                    <a:pt x="966" y="31"/>
                    <a:pt x="826" y="62"/>
                  </a:cubicBezTo>
                  <a:cubicBezTo>
                    <a:pt x="1106" y="732"/>
                    <a:pt x="1106" y="732"/>
                    <a:pt x="1106" y="732"/>
                  </a:cubicBezTo>
                  <a:cubicBezTo>
                    <a:pt x="1169" y="717"/>
                    <a:pt x="1231" y="717"/>
                    <a:pt x="1293" y="717"/>
                  </a:cubicBezTo>
                  <a:cubicBezTo>
                    <a:pt x="2010" y="717"/>
                    <a:pt x="2587" y="1293"/>
                    <a:pt x="2587" y="2010"/>
                  </a:cubicBezTo>
                  <a:cubicBezTo>
                    <a:pt x="2587" y="2415"/>
                    <a:pt x="2415" y="2772"/>
                    <a:pt x="2135" y="3006"/>
                  </a:cubicBezTo>
                  <a:cubicBezTo>
                    <a:pt x="2415" y="3660"/>
                    <a:pt x="2415" y="3660"/>
                    <a:pt x="2415" y="3660"/>
                  </a:cubicBezTo>
                  <a:cubicBezTo>
                    <a:pt x="2961" y="3302"/>
                    <a:pt x="3304" y="2694"/>
                    <a:pt x="3304" y="2010"/>
                  </a:cubicBezTo>
                  <a:cubicBezTo>
                    <a:pt x="3304" y="904"/>
                    <a:pt x="2400" y="0"/>
                    <a:pt x="1293"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2">
              <a:extLst>
                <a:ext uri="{FF2B5EF4-FFF2-40B4-BE49-F238E27FC236}">
                  <a16:creationId xmlns:a16="http://schemas.microsoft.com/office/drawing/2014/main" id="{1EBF2E5C-63C5-A74D-B944-17D03BAAD0F2}"/>
                </a:ext>
              </a:extLst>
            </p:cNvPr>
            <p:cNvSpPr>
              <a:spLocks noChangeArrowheads="1"/>
            </p:cNvSpPr>
            <p:nvPr/>
          </p:nvSpPr>
          <p:spPr bwMode="auto">
            <a:xfrm>
              <a:off x="1739900" y="3206750"/>
              <a:ext cx="730250" cy="661988"/>
            </a:xfrm>
            <a:custGeom>
              <a:avLst/>
              <a:gdLst>
                <a:gd name="T0" fmla="*/ 1496 w 2027"/>
                <a:gd name="T1" fmla="*/ 1496 h 1838"/>
                <a:gd name="T2" fmla="*/ 530 w 2027"/>
                <a:gd name="T3" fmla="*/ 1496 h 1838"/>
                <a:gd name="T4" fmla="*/ 374 w 2027"/>
                <a:gd name="T5" fmla="*/ 1837 h 1838"/>
                <a:gd name="T6" fmla="*/ 0 w 2027"/>
                <a:gd name="T7" fmla="*/ 1837 h 1838"/>
                <a:gd name="T8" fmla="*/ 826 w 2027"/>
                <a:gd name="T9" fmla="*/ 0 h 1838"/>
                <a:gd name="T10" fmla="*/ 1200 w 2027"/>
                <a:gd name="T11" fmla="*/ 0 h 1838"/>
                <a:gd name="T12" fmla="*/ 2026 w 2027"/>
                <a:gd name="T13" fmla="*/ 1837 h 1838"/>
                <a:gd name="T14" fmla="*/ 1652 w 2027"/>
                <a:gd name="T15" fmla="*/ 1837 h 1838"/>
                <a:gd name="T16" fmla="*/ 1496 w 2027"/>
                <a:gd name="T17" fmla="*/ 1496 h 1838"/>
                <a:gd name="T18" fmla="*/ 1013 w 2027"/>
                <a:gd name="T19" fmla="*/ 390 h 1838"/>
                <a:gd name="T20" fmla="*/ 670 w 2027"/>
                <a:gd name="T21" fmla="*/ 1169 h 1838"/>
                <a:gd name="T22" fmla="*/ 1356 w 2027"/>
                <a:gd name="T23" fmla="*/ 1169 h 1838"/>
                <a:gd name="T24" fmla="*/ 1013 w 2027"/>
                <a:gd name="T25" fmla="*/ 390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7" h="1838">
                  <a:moveTo>
                    <a:pt x="1496" y="1496"/>
                  </a:moveTo>
                  <a:lnTo>
                    <a:pt x="530" y="1496"/>
                  </a:lnTo>
                  <a:lnTo>
                    <a:pt x="374" y="1837"/>
                  </a:lnTo>
                  <a:lnTo>
                    <a:pt x="0" y="1837"/>
                  </a:lnTo>
                  <a:lnTo>
                    <a:pt x="826" y="0"/>
                  </a:lnTo>
                  <a:lnTo>
                    <a:pt x="1200" y="0"/>
                  </a:lnTo>
                  <a:lnTo>
                    <a:pt x="2026" y="1837"/>
                  </a:lnTo>
                  <a:lnTo>
                    <a:pt x="1652" y="1837"/>
                  </a:lnTo>
                  <a:lnTo>
                    <a:pt x="1496" y="1496"/>
                  </a:lnTo>
                  <a:close/>
                  <a:moveTo>
                    <a:pt x="1013" y="390"/>
                  </a:moveTo>
                  <a:lnTo>
                    <a:pt x="670" y="1169"/>
                  </a:lnTo>
                  <a:lnTo>
                    <a:pt x="1356" y="1169"/>
                  </a:lnTo>
                  <a:lnTo>
                    <a:pt x="1013" y="3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3">
              <a:extLst>
                <a:ext uri="{FF2B5EF4-FFF2-40B4-BE49-F238E27FC236}">
                  <a16:creationId xmlns:a16="http://schemas.microsoft.com/office/drawing/2014/main" id="{4D6F5B77-8131-2A44-B9F8-DEB12112C8F4}"/>
                </a:ext>
              </a:extLst>
            </p:cNvPr>
            <p:cNvSpPr>
              <a:spLocks noChangeArrowheads="1"/>
            </p:cNvSpPr>
            <p:nvPr/>
          </p:nvSpPr>
          <p:spPr bwMode="auto">
            <a:xfrm>
              <a:off x="2665413" y="3206750"/>
              <a:ext cx="639762" cy="661988"/>
            </a:xfrm>
            <a:custGeom>
              <a:avLst/>
              <a:gdLst>
                <a:gd name="T0" fmla="*/ 358 w 1777"/>
                <a:gd name="T1" fmla="*/ 1309 h 1838"/>
                <a:gd name="T2" fmla="*/ 358 w 1777"/>
                <a:gd name="T3" fmla="*/ 1309 h 1838"/>
                <a:gd name="T4" fmla="*/ 358 w 1777"/>
                <a:gd name="T5" fmla="*/ 1650 h 1838"/>
                <a:gd name="T6" fmla="*/ 156 w 1777"/>
                <a:gd name="T7" fmla="*/ 1837 h 1838"/>
                <a:gd name="T8" fmla="*/ 0 w 1777"/>
                <a:gd name="T9" fmla="*/ 1837 h 1838"/>
                <a:gd name="T10" fmla="*/ 0 w 1777"/>
                <a:gd name="T11" fmla="*/ 0 h 1838"/>
                <a:gd name="T12" fmla="*/ 872 w 1777"/>
                <a:gd name="T13" fmla="*/ 0 h 1838"/>
                <a:gd name="T14" fmla="*/ 872 w 1777"/>
                <a:gd name="T15" fmla="*/ 1309 h 1838"/>
                <a:gd name="T16" fmla="*/ 358 w 1777"/>
                <a:gd name="T17" fmla="*/ 1309 h 1838"/>
                <a:gd name="T18" fmla="*/ 358 w 1777"/>
                <a:gd name="T19" fmla="*/ 982 h 1838"/>
                <a:gd name="T20" fmla="*/ 358 w 1777"/>
                <a:gd name="T21" fmla="*/ 982 h 1838"/>
                <a:gd name="T22" fmla="*/ 872 w 1777"/>
                <a:gd name="T23" fmla="*/ 982 h 1838"/>
                <a:gd name="T24" fmla="*/ 872 w 1777"/>
                <a:gd name="T25" fmla="*/ 327 h 1838"/>
                <a:gd name="T26" fmla="*/ 358 w 1777"/>
                <a:gd name="T27" fmla="*/ 327 h 1838"/>
                <a:gd name="T28" fmla="*/ 358 w 1777"/>
                <a:gd name="T29" fmla="*/ 982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7" h="1838">
                  <a:moveTo>
                    <a:pt x="358" y="1309"/>
                  </a:moveTo>
                  <a:lnTo>
                    <a:pt x="358" y="1309"/>
                  </a:lnTo>
                  <a:cubicBezTo>
                    <a:pt x="358" y="1650"/>
                    <a:pt x="358" y="1650"/>
                    <a:pt x="358" y="1650"/>
                  </a:cubicBezTo>
                  <a:cubicBezTo>
                    <a:pt x="358" y="1760"/>
                    <a:pt x="265" y="1837"/>
                    <a:pt x="156" y="1837"/>
                  </a:cubicBezTo>
                  <a:cubicBezTo>
                    <a:pt x="0" y="1837"/>
                    <a:pt x="0" y="1837"/>
                    <a:pt x="0" y="1837"/>
                  </a:cubicBezTo>
                  <a:cubicBezTo>
                    <a:pt x="0" y="0"/>
                    <a:pt x="0" y="0"/>
                    <a:pt x="0" y="0"/>
                  </a:cubicBezTo>
                  <a:cubicBezTo>
                    <a:pt x="296" y="0"/>
                    <a:pt x="592" y="0"/>
                    <a:pt x="872" y="0"/>
                  </a:cubicBezTo>
                  <a:cubicBezTo>
                    <a:pt x="1776" y="0"/>
                    <a:pt x="1776" y="1294"/>
                    <a:pt x="872" y="1309"/>
                  </a:cubicBezTo>
                  <a:lnTo>
                    <a:pt x="358" y="1309"/>
                  </a:lnTo>
                  <a:close/>
                  <a:moveTo>
                    <a:pt x="358" y="982"/>
                  </a:moveTo>
                  <a:lnTo>
                    <a:pt x="358" y="982"/>
                  </a:lnTo>
                  <a:cubicBezTo>
                    <a:pt x="872" y="982"/>
                    <a:pt x="872" y="982"/>
                    <a:pt x="872" y="982"/>
                  </a:cubicBezTo>
                  <a:cubicBezTo>
                    <a:pt x="1309" y="982"/>
                    <a:pt x="1309" y="327"/>
                    <a:pt x="872" y="327"/>
                  </a:cubicBezTo>
                  <a:cubicBezTo>
                    <a:pt x="358" y="327"/>
                    <a:pt x="358" y="327"/>
                    <a:pt x="358" y="327"/>
                  </a:cubicBezTo>
                  <a:lnTo>
                    <a:pt x="358" y="98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4">
              <a:extLst>
                <a:ext uri="{FF2B5EF4-FFF2-40B4-BE49-F238E27FC236}">
                  <a16:creationId xmlns:a16="http://schemas.microsoft.com/office/drawing/2014/main" id="{E4FA7183-66EA-C64F-90DE-ADD8B8E120EB}"/>
                </a:ext>
              </a:extLst>
            </p:cNvPr>
            <p:cNvSpPr>
              <a:spLocks noChangeArrowheads="1"/>
            </p:cNvSpPr>
            <p:nvPr/>
          </p:nvSpPr>
          <p:spPr bwMode="auto">
            <a:xfrm>
              <a:off x="3440113" y="3206750"/>
              <a:ext cx="639762" cy="661988"/>
            </a:xfrm>
            <a:custGeom>
              <a:avLst/>
              <a:gdLst>
                <a:gd name="T0" fmla="*/ 343 w 1777"/>
                <a:gd name="T1" fmla="*/ 1309 h 1838"/>
                <a:gd name="T2" fmla="*/ 343 w 1777"/>
                <a:gd name="T3" fmla="*/ 1309 h 1838"/>
                <a:gd name="T4" fmla="*/ 343 w 1777"/>
                <a:gd name="T5" fmla="*/ 1650 h 1838"/>
                <a:gd name="T6" fmla="*/ 156 w 1777"/>
                <a:gd name="T7" fmla="*/ 1837 h 1838"/>
                <a:gd name="T8" fmla="*/ 0 w 1777"/>
                <a:gd name="T9" fmla="*/ 1837 h 1838"/>
                <a:gd name="T10" fmla="*/ 0 w 1777"/>
                <a:gd name="T11" fmla="*/ 0 h 1838"/>
                <a:gd name="T12" fmla="*/ 873 w 1777"/>
                <a:gd name="T13" fmla="*/ 0 h 1838"/>
                <a:gd name="T14" fmla="*/ 873 w 1777"/>
                <a:gd name="T15" fmla="*/ 1309 h 1838"/>
                <a:gd name="T16" fmla="*/ 343 w 1777"/>
                <a:gd name="T17" fmla="*/ 1309 h 1838"/>
                <a:gd name="T18" fmla="*/ 343 w 1777"/>
                <a:gd name="T19" fmla="*/ 982 h 1838"/>
                <a:gd name="T20" fmla="*/ 343 w 1777"/>
                <a:gd name="T21" fmla="*/ 982 h 1838"/>
                <a:gd name="T22" fmla="*/ 873 w 1777"/>
                <a:gd name="T23" fmla="*/ 982 h 1838"/>
                <a:gd name="T24" fmla="*/ 873 w 1777"/>
                <a:gd name="T25" fmla="*/ 327 h 1838"/>
                <a:gd name="T26" fmla="*/ 343 w 1777"/>
                <a:gd name="T27" fmla="*/ 327 h 1838"/>
                <a:gd name="T28" fmla="*/ 343 w 1777"/>
                <a:gd name="T29" fmla="*/ 982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7" h="1838">
                  <a:moveTo>
                    <a:pt x="343" y="1309"/>
                  </a:moveTo>
                  <a:lnTo>
                    <a:pt x="343" y="1309"/>
                  </a:lnTo>
                  <a:cubicBezTo>
                    <a:pt x="343" y="1650"/>
                    <a:pt x="343" y="1650"/>
                    <a:pt x="343" y="1650"/>
                  </a:cubicBezTo>
                  <a:cubicBezTo>
                    <a:pt x="343" y="1760"/>
                    <a:pt x="265" y="1837"/>
                    <a:pt x="156" y="1837"/>
                  </a:cubicBezTo>
                  <a:cubicBezTo>
                    <a:pt x="0" y="1837"/>
                    <a:pt x="0" y="1837"/>
                    <a:pt x="0" y="1837"/>
                  </a:cubicBezTo>
                  <a:cubicBezTo>
                    <a:pt x="0" y="0"/>
                    <a:pt x="0" y="0"/>
                    <a:pt x="0" y="0"/>
                  </a:cubicBezTo>
                  <a:cubicBezTo>
                    <a:pt x="280" y="0"/>
                    <a:pt x="577" y="0"/>
                    <a:pt x="873" y="0"/>
                  </a:cubicBezTo>
                  <a:cubicBezTo>
                    <a:pt x="1776" y="0"/>
                    <a:pt x="1776" y="1294"/>
                    <a:pt x="873" y="1309"/>
                  </a:cubicBezTo>
                  <a:lnTo>
                    <a:pt x="343" y="1309"/>
                  </a:lnTo>
                  <a:close/>
                  <a:moveTo>
                    <a:pt x="343" y="982"/>
                  </a:moveTo>
                  <a:lnTo>
                    <a:pt x="343" y="982"/>
                  </a:lnTo>
                  <a:cubicBezTo>
                    <a:pt x="873" y="982"/>
                    <a:pt x="873" y="982"/>
                    <a:pt x="873" y="982"/>
                  </a:cubicBezTo>
                  <a:cubicBezTo>
                    <a:pt x="1309" y="982"/>
                    <a:pt x="1309" y="327"/>
                    <a:pt x="873" y="327"/>
                  </a:cubicBezTo>
                  <a:cubicBezTo>
                    <a:pt x="343" y="327"/>
                    <a:pt x="343" y="327"/>
                    <a:pt x="343" y="327"/>
                  </a:cubicBezTo>
                  <a:lnTo>
                    <a:pt x="343" y="98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5">
              <a:extLst>
                <a:ext uri="{FF2B5EF4-FFF2-40B4-BE49-F238E27FC236}">
                  <a16:creationId xmlns:a16="http://schemas.microsoft.com/office/drawing/2014/main" id="{103BE3E4-87B8-3645-B031-1147A54A01A5}"/>
                </a:ext>
              </a:extLst>
            </p:cNvPr>
            <p:cNvSpPr>
              <a:spLocks noChangeArrowheads="1"/>
            </p:cNvSpPr>
            <p:nvPr/>
          </p:nvSpPr>
          <p:spPr bwMode="auto">
            <a:xfrm>
              <a:off x="4214813" y="3206750"/>
              <a:ext cx="595312" cy="661988"/>
            </a:xfrm>
            <a:custGeom>
              <a:avLst/>
              <a:gdLst>
                <a:gd name="T0" fmla="*/ 1637 w 1653"/>
                <a:gd name="T1" fmla="*/ 904 h 1838"/>
                <a:gd name="T2" fmla="*/ 1637 w 1653"/>
                <a:gd name="T3" fmla="*/ 904 h 1838"/>
                <a:gd name="T4" fmla="*/ 717 w 1653"/>
                <a:gd name="T5" fmla="*/ 1837 h 1838"/>
                <a:gd name="T6" fmla="*/ 0 w 1653"/>
                <a:gd name="T7" fmla="*/ 1837 h 1838"/>
                <a:gd name="T8" fmla="*/ 0 w 1653"/>
                <a:gd name="T9" fmla="*/ 0 h 1838"/>
                <a:gd name="T10" fmla="*/ 717 w 1653"/>
                <a:gd name="T11" fmla="*/ 0 h 1838"/>
                <a:gd name="T12" fmla="*/ 1637 w 1653"/>
                <a:gd name="T13" fmla="*/ 904 h 1838"/>
                <a:gd name="T14" fmla="*/ 343 w 1653"/>
                <a:gd name="T15" fmla="*/ 1511 h 1838"/>
                <a:gd name="T16" fmla="*/ 343 w 1653"/>
                <a:gd name="T17" fmla="*/ 1511 h 1838"/>
                <a:gd name="T18" fmla="*/ 717 w 1653"/>
                <a:gd name="T19" fmla="*/ 1511 h 1838"/>
                <a:gd name="T20" fmla="*/ 1294 w 1653"/>
                <a:gd name="T21" fmla="*/ 904 h 1838"/>
                <a:gd name="T22" fmla="*/ 717 w 1653"/>
                <a:gd name="T23" fmla="*/ 327 h 1838"/>
                <a:gd name="T24" fmla="*/ 343 w 1653"/>
                <a:gd name="T25" fmla="*/ 327 h 1838"/>
                <a:gd name="T26" fmla="*/ 343 w 1653"/>
                <a:gd name="T27" fmla="*/ 1511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3" h="1838">
                  <a:moveTo>
                    <a:pt x="1637" y="904"/>
                  </a:moveTo>
                  <a:lnTo>
                    <a:pt x="1637" y="904"/>
                  </a:lnTo>
                  <a:cubicBezTo>
                    <a:pt x="1652" y="1371"/>
                    <a:pt x="1356" y="1837"/>
                    <a:pt x="717" y="1837"/>
                  </a:cubicBezTo>
                  <a:cubicBezTo>
                    <a:pt x="499" y="1837"/>
                    <a:pt x="219" y="1837"/>
                    <a:pt x="0" y="1837"/>
                  </a:cubicBezTo>
                  <a:cubicBezTo>
                    <a:pt x="0" y="0"/>
                    <a:pt x="0" y="0"/>
                    <a:pt x="0" y="0"/>
                  </a:cubicBezTo>
                  <a:cubicBezTo>
                    <a:pt x="219" y="0"/>
                    <a:pt x="499" y="0"/>
                    <a:pt x="717" y="0"/>
                  </a:cubicBezTo>
                  <a:cubicBezTo>
                    <a:pt x="1356" y="0"/>
                    <a:pt x="1637" y="452"/>
                    <a:pt x="1637" y="904"/>
                  </a:cubicBezTo>
                  <a:close/>
                  <a:moveTo>
                    <a:pt x="343" y="1511"/>
                  </a:moveTo>
                  <a:lnTo>
                    <a:pt x="343" y="1511"/>
                  </a:lnTo>
                  <a:cubicBezTo>
                    <a:pt x="717" y="1511"/>
                    <a:pt x="717" y="1511"/>
                    <a:pt x="717" y="1511"/>
                  </a:cubicBezTo>
                  <a:cubicBezTo>
                    <a:pt x="1138" y="1511"/>
                    <a:pt x="1309" y="1200"/>
                    <a:pt x="1294" y="904"/>
                  </a:cubicBezTo>
                  <a:cubicBezTo>
                    <a:pt x="1294" y="623"/>
                    <a:pt x="1122" y="327"/>
                    <a:pt x="717" y="327"/>
                  </a:cubicBezTo>
                  <a:cubicBezTo>
                    <a:pt x="343" y="327"/>
                    <a:pt x="343" y="327"/>
                    <a:pt x="343" y="327"/>
                  </a:cubicBezTo>
                  <a:lnTo>
                    <a:pt x="343" y="151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6">
              <a:extLst>
                <a:ext uri="{FF2B5EF4-FFF2-40B4-BE49-F238E27FC236}">
                  <a16:creationId xmlns:a16="http://schemas.microsoft.com/office/drawing/2014/main" id="{04D85070-A3BD-D345-8EA0-0DF8CAC84CC1}"/>
                </a:ext>
              </a:extLst>
            </p:cNvPr>
            <p:cNvSpPr>
              <a:spLocks noChangeArrowheads="1"/>
            </p:cNvSpPr>
            <p:nvPr/>
          </p:nvSpPr>
          <p:spPr bwMode="auto">
            <a:xfrm>
              <a:off x="4921250" y="3206750"/>
              <a:ext cx="644525" cy="661988"/>
            </a:xfrm>
            <a:custGeom>
              <a:avLst/>
              <a:gdLst>
                <a:gd name="T0" fmla="*/ 871 w 1792"/>
                <a:gd name="T1" fmla="*/ 764 h 1838"/>
                <a:gd name="T2" fmla="*/ 871 w 1792"/>
                <a:gd name="T3" fmla="*/ 764 h 1838"/>
                <a:gd name="T4" fmla="*/ 1370 w 1792"/>
                <a:gd name="T5" fmla="*/ 0 h 1838"/>
                <a:gd name="T6" fmla="*/ 1791 w 1792"/>
                <a:gd name="T7" fmla="*/ 0 h 1838"/>
                <a:gd name="T8" fmla="*/ 1791 w 1792"/>
                <a:gd name="T9" fmla="*/ 16 h 1838"/>
                <a:gd name="T10" fmla="*/ 1058 w 1792"/>
                <a:gd name="T11" fmla="*/ 1091 h 1838"/>
                <a:gd name="T12" fmla="*/ 1058 w 1792"/>
                <a:gd name="T13" fmla="*/ 1650 h 1838"/>
                <a:gd name="T14" fmla="*/ 856 w 1792"/>
                <a:gd name="T15" fmla="*/ 1837 h 1838"/>
                <a:gd name="T16" fmla="*/ 700 w 1792"/>
                <a:gd name="T17" fmla="*/ 1837 h 1838"/>
                <a:gd name="T18" fmla="*/ 700 w 1792"/>
                <a:gd name="T19" fmla="*/ 1091 h 1838"/>
                <a:gd name="T20" fmla="*/ 0 w 1792"/>
                <a:gd name="T21" fmla="*/ 16 h 1838"/>
                <a:gd name="T22" fmla="*/ 0 w 1792"/>
                <a:gd name="T23" fmla="*/ 0 h 1838"/>
                <a:gd name="T24" fmla="*/ 403 w 1792"/>
                <a:gd name="T25" fmla="*/ 0 h 1838"/>
                <a:gd name="T26" fmla="*/ 871 w 1792"/>
                <a:gd name="T27" fmla="*/ 764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2" h="1838">
                  <a:moveTo>
                    <a:pt x="871" y="764"/>
                  </a:moveTo>
                  <a:lnTo>
                    <a:pt x="871" y="764"/>
                  </a:lnTo>
                  <a:cubicBezTo>
                    <a:pt x="1370" y="0"/>
                    <a:pt x="1370" y="0"/>
                    <a:pt x="1370" y="0"/>
                  </a:cubicBezTo>
                  <a:cubicBezTo>
                    <a:pt x="1791" y="0"/>
                    <a:pt x="1791" y="0"/>
                    <a:pt x="1791" y="0"/>
                  </a:cubicBezTo>
                  <a:cubicBezTo>
                    <a:pt x="1791" y="16"/>
                    <a:pt x="1791" y="16"/>
                    <a:pt x="1791" y="16"/>
                  </a:cubicBezTo>
                  <a:cubicBezTo>
                    <a:pt x="1058" y="1091"/>
                    <a:pt x="1058" y="1091"/>
                    <a:pt x="1058" y="1091"/>
                  </a:cubicBezTo>
                  <a:cubicBezTo>
                    <a:pt x="1058" y="1650"/>
                    <a:pt x="1058" y="1650"/>
                    <a:pt x="1058" y="1650"/>
                  </a:cubicBezTo>
                  <a:cubicBezTo>
                    <a:pt x="1058" y="1760"/>
                    <a:pt x="964" y="1837"/>
                    <a:pt x="856" y="1837"/>
                  </a:cubicBezTo>
                  <a:cubicBezTo>
                    <a:pt x="700" y="1837"/>
                    <a:pt x="700" y="1837"/>
                    <a:pt x="700" y="1837"/>
                  </a:cubicBezTo>
                  <a:cubicBezTo>
                    <a:pt x="700" y="1091"/>
                    <a:pt x="700" y="1091"/>
                    <a:pt x="700" y="1091"/>
                  </a:cubicBezTo>
                  <a:cubicBezTo>
                    <a:pt x="0" y="16"/>
                    <a:pt x="0" y="16"/>
                    <a:pt x="0" y="16"/>
                  </a:cubicBezTo>
                  <a:cubicBezTo>
                    <a:pt x="0" y="0"/>
                    <a:pt x="0" y="0"/>
                    <a:pt x="0" y="0"/>
                  </a:cubicBezTo>
                  <a:cubicBezTo>
                    <a:pt x="403" y="0"/>
                    <a:pt x="403" y="0"/>
                    <a:pt x="403" y="0"/>
                  </a:cubicBezTo>
                  <a:lnTo>
                    <a:pt x="871" y="76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7">
              <a:extLst>
                <a:ext uri="{FF2B5EF4-FFF2-40B4-BE49-F238E27FC236}">
                  <a16:creationId xmlns:a16="http://schemas.microsoft.com/office/drawing/2014/main" id="{DEE0CED0-3078-F64E-A55B-C1A6F18D492D}"/>
                </a:ext>
              </a:extLst>
            </p:cNvPr>
            <p:cNvSpPr>
              <a:spLocks noChangeArrowheads="1"/>
            </p:cNvSpPr>
            <p:nvPr/>
          </p:nvSpPr>
          <p:spPr bwMode="auto">
            <a:xfrm>
              <a:off x="5745163" y="3206750"/>
              <a:ext cx="577850" cy="661988"/>
            </a:xfrm>
            <a:custGeom>
              <a:avLst/>
              <a:gdLst>
                <a:gd name="T0" fmla="*/ 1262 w 1606"/>
                <a:gd name="T1" fmla="*/ 1247 h 1838"/>
                <a:gd name="T2" fmla="*/ 1262 w 1606"/>
                <a:gd name="T3" fmla="*/ 1247 h 1838"/>
                <a:gd name="T4" fmla="*/ 1262 w 1606"/>
                <a:gd name="T5" fmla="*/ 203 h 1838"/>
                <a:gd name="T6" fmla="*/ 1465 w 1606"/>
                <a:gd name="T7" fmla="*/ 0 h 1838"/>
                <a:gd name="T8" fmla="*/ 1605 w 1606"/>
                <a:gd name="T9" fmla="*/ 0 h 1838"/>
                <a:gd name="T10" fmla="*/ 1605 w 1606"/>
                <a:gd name="T11" fmla="*/ 1837 h 1838"/>
                <a:gd name="T12" fmla="*/ 1324 w 1606"/>
                <a:gd name="T13" fmla="*/ 1837 h 1838"/>
                <a:gd name="T14" fmla="*/ 358 w 1606"/>
                <a:gd name="T15" fmla="*/ 623 h 1838"/>
                <a:gd name="T16" fmla="*/ 358 w 1606"/>
                <a:gd name="T17" fmla="*/ 1650 h 1838"/>
                <a:gd name="T18" fmla="*/ 156 w 1606"/>
                <a:gd name="T19" fmla="*/ 1837 h 1838"/>
                <a:gd name="T20" fmla="*/ 0 w 1606"/>
                <a:gd name="T21" fmla="*/ 1837 h 1838"/>
                <a:gd name="T22" fmla="*/ 0 w 1606"/>
                <a:gd name="T23" fmla="*/ 0 h 1838"/>
                <a:gd name="T24" fmla="*/ 280 w 1606"/>
                <a:gd name="T25" fmla="*/ 0 h 1838"/>
                <a:gd name="T26" fmla="*/ 1262 w 1606"/>
                <a:gd name="T27" fmla="*/ 1247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6" h="1838">
                  <a:moveTo>
                    <a:pt x="1262" y="1247"/>
                  </a:moveTo>
                  <a:lnTo>
                    <a:pt x="1262" y="1247"/>
                  </a:lnTo>
                  <a:cubicBezTo>
                    <a:pt x="1262" y="203"/>
                    <a:pt x="1262" y="203"/>
                    <a:pt x="1262" y="203"/>
                  </a:cubicBezTo>
                  <a:cubicBezTo>
                    <a:pt x="1262" y="94"/>
                    <a:pt x="1355" y="0"/>
                    <a:pt x="1465" y="0"/>
                  </a:cubicBezTo>
                  <a:cubicBezTo>
                    <a:pt x="1605" y="0"/>
                    <a:pt x="1605" y="0"/>
                    <a:pt x="1605" y="0"/>
                  </a:cubicBezTo>
                  <a:cubicBezTo>
                    <a:pt x="1605" y="1837"/>
                    <a:pt x="1605" y="1837"/>
                    <a:pt x="1605" y="1837"/>
                  </a:cubicBezTo>
                  <a:cubicBezTo>
                    <a:pt x="1324" y="1837"/>
                    <a:pt x="1324" y="1837"/>
                    <a:pt x="1324" y="1837"/>
                  </a:cubicBezTo>
                  <a:cubicBezTo>
                    <a:pt x="358" y="623"/>
                    <a:pt x="358" y="623"/>
                    <a:pt x="358" y="623"/>
                  </a:cubicBezTo>
                  <a:cubicBezTo>
                    <a:pt x="358" y="1650"/>
                    <a:pt x="358" y="1650"/>
                    <a:pt x="358" y="1650"/>
                  </a:cubicBezTo>
                  <a:cubicBezTo>
                    <a:pt x="358" y="1760"/>
                    <a:pt x="265" y="1837"/>
                    <a:pt x="156" y="1837"/>
                  </a:cubicBezTo>
                  <a:cubicBezTo>
                    <a:pt x="0" y="1837"/>
                    <a:pt x="0" y="1837"/>
                    <a:pt x="0" y="1837"/>
                  </a:cubicBezTo>
                  <a:cubicBezTo>
                    <a:pt x="0" y="0"/>
                    <a:pt x="0" y="0"/>
                    <a:pt x="0" y="0"/>
                  </a:cubicBezTo>
                  <a:cubicBezTo>
                    <a:pt x="280" y="0"/>
                    <a:pt x="280" y="0"/>
                    <a:pt x="280" y="0"/>
                  </a:cubicBezTo>
                  <a:lnTo>
                    <a:pt x="1262" y="12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8">
              <a:extLst>
                <a:ext uri="{FF2B5EF4-FFF2-40B4-BE49-F238E27FC236}">
                  <a16:creationId xmlns:a16="http://schemas.microsoft.com/office/drawing/2014/main" id="{3F8F42B2-CE21-6045-8353-430EA715BA6D}"/>
                </a:ext>
              </a:extLst>
            </p:cNvPr>
            <p:cNvSpPr>
              <a:spLocks noChangeArrowheads="1"/>
            </p:cNvSpPr>
            <p:nvPr/>
          </p:nvSpPr>
          <p:spPr bwMode="auto">
            <a:xfrm>
              <a:off x="6519863" y="3206750"/>
              <a:ext cx="730250" cy="661988"/>
            </a:xfrm>
            <a:custGeom>
              <a:avLst/>
              <a:gdLst>
                <a:gd name="T0" fmla="*/ 1496 w 2027"/>
                <a:gd name="T1" fmla="*/ 1496 h 1838"/>
                <a:gd name="T2" fmla="*/ 546 w 2027"/>
                <a:gd name="T3" fmla="*/ 1496 h 1838"/>
                <a:gd name="T4" fmla="*/ 389 w 2027"/>
                <a:gd name="T5" fmla="*/ 1837 h 1838"/>
                <a:gd name="T6" fmla="*/ 0 w 2027"/>
                <a:gd name="T7" fmla="*/ 1837 h 1838"/>
                <a:gd name="T8" fmla="*/ 826 w 2027"/>
                <a:gd name="T9" fmla="*/ 0 h 1838"/>
                <a:gd name="T10" fmla="*/ 1216 w 2027"/>
                <a:gd name="T11" fmla="*/ 0 h 1838"/>
                <a:gd name="T12" fmla="*/ 2026 w 2027"/>
                <a:gd name="T13" fmla="*/ 1837 h 1838"/>
                <a:gd name="T14" fmla="*/ 1652 w 2027"/>
                <a:gd name="T15" fmla="*/ 1837 h 1838"/>
                <a:gd name="T16" fmla="*/ 1496 w 2027"/>
                <a:gd name="T17" fmla="*/ 1496 h 1838"/>
                <a:gd name="T18" fmla="*/ 1013 w 2027"/>
                <a:gd name="T19" fmla="*/ 390 h 1838"/>
                <a:gd name="T20" fmla="*/ 686 w 2027"/>
                <a:gd name="T21" fmla="*/ 1169 h 1838"/>
                <a:gd name="T22" fmla="*/ 1356 w 2027"/>
                <a:gd name="T23" fmla="*/ 1169 h 1838"/>
                <a:gd name="T24" fmla="*/ 1013 w 2027"/>
                <a:gd name="T25" fmla="*/ 390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7" h="1838">
                  <a:moveTo>
                    <a:pt x="1496" y="1496"/>
                  </a:moveTo>
                  <a:lnTo>
                    <a:pt x="546" y="1496"/>
                  </a:lnTo>
                  <a:lnTo>
                    <a:pt x="389" y="1837"/>
                  </a:lnTo>
                  <a:lnTo>
                    <a:pt x="0" y="1837"/>
                  </a:lnTo>
                  <a:lnTo>
                    <a:pt x="826" y="0"/>
                  </a:lnTo>
                  <a:lnTo>
                    <a:pt x="1216" y="0"/>
                  </a:lnTo>
                  <a:lnTo>
                    <a:pt x="2026" y="1837"/>
                  </a:lnTo>
                  <a:lnTo>
                    <a:pt x="1652" y="1837"/>
                  </a:lnTo>
                  <a:lnTo>
                    <a:pt x="1496" y="1496"/>
                  </a:lnTo>
                  <a:close/>
                  <a:moveTo>
                    <a:pt x="1013" y="390"/>
                  </a:moveTo>
                  <a:lnTo>
                    <a:pt x="686" y="1169"/>
                  </a:lnTo>
                  <a:lnTo>
                    <a:pt x="1356" y="1169"/>
                  </a:lnTo>
                  <a:lnTo>
                    <a:pt x="1013" y="3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9">
              <a:extLst>
                <a:ext uri="{FF2B5EF4-FFF2-40B4-BE49-F238E27FC236}">
                  <a16:creationId xmlns:a16="http://schemas.microsoft.com/office/drawing/2014/main" id="{45286795-8DA8-AF4D-A688-16792F63AD02}"/>
                </a:ext>
              </a:extLst>
            </p:cNvPr>
            <p:cNvSpPr>
              <a:spLocks noChangeArrowheads="1"/>
            </p:cNvSpPr>
            <p:nvPr/>
          </p:nvSpPr>
          <p:spPr bwMode="auto">
            <a:xfrm>
              <a:off x="7445375" y="3211513"/>
              <a:ext cx="701675" cy="661987"/>
            </a:xfrm>
            <a:custGeom>
              <a:avLst/>
              <a:gdLst>
                <a:gd name="T0" fmla="*/ 1605 w 1949"/>
                <a:gd name="T1" fmla="*/ 498 h 1838"/>
                <a:gd name="T2" fmla="*/ 1605 w 1949"/>
                <a:gd name="T3" fmla="*/ 498 h 1838"/>
                <a:gd name="T4" fmla="*/ 1013 w 1949"/>
                <a:gd name="T5" fmla="*/ 1293 h 1838"/>
                <a:gd name="T6" fmla="*/ 935 w 1949"/>
                <a:gd name="T7" fmla="*/ 1293 h 1838"/>
                <a:gd name="T8" fmla="*/ 358 w 1949"/>
                <a:gd name="T9" fmla="*/ 498 h 1838"/>
                <a:gd name="T10" fmla="*/ 358 w 1949"/>
                <a:gd name="T11" fmla="*/ 1634 h 1838"/>
                <a:gd name="T12" fmla="*/ 156 w 1949"/>
                <a:gd name="T13" fmla="*/ 1837 h 1838"/>
                <a:gd name="T14" fmla="*/ 0 w 1949"/>
                <a:gd name="T15" fmla="*/ 1837 h 1838"/>
                <a:gd name="T16" fmla="*/ 0 w 1949"/>
                <a:gd name="T17" fmla="*/ 0 h 1838"/>
                <a:gd name="T18" fmla="*/ 405 w 1949"/>
                <a:gd name="T19" fmla="*/ 0 h 1838"/>
                <a:gd name="T20" fmla="*/ 982 w 1949"/>
                <a:gd name="T21" fmla="*/ 779 h 1838"/>
                <a:gd name="T22" fmla="*/ 1558 w 1949"/>
                <a:gd name="T23" fmla="*/ 0 h 1838"/>
                <a:gd name="T24" fmla="*/ 1948 w 1949"/>
                <a:gd name="T25" fmla="*/ 0 h 1838"/>
                <a:gd name="T26" fmla="*/ 1948 w 1949"/>
                <a:gd name="T27" fmla="*/ 1634 h 1838"/>
                <a:gd name="T28" fmla="*/ 1761 w 1949"/>
                <a:gd name="T29" fmla="*/ 1837 h 1838"/>
                <a:gd name="T30" fmla="*/ 1605 w 1949"/>
                <a:gd name="T31" fmla="*/ 1837 h 1838"/>
                <a:gd name="T32" fmla="*/ 1605 w 1949"/>
                <a:gd name="T33" fmla="*/ 498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9" h="1838">
                  <a:moveTo>
                    <a:pt x="1605" y="498"/>
                  </a:moveTo>
                  <a:lnTo>
                    <a:pt x="1605" y="498"/>
                  </a:lnTo>
                  <a:cubicBezTo>
                    <a:pt x="1013" y="1293"/>
                    <a:pt x="1013" y="1293"/>
                    <a:pt x="1013" y="1293"/>
                  </a:cubicBezTo>
                  <a:cubicBezTo>
                    <a:pt x="935" y="1293"/>
                    <a:pt x="935" y="1293"/>
                    <a:pt x="935" y="1293"/>
                  </a:cubicBezTo>
                  <a:cubicBezTo>
                    <a:pt x="358" y="498"/>
                    <a:pt x="358" y="498"/>
                    <a:pt x="358" y="498"/>
                  </a:cubicBezTo>
                  <a:cubicBezTo>
                    <a:pt x="358" y="1634"/>
                    <a:pt x="358" y="1634"/>
                    <a:pt x="358" y="1634"/>
                  </a:cubicBezTo>
                  <a:cubicBezTo>
                    <a:pt x="358" y="1744"/>
                    <a:pt x="265" y="1837"/>
                    <a:pt x="156" y="1837"/>
                  </a:cubicBezTo>
                  <a:cubicBezTo>
                    <a:pt x="0" y="1837"/>
                    <a:pt x="0" y="1837"/>
                    <a:pt x="0" y="1837"/>
                  </a:cubicBezTo>
                  <a:cubicBezTo>
                    <a:pt x="0" y="0"/>
                    <a:pt x="0" y="0"/>
                    <a:pt x="0" y="0"/>
                  </a:cubicBezTo>
                  <a:cubicBezTo>
                    <a:pt x="405" y="0"/>
                    <a:pt x="405" y="0"/>
                    <a:pt x="405" y="0"/>
                  </a:cubicBezTo>
                  <a:cubicBezTo>
                    <a:pt x="982" y="779"/>
                    <a:pt x="982" y="779"/>
                    <a:pt x="982" y="779"/>
                  </a:cubicBezTo>
                  <a:cubicBezTo>
                    <a:pt x="1558" y="0"/>
                    <a:pt x="1558" y="0"/>
                    <a:pt x="1558" y="0"/>
                  </a:cubicBezTo>
                  <a:cubicBezTo>
                    <a:pt x="1948" y="0"/>
                    <a:pt x="1948" y="0"/>
                    <a:pt x="1948" y="0"/>
                  </a:cubicBezTo>
                  <a:cubicBezTo>
                    <a:pt x="1948" y="1634"/>
                    <a:pt x="1948" y="1634"/>
                    <a:pt x="1948" y="1634"/>
                  </a:cubicBezTo>
                  <a:cubicBezTo>
                    <a:pt x="1948" y="1744"/>
                    <a:pt x="1870" y="1837"/>
                    <a:pt x="1761" y="1837"/>
                  </a:cubicBezTo>
                  <a:cubicBezTo>
                    <a:pt x="1605" y="1837"/>
                    <a:pt x="1605" y="1837"/>
                    <a:pt x="1605" y="1837"/>
                  </a:cubicBezTo>
                  <a:lnTo>
                    <a:pt x="1605"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10">
              <a:extLst>
                <a:ext uri="{FF2B5EF4-FFF2-40B4-BE49-F238E27FC236}">
                  <a16:creationId xmlns:a16="http://schemas.microsoft.com/office/drawing/2014/main" id="{A43864D1-303E-E441-B025-9F075BE83B35}"/>
                </a:ext>
              </a:extLst>
            </p:cNvPr>
            <p:cNvSpPr>
              <a:spLocks noChangeArrowheads="1"/>
            </p:cNvSpPr>
            <p:nvPr/>
          </p:nvSpPr>
          <p:spPr bwMode="auto">
            <a:xfrm>
              <a:off x="8426450" y="3206750"/>
              <a:ext cx="123825" cy="661988"/>
            </a:xfrm>
            <a:custGeom>
              <a:avLst/>
              <a:gdLst>
                <a:gd name="T0" fmla="*/ 0 w 344"/>
                <a:gd name="T1" fmla="*/ 1837 h 1838"/>
                <a:gd name="T2" fmla="*/ 0 w 344"/>
                <a:gd name="T3" fmla="*/ 1837 h 1838"/>
                <a:gd name="T4" fmla="*/ 0 w 344"/>
                <a:gd name="T5" fmla="*/ 203 h 1838"/>
                <a:gd name="T6" fmla="*/ 202 w 344"/>
                <a:gd name="T7" fmla="*/ 0 h 1838"/>
                <a:gd name="T8" fmla="*/ 343 w 344"/>
                <a:gd name="T9" fmla="*/ 0 h 1838"/>
                <a:gd name="T10" fmla="*/ 343 w 344"/>
                <a:gd name="T11" fmla="*/ 1650 h 1838"/>
                <a:gd name="T12" fmla="*/ 156 w 344"/>
                <a:gd name="T13" fmla="*/ 1837 h 1838"/>
                <a:gd name="T14" fmla="*/ 0 w 344"/>
                <a:gd name="T15" fmla="*/ 1837 h 18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1838">
                  <a:moveTo>
                    <a:pt x="0" y="1837"/>
                  </a:moveTo>
                  <a:lnTo>
                    <a:pt x="0" y="1837"/>
                  </a:lnTo>
                  <a:cubicBezTo>
                    <a:pt x="0" y="203"/>
                    <a:pt x="0" y="203"/>
                    <a:pt x="0" y="203"/>
                  </a:cubicBezTo>
                  <a:cubicBezTo>
                    <a:pt x="0" y="94"/>
                    <a:pt x="93" y="0"/>
                    <a:pt x="202" y="0"/>
                  </a:cubicBezTo>
                  <a:cubicBezTo>
                    <a:pt x="343" y="0"/>
                    <a:pt x="343" y="0"/>
                    <a:pt x="343" y="0"/>
                  </a:cubicBezTo>
                  <a:cubicBezTo>
                    <a:pt x="343" y="1650"/>
                    <a:pt x="343" y="1650"/>
                    <a:pt x="343" y="1650"/>
                  </a:cubicBezTo>
                  <a:cubicBezTo>
                    <a:pt x="343" y="1760"/>
                    <a:pt x="264" y="1837"/>
                    <a:pt x="156" y="1837"/>
                  </a:cubicBezTo>
                  <a:lnTo>
                    <a:pt x="0" y="18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11">
              <a:extLst>
                <a:ext uri="{FF2B5EF4-FFF2-40B4-BE49-F238E27FC236}">
                  <a16:creationId xmlns:a16="http://schemas.microsoft.com/office/drawing/2014/main" id="{403D6CFC-BFCA-DC48-B18A-A012DEC0630C}"/>
                </a:ext>
              </a:extLst>
            </p:cNvPr>
            <p:cNvSpPr>
              <a:spLocks noChangeArrowheads="1"/>
            </p:cNvSpPr>
            <p:nvPr/>
          </p:nvSpPr>
          <p:spPr bwMode="auto">
            <a:xfrm>
              <a:off x="8774113" y="3195638"/>
              <a:ext cx="606425" cy="688975"/>
            </a:xfrm>
            <a:custGeom>
              <a:avLst/>
              <a:gdLst>
                <a:gd name="T0" fmla="*/ 1683 w 1684"/>
                <a:gd name="T1" fmla="*/ 1652 h 1916"/>
                <a:gd name="T2" fmla="*/ 1683 w 1684"/>
                <a:gd name="T3" fmla="*/ 1652 h 1916"/>
                <a:gd name="T4" fmla="*/ 981 w 1684"/>
                <a:gd name="T5" fmla="*/ 1915 h 1916"/>
                <a:gd name="T6" fmla="*/ 15 w 1684"/>
                <a:gd name="T7" fmla="*/ 966 h 1916"/>
                <a:gd name="T8" fmla="*/ 981 w 1684"/>
                <a:gd name="T9" fmla="*/ 0 h 1916"/>
                <a:gd name="T10" fmla="*/ 1651 w 1684"/>
                <a:gd name="T11" fmla="*/ 281 h 1916"/>
                <a:gd name="T12" fmla="*/ 1433 w 1684"/>
                <a:gd name="T13" fmla="*/ 498 h 1916"/>
                <a:gd name="T14" fmla="*/ 981 w 1684"/>
                <a:gd name="T15" fmla="*/ 327 h 1916"/>
                <a:gd name="T16" fmla="*/ 358 w 1684"/>
                <a:gd name="T17" fmla="*/ 966 h 1916"/>
                <a:gd name="T18" fmla="*/ 981 w 1684"/>
                <a:gd name="T19" fmla="*/ 1589 h 1916"/>
                <a:gd name="T20" fmla="*/ 1449 w 1684"/>
                <a:gd name="T21" fmla="*/ 1402 h 1916"/>
                <a:gd name="T22" fmla="*/ 1683 w 1684"/>
                <a:gd name="T23" fmla="*/ 1652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4" h="1916">
                  <a:moveTo>
                    <a:pt x="1683" y="1652"/>
                  </a:moveTo>
                  <a:lnTo>
                    <a:pt x="1683" y="1652"/>
                  </a:lnTo>
                  <a:cubicBezTo>
                    <a:pt x="1496" y="1822"/>
                    <a:pt x="1246" y="1915"/>
                    <a:pt x="981" y="1915"/>
                  </a:cubicBezTo>
                  <a:cubicBezTo>
                    <a:pt x="296" y="1915"/>
                    <a:pt x="15" y="1449"/>
                    <a:pt x="15" y="966"/>
                  </a:cubicBezTo>
                  <a:cubicBezTo>
                    <a:pt x="0" y="483"/>
                    <a:pt x="327" y="0"/>
                    <a:pt x="981" y="0"/>
                  </a:cubicBezTo>
                  <a:cubicBezTo>
                    <a:pt x="1230" y="0"/>
                    <a:pt x="1464" y="94"/>
                    <a:pt x="1651" y="281"/>
                  </a:cubicBezTo>
                  <a:cubicBezTo>
                    <a:pt x="1433" y="498"/>
                    <a:pt x="1433" y="498"/>
                    <a:pt x="1433" y="498"/>
                  </a:cubicBezTo>
                  <a:cubicBezTo>
                    <a:pt x="1309" y="390"/>
                    <a:pt x="1137" y="327"/>
                    <a:pt x="981" y="327"/>
                  </a:cubicBezTo>
                  <a:cubicBezTo>
                    <a:pt x="545" y="327"/>
                    <a:pt x="342" y="670"/>
                    <a:pt x="358" y="966"/>
                  </a:cubicBezTo>
                  <a:cubicBezTo>
                    <a:pt x="358" y="1278"/>
                    <a:pt x="529" y="1589"/>
                    <a:pt x="981" y="1589"/>
                  </a:cubicBezTo>
                  <a:cubicBezTo>
                    <a:pt x="1137" y="1589"/>
                    <a:pt x="1324" y="1527"/>
                    <a:pt x="1449" y="1402"/>
                  </a:cubicBezTo>
                  <a:lnTo>
                    <a:pt x="1683" y="165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12">
              <a:extLst>
                <a:ext uri="{FF2B5EF4-FFF2-40B4-BE49-F238E27FC236}">
                  <a16:creationId xmlns:a16="http://schemas.microsoft.com/office/drawing/2014/main" id="{5478948D-2D9F-C44A-A72F-556A051D4F4B}"/>
                </a:ext>
              </a:extLst>
            </p:cNvPr>
            <p:cNvSpPr>
              <a:spLocks noChangeArrowheads="1"/>
            </p:cNvSpPr>
            <p:nvPr/>
          </p:nvSpPr>
          <p:spPr bwMode="auto">
            <a:xfrm>
              <a:off x="9537700" y="3184525"/>
              <a:ext cx="566738" cy="706438"/>
            </a:xfrm>
            <a:custGeom>
              <a:avLst/>
              <a:gdLst>
                <a:gd name="T0" fmla="*/ 1246 w 1575"/>
                <a:gd name="T1" fmla="*/ 514 h 1963"/>
                <a:gd name="T2" fmla="*/ 1246 w 1575"/>
                <a:gd name="T3" fmla="*/ 514 h 1963"/>
                <a:gd name="T4" fmla="*/ 810 w 1575"/>
                <a:gd name="T5" fmla="*/ 312 h 1963"/>
                <a:gd name="T6" fmla="*/ 420 w 1575"/>
                <a:gd name="T7" fmla="*/ 545 h 1963"/>
                <a:gd name="T8" fmla="*/ 826 w 1575"/>
                <a:gd name="T9" fmla="*/ 779 h 1963"/>
                <a:gd name="T10" fmla="*/ 1574 w 1575"/>
                <a:gd name="T11" fmla="*/ 1371 h 1963"/>
                <a:gd name="T12" fmla="*/ 794 w 1575"/>
                <a:gd name="T13" fmla="*/ 1946 h 1963"/>
                <a:gd name="T14" fmla="*/ 0 w 1575"/>
                <a:gd name="T15" fmla="*/ 1496 h 1963"/>
                <a:gd name="T16" fmla="*/ 280 w 1575"/>
                <a:gd name="T17" fmla="*/ 1356 h 1963"/>
                <a:gd name="T18" fmla="*/ 794 w 1575"/>
                <a:gd name="T19" fmla="*/ 1651 h 1963"/>
                <a:gd name="T20" fmla="*/ 1230 w 1575"/>
                <a:gd name="T21" fmla="*/ 1371 h 1963"/>
                <a:gd name="T22" fmla="*/ 794 w 1575"/>
                <a:gd name="T23" fmla="*/ 1090 h 1963"/>
                <a:gd name="T24" fmla="*/ 78 w 1575"/>
                <a:gd name="T25" fmla="*/ 529 h 1963"/>
                <a:gd name="T26" fmla="*/ 794 w 1575"/>
                <a:gd name="T27" fmla="*/ 0 h 1963"/>
                <a:gd name="T28" fmla="*/ 1527 w 1575"/>
                <a:gd name="T29" fmla="*/ 374 h 1963"/>
                <a:gd name="T30" fmla="*/ 1246 w 1575"/>
                <a:gd name="T31" fmla="*/ 514 h 1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5" h="1963">
                  <a:moveTo>
                    <a:pt x="1246" y="514"/>
                  </a:moveTo>
                  <a:lnTo>
                    <a:pt x="1246" y="514"/>
                  </a:lnTo>
                  <a:cubicBezTo>
                    <a:pt x="1184" y="405"/>
                    <a:pt x="1013" y="312"/>
                    <a:pt x="810" y="312"/>
                  </a:cubicBezTo>
                  <a:cubicBezTo>
                    <a:pt x="545" y="312"/>
                    <a:pt x="420" y="405"/>
                    <a:pt x="420" y="545"/>
                  </a:cubicBezTo>
                  <a:cubicBezTo>
                    <a:pt x="420" y="701"/>
                    <a:pt x="607" y="748"/>
                    <a:pt x="826" y="779"/>
                  </a:cubicBezTo>
                  <a:cubicBezTo>
                    <a:pt x="1215" y="841"/>
                    <a:pt x="1574" y="935"/>
                    <a:pt x="1574" y="1371"/>
                  </a:cubicBezTo>
                  <a:cubicBezTo>
                    <a:pt x="1558" y="1791"/>
                    <a:pt x="1200" y="1962"/>
                    <a:pt x="794" y="1946"/>
                  </a:cubicBezTo>
                  <a:cubicBezTo>
                    <a:pt x="420" y="1946"/>
                    <a:pt x="125" y="1837"/>
                    <a:pt x="0" y="1496"/>
                  </a:cubicBezTo>
                  <a:cubicBezTo>
                    <a:pt x="280" y="1356"/>
                    <a:pt x="280" y="1356"/>
                    <a:pt x="280" y="1356"/>
                  </a:cubicBezTo>
                  <a:cubicBezTo>
                    <a:pt x="358" y="1558"/>
                    <a:pt x="576" y="1651"/>
                    <a:pt x="794" y="1651"/>
                  </a:cubicBezTo>
                  <a:cubicBezTo>
                    <a:pt x="1013" y="1651"/>
                    <a:pt x="1215" y="1573"/>
                    <a:pt x="1230" y="1371"/>
                  </a:cubicBezTo>
                  <a:cubicBezTo>
                    <a:pt x="1230" y="1199"/>
                    <a:pt x="1043" y="1122"/>
                    <a:pt x="794" y="1090"/>
                  </a:cubicBezTo>
                  <a:cubicBezTo>
                    <a:pt x="420" y="1044"/>
                    <a:pt x="78" y="950"/>
                    <a:pt x="78" y="529"/>
                  </a:cubicBezTo>
                  <a:cubicBezTo>
                    <a:pt x="93" y="156"/>
                    <a:pt x="467" y="0"/>
                    <a:pt x="794" y="0"/>
                  </a:cubicBezTo>
                  <a:cubicBezTo>
                    <a:pt x="1090" y="15"/>
                    <a:pt x="1387" y="93"/>
                    <a:pt x="1527" y="374"/>
                  </a:cubicBezTo>
                  <a:lnTo>
                    <a:pt x="1246"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13">
              <a:extLst>
                <a:ext uri="{FF2B5EF4-FFF2-40B4-BE49-F238E27FC236}">
                  <a16:creationId xmlns:a16="http://schemas.microsoft.com/office/drawing/2014/main" id="{A39783AB-C085-494E-A712-21F6BD1C5D63}"/>
                </a:ext>
              </a:extLst>
            </p:cNvPr>
            <p:cNvSpPr>
              <a:spLocks noChangeArrowheads="1"/>
            </p:cNvSpPr>
            <p:nvPr/>
          </p:nvSpPr>
          <p:spPr bwMode="auto">
            <a:xfrm>
              <a:off x="6535738" y="4294188"/>
              <a:ext cx="287337" cy="427037"/>
            </a:xfrm>
            <a:custGeom>
              <a:avLst/>
              <a:gdLst>
                <a:gd name="T0" fmla="*/ 0 w 796"/>
                <a:gd name="T1" fmla="*/ 32 h 1186"/>
                <a:gd name="T2" fmla="*/ 0 w 796"/>
                <a:gd name="T3" fmla="*/ 32 h 1186"/>
                <a:gd name="T4" fmla="*/ 93 w 796"/>
                <a:gd name="T5" fmla="*/ 32 h 1186"/>
                <a:gd name="T6" fmla="*/ 109 w 796"/>
                <a:gd name="T7" fmla="*/ 172 h 1186"/>
                <a:gd name="T8" fmla="*/ 249 w 796"/>
                <a:gd name="T9" fmla="*/ 47 h 1186"/>
                <a:gd name="T10" fmla="*/ 421 w 796"/>
                <a:gd name="T11" fmla="*/ 0 h 1186"/>
                <a:gd name="T12" fmla="*/ 701 w 796"/>
                <a:gd name="T13" fmla="*/ 125 h 1186"/>
                <a:gd name="T14" fmla="*/ 795 w 796"/>
                <a:gd name="T15" fmla="*/ 453 h 1186"/>
                <a:gd name="T16" fmla="*/ 670 w 796"/>
                <a:gd name="T17" fmla="*/ 811 h 1186"/>
                <a:gd name="T18" fmla="*/ 405 w 796"/>
                <a:gd name="T19" fmla="*/ 920 h 1186"/>
                <a:gd name="T20" fmla="*/ 234 w 796"/>
                <a:gd name="T21" fmla="*/ 873 h 1186"/>
                <a:gd name="T22" fmla="*/ 125 w 796"/>
                <a:gd name="T23" fmla="*/ 764 h 1186"/>
                <a:gd name="T24" fmla="*/ 125 w 796"/>
                <a:gd name="T25" fmla="*/ 1185 h 1186"/>
                <a:gd name="T26" fmla="*/ 0 w 796"/>
                <a:gd name="T27" fmla="*/ 1185 h 1186"/>
                <a:gd name="T28" fmla="*/ 0 w 796"/>
                <a:gd name="T29" fmla="*/ 32 h 1186"/>
                <a:gd name="T30" fmla="*/ 654 w 796"/>
                <a:gd name="T31" fmla="*/ 453 h 1186"/>
                <a:gd name="T32" fmla="*/ 654 w 796"/>
                <a:gd name="T33" fmla="*/ 453 h 1186"/>
                <a:gd name="T34" fmla="*/ 576 w 796"/>
                <a:gd name="T35" fmla="*/ 172 h 1186"/>
                <a:gd name="T36" fmla="*/ 389 w 796"/>
                <a:gd name="T37" fmla="*/ 110 h 1186"/>
                <a:gd name="T38" fmla="*/ 187 w 796"/>
                <a:gd name="T39" fmla="*/ 203 h 1186"/>
                <a:gd name="T40" fmla="*/ 109 w 796"/>
                <a:gd name="T41" fmla="*/ 453 h 1186"/>
                <a:gd name="T42" fmla="*/ 202 w 796"/>
                <a:gd name="T43" fmla="*/ 733 h 1186"/>
                <a:gd name="T44" fmla="*/ 389 w 796"/>
                <a:gd name="T45" fmla="*/ 811 h 1186"/>
                <a:gd name="T46" fmla="*/ 592 w 796"/>
                <a:gd name="T47" fmla="*/ 702 h 1186"/>
                <a:gd name="T48" fmla="*/ 654 w 796"/>
                <a:gd name="T49" fmla="*/ 453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6" h="1186">
                  <a:moveTo>
                    <a:pt x="0" y="32"/>
                  </a:moveTo>
                  <a:lnTo>
                    <a:pt x="0" y="32"/>
                  </a:lnTo>
                  <a:cubicBezTo>
                    <a:pt x="93" y="32"/>
                    <a:pt x="93" y="32"/>
                    <a:pt x="93" y="32"/>
                  </a:cubicBezTo>
                  <a:cubicBezTo>
                    <a:pt x="109" y="172"/>
                    <a:pt x="109" y="172"/>
                    <a:pt x="109" y="172"/>
                  </a:cubicBezTo>
                  <a:cubicBezTo>
                    <a:pt x="156" y="110"/>
                    <a:pt x="187" y="63"/>
                    <a:pt x="249" y="47"/>
                  </a:cubicBezTo>
                  <a:cubicBezTo>
                    <a:pt x="296" y="16"/>
                    <a:pt x="358" y="0"/>
                    <a:pt x="421" y="0"/>
                  </a:cubicBezTo>
                  <a:cubicBezTo>
                    <a:pt x="529" y="0"/>
                    <a:pt x="623" y="47"/>
                    <a:pt x="701" y="125"/>
                  </a:cubicBezTo>
                  <a:cubicBezTo>
                    <a:pt x="763" y="219"/>
                    <a:pt x="795" y="312"/>
                    <a:pt x="795" y="453"/>
                  </a:cubicBezTo>
                  <a:cubicBezTo>
                    <a:pt x="795" y="608"/>
                    <a:pt x="748" y="733"/>
                    <a:pt x="670" y="811"/>
                  </a:cubicBezTo>
                  <a:cubicBezTo>
                    <a:pt x="592" y="873"/>
                    <a:pt x="514" y="920"/>
                    <a:pt x="405" y="920"/>
                  </a:cubicBezTo>
                  <a:cubicBezTo>
                    <a:pt x="342" y="920"/>
                    <a:pt x="280" y="904"/>
                    <a:pt x="234" y="873"/>
                  </a:cubicBezTo>
                  <a:cubicBezTo>
                    <a:pt x="187" y="842"/>
                    <a:pt x="140" y="811"/>
                    <a:pt x="125" y="764"/>
                  </a:cubicBezTo>
                  <a:cubicBezTo>
                    <a:pt x="125" y="1185"/>
                    <a:pt x="125" y="1185"/>
                    <a:pt x="125" y="1185"/>
                  </a:cubicBezTo>
                  <a:cubicBezTo>
                    <a:pt x="0" y="1185"/>
                    <a:pt x="0" y="1185"/>
                    <a:pt x="0" y="1185"/>
                  </a:cubicBezTo>
                  <a:lnTo>
                    <a:pt x="0" y="32"/>
                  </a:lnTo>
                  <a:close/>
                  <a:moveTo>
                    <a:pt x="654" y="453"/>
                  </a:moveTo>
                  <a:lnTo>
                    <a:pt x="654" y="453"/>
                  </a:lnTo>
                  <a:cubicBezTo>
                    <a:pt x="654" y="328"/>
                    <a:pt x="623" y="234"/>
                    <a:pt x="576" y="172"/>
                  </a:cubicBezTo>
                  <a:cubicBezTo>
                    <a:pt x="529" y="125"/>
                    <a:pt x="467" y="110"/>
                    <a:pt x="389" y="110"/>
                  </a:cubicBezTo>
                  <a:cubicBezTo>
                    <a:pt x="296" y="110"/>
                    <a:pt x="234" y="141"/>
                    <a:pt x="187" y="203"/>
                  </a:cubicBezTo>
                  <a:cubicBezTo>
                    <a:pt x="140" y="266"/>
                    <a:pt x="109" y="343"/>
                    <a:pt x="109" y="453"/>
                  </a:cubicBezTo>
                  <a:cubicBezTo>
                    <a:pt x="109" y="577"/>
                    <a:pt x="140" y="671"/>
                    <a:pt x="202" y="733"/>
                  </a:cubicBezTo>
                  <a:cubicBezTo>
                    <a:pt x="249" y="780"/>
                    <a:pt x="312" y="811"/>
                    <a:pt x="389" y="811"/>
                  </a:cubicBezTo>
                  <a:cubicBezTo>
                    <a:pt x="467" y="811"/>
                    <a:pt x="545" y="780"/>
                    <a:pt x="592" y="702"/>
                  </a:cubicBezTo>
                  <a:cubicBezTo>
                    <a:pt x="639" y="640"/>
                    <a:pt x="654" y="561"/>
                    <a:pt x="654" y="4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Freeform 14">
              <a:extLst>
                <a:ext uri="{FF2B5EF4-FFF2-40B4-BE49-F238E27FC236}">
                  <a16:creationId xmlns:a16="http://schemas.microsoft.com/office/drawing/2014/main" id="{1952908F-6454-864F-9B07-20919B68B73F}"/>
                </a:ext>
              </a:extLst>
            </p:cNvPr>
            <p:cNvSpPr>
              <a:spLocks noChangeArrowheads="1"/>
            </p:cNvSpPr>
            <p:nvPr/>
          </p:nvSpPr>
          <p:spPr bwMode="auto">
            <a:xfrm>
              <a:off x="6878638" y="4294188"/>
              <a:ext cx="258762" cy="331787"/>
            </a:xfrm>
            <a:custGeom>
              <a:avLst/>
              <a:gdLst>
                <a:gd name="T0" fmla="*/ 156 w 718"/>
                <a:gd name="T1" fmla="*/ 266 h 921"/>
                <a:gd name="T2" fmla="*/ 156 w 718"/>
                <a:gd name="T3" fmla="*/ 266 h 921"/>
                <a:gd name="T4" fmla="*/ 16 w 718"/>
                <a:gd name="T5" fmla="*/ 266 h 921"/>
                <a:gd name="T6" fmla="*/ 140 w 718"/>
                <a:gd name="T7" fmla="*/ 63 h 921"/>
                <a:gd name="T8" fmla="*/ 374 w 718"/>
                <a:gd name="T9" fmla="*/ 0 h 921"/>
                <a:gd name="T10" fmla="*/ 639 w 718"/>
                <a:gd name="T11" fmla="*/ 94 h 921"/>
                <a:gd name="T12" fmla="*/ 717 w 718"/>
                <a:gd name="T13" fmla="*/ 297 h 921"/>
                <a:gd name="T14" fmla="*/ 717 w 718"/>
                <a:gd name="T15" fmla="*/ 889 h 921"/>
                <a:gd name="T16" fmla="*/ 608 w 718"/>
                <a:gd name="T17" fmla="*/ 889 h 921"/>
                <a:gd name="T18" fmla="*/ 593 w 718"/>
                <a:gd name="T19" fmla="*/ 764 h 921"/>
                <a:gd name="T20" fmla="*/ 296 w 718"/>
                <a:gd name="T21" fmla="*/ 920 h 921"/>
                <a:gd name="T22" fmla="*/ 78 w 718"/>
                <a:gd name="T23" fmla="*/ 842 h 921"/>
                <a:gd name="T24" fmla="*/ 0 w 718"/>
                <a:gd name="T25" fmla="*/ 671 h 921"/>
                <a:gd name="T26" fmla="*/ 94 w 718"/>
                <a:gd name="T27" fmla="*/ 484 h 921"/>
                <a:gd name="T28" fmla="*/ 327 w 718"/>
                <a:gd name="T29" fmla="*/ 390 h 921"/>
                <a:gd name="T30" fmla="*/ 593 w 718"/>
                <a:gd name="T31" fmla="*/ 343 h 921"/>
                <a:gd name="T32" fmla="*/ 593 w 718"/>
                <a:gd name="T33" fmla="*/ 281 h 921"/>
                <a:gd name="T34" fmla="*/ 530 w 718"/>
                <a:gd name="T35" fmla="*/ 141 h 921"/>
                <a:gd name="T36" fmla="*/ 374 w 718"/>
                <a:gd name="T37" fmla="*/ 94 h 921"/>
                <a:gd name="T38" fmla="*/ 203 w 718"/>
                <a:gd name="T39" fmla="*/ 157 h 921"/>
                <a:gd name="T40" fmla="*/ 156 w 718"/>
                <a:gd name="T41" fmla="*/ 266 h 921"/>
                <a:gd name="T42" fmla="*/ 593 w 718"/>
                <a:gd name="T43" fmla="*/ 577 h 921"/>
                <a:gd name="T44" fmla="*/ 593 w 718"/>
                <a:gd name="T45" fmla="*/ 577 h 921"/>
                <a:gd name="T46" fmla="*/ 593 w 718"/>
                <a:gd name="T47" fmla="*/ 437 h 921"/>
                <a:gd name="T48" fmla="*/ 359 w 718"/>
                <a:gd name="T49" fmla="*/ 484 h 921"/>
                <a:gd name="T50" fmla="*/ 172 w 718"/>
                <a:gd name="T51" fmla="*/ 546 h 921"/>
                <a:gd name="T52" fmla="*/ 125 w 718"/>
                <a:gd name="T53" fmla="*/ 655 h 921"/>
                <a:gd name="T54" fmla="*/ 187 w 718"/>
                <a:gd name="T55" fmla="*/ 780 h 921"/>
                <a:gd name="T56" fmla="*/ 327 w 718"/>
                <a:gd name="T57" fmla="*/ 811 h 921"/>
                <a:gd name="T58" fmla="*/ 514 w 718"/>
                <a:gd name="T59" fmla="*/ 733 h 921"/>
                <a:gd name="T60" fmla="*/ 593 w 718"/>
                <a:gd name="T61" fmla="*/ 577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8" h="921">
                  <a:moveTo>
                    <a:pt x="156" y="266"/>
                  </a:moveTo>
                  <a:lnTo>
                    <a:pt x="156" y="266"/>
                  </a:lnTo>
                  <a:cubicBezTo>
                    <a:pt x="16" y="266"/>
                    <a:pt x="16" y="266"/>
                    <a:pt x="16" y="266"/>
                  </a:cubicBezTo>
                  <a:cubicBezTo>
                    <a:pt x="32" y="172"/>
                    <a:pt x="63" y="110"/>
                    <a:pt x="140" y="63"/>
                  </a:cubicBezTo>
                  <a:cubicBezTo>
                    <a:pt x="203" y="16"/>
                    <a:pt x="281" y="0"/>
                    <a:pt x="374" y="0"/>
                  </a:cubicBezTo>
                  <a:cubicBezTo>
                    <a:pt x="483" y="0"/>
                    <a:pt x="577" y="32"/>
                    <a:pt x="639" y="94"/>
                  </a:cubicBezTo>
                  <a:cubicBezTo>
                    <a:pt x="686" y="141"/>
                    <a:pt x="717" y="203"/>
                    <a:pt x="717" y="297"/>
                  </a:cubicBezTo>
                  <a:cubicBezTo>
                    <a:pt x="717" y="889"/>
                    <a:pt x="717" y="889"/>
                    <a:pt x="717" y="889"/>
                  </a:cubicBezTo>
                  <a:cubicBezTo>
                    <a:pt x="608" y="889"/>
                    <a:pt x="608" y="889"/>
                    <a:pt x="608" y="889"/>
                  </a:cubicBezTo>
                  <a:cubicBezTo>
                    <a:pt x="593" y="764"/>
                    <a:pt x="593" y="764"/>
                    <a:pt x="593" y="764"/>
                  </a:cubicBezTo>
                  <a:cubicBezTo>
                    <a:pt x="530" y="857"/>
                    <a:pt x="421" y="920"/>
                    <a:pt x="296" y="920"/>
                  </a:cubicBezTo>
                  <a:cubicBezTo>
                    <a:pt x="203" y="920"/>
                    <a:pt x="125" y="889"/>
                    <a:pt x="78" y="842"/>
                  </a:cubicBezTo>
                  <a:cubicBezTo>
                    <a:pt x="32" y="795"/>
                    <a:pt x="0" y="733"/>
                    <a:pt x="0" y="671"/>
                  </a:cubicBezTo>
                  <a:cubicBezTo>
                    <a:pt x="0" y="593"/>
                    <a:pt x="32" y="515"/>
                    <a:pt x="94" y="484"/>
                  </a:cubicBezTo>
                  <a:cubicBezTo>
                    <a:pt x="140" y="437"/>
                    <a:pt x="219" y="406"/>
                    <a:pt x="327" y="390"/>
                  </a:cubicBezTo>
                  <a:cubicBezTo>
                    <a:pt x="593" y="343"/>
                    <a:pt x="593" y="343"/>
                    <a:pt x="593" y="343"/>
                  </a:cubicBezTo>
                  <a:cubicBezTo>
                    <a:pt x="593" y="281"/>
                    <a:pt x="593" y="281"/>
                    <a:pt x="593" y="281"/>
                  </a:cubicBezTo>
                  <a:cubicBezTo>
                    <a:pt x="593" y="219"/>
                    <a:pt x="561" y="172"/>
                    <a:pt x="530" y="141"/>
                  </a:cubicBezTo>
                  <a:cubicBezTo>
                    <a:pt x="483" y="110"/>
                    <a:pt x="437" y="94"/>
                    <a:pt x="374" y="94"/>
                  </a:cubicBezTo>
                  <a:cubicBezTo>
                    <a:pt x="296" y="94"/>
                    <a:pt x="250" y="110"/>
                    <a:pt x="203" y="157"/>
                  </a:cubicBezTo>
                  <a:cubicBezTo>
                    <a:pt x="172" y="172"/>
                    <a:pt x="156" y="219"/>
                    <a:pt x="156" y="266"/>
                  </a:cubicBezTo>
                  <a:close/>
                  <a:moveTo>
                    <a:pt x="593" y="577"/>
                  </a:moveTo>
                  <a:lnTo>
                    <a:pt x="593" y="577"/>
                  </a:lnTo>
                  <a:cubicBezTo>
                    <a:pt x="593" y="437"/>
                    <a:pt x="593" y="437"/>
                    <a:pt x="593" y="437"/>
                  </a:cubicBezTo>
                  <a:cubicBezTo>
                    <a:pt x="359" y="484"/>
                    <a:pt x="359" y="484"/>
                    <a:pt x="359" y="484"/>
                  </a:cubicBezTo>
                  <a:cubicBezTo>
                    <a:pt x="265" y="499"/>
                    <a:pt x="203" y="515"/>
                    <a:pt x="172" y="546"/>
                  </a:cubicBezTo>
                  <a:cubicBezTo>
                    <a:pt x="140" y="577"/>
                    <a:pt x="125" y="608"/>
                    <a:pt x="125" y="655"/>
                  </a:cubicBezTo>
                  <a:cubicBezTo>
                    <a:pt x="125" y="717"/>
                    <a:pt x="156" y="748"/>
                    <a:pt x="187" y="780"/>
                  </a:cubicBezTo>
                  <a:cubicBezTo>
                    <a:pt x="219" y="795"/>
                    <a:pt x="265" y="811"/>
                    <a:pt x="327" y="811"/>
                  </a:cubicBezTo>
                  <a:cubicBezTo>
                    <a:pt x="406" y="811"/>
                    <a:pt x="468" y="780"/>
                    <a:pt x="514" y="733"/>
                  </a:cubicBezTo>
                  <a:cubicBezTo>
                    <a:pt x="561" y="686"/>
                    <a:pt x="593" y="640"/>
                    <a:pt x="593" y="57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 name="Freeform 15">
              <a:extLst>
                <a:ext uri="{FF2B5EF4-FFF2-40B4-BE49-F238E27FC236}">
                  <a16:creationId xmlns:a16="http://schemas.microsoft.com/office/drawing/2014/main" id="{DDDCD2F6-9759-EF4F-8D1D-244504F1753D}"/>
                </a:ext>
              </a:extLst>
            </p:cNvPr>
            <p:cNvSpPr>
              <a:spLocks noChangeArrowheads="1"/>
            </p:cNvSpPr>
            <p:nvPr/>
          </p:nvSpPr>
          <p:spPr bwMode="auto">
            <a:xfrm>
              <a:off x="7226300" y="4294188"/>
              <a:ext cx="157163" cy="320675"/>
            </a:xfrm>
            <a:custGeom>
              <a:avLst/>
              <a:gdLst>
                <a:gd name="T0" fmla="*/ 124 w 437"/>
                <a:gd name="T1" fmla="*/ 889 h 890"/>
                <a:gd name="T2" fmla="*/ 124 w 437"/>
                <a:gd name="T3" fmla="*/ 889 h 890"/>
                <a:gd name="T4" fmla="*/ 0 w 437"/>
                <a:gd name="T5" fmla="*/ 889 h 890"/>
                <a:gd name="T6" fmla="*/ 0 w 437"/>
                <a:gd name="T7" fmla="*/ 32 h 890"/>
                <a:gd name="T8" fmla="*/ 93 w 437"/>
                <a:gd name="T9" fmla="*/ 32 h 890"/>
                <a:gd name="T10" fmla="*/ 124 w 437"/>
                <a:gd name="T11" fmla="*/ 172 h 890"/>
                <a:gd name="T12" fmla="*/ 342 w 437"/>
                <a:gd name="T13" fmla="*/ 0 h 890"/>
                <a:gd name="T14" fmla="*/ 436 w 437"/>
                <a:gd name="T15" fmla="*/ 16 h 890"/>
                <a:gd name="T16" fmla="*/ 436 w 437"/>
                <a:gd name="T17" fmla="*/ 141 h 890"/>
                <a:gd name="T18" fmla="*/ 342 w 437"/>
                <a:gd name="T19" fmla="*/ 125 h 890"/>
                <a:gd name="T20" fmla="*/ 187 w 437"/>
                <a:gd name="T21" fmla="*/ 219 h 890"/>
                <a:gd name="T22" fmla="*/ 124 w 437"/>
                <a:gd name="T23" fmla="*/ 437 h 890"/>
                <a:gd name="T24" fmla="*/ 124 w 437"/>
                <a:gd name="T25" fmla="*/ 889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7" h="890">
                  <a:moveTo>
                    <a:pt x="124" y="889"/>
                  </a:moveTo>
                  <a:lnTo>
                    <a:pt x="124" y="889"/>
                  </a:lnTo>
                  <a:cubicBezTo>
                    <a:pt x="0" y="889"/>
                    <a:pt x="0" y="889"/>
                    <a:pt x="0" y="889"/>
                  </a:cubicBezTo>
                  <a:cubicBezTo>
                    <a:pt x="0" y="32"/>
                    <a:pt x="0" y="32"/>
                    <a:pt x="0" y="32"/>
                  </a:cubicBezTo>
                  <a:cubicBezTo>
                    <a:pt x="93" y="32"/>
                    <a:pt x="93" y="32"/>
                    <a:pt x="93" y="32"/>
                  </a:cubicBezTo>
                  <a:cubicBezTo>
                    <a:pt x="124" y="172"/>
                    <a:pt x="124" y="172"/>
                    <a:pt x="124" y="172"/>
                  </a:cubicBezTo>
                  <a:cubicBezTo>
                    <a:pt x="171" y="63"/>
                    <a:pt x="233" y="0"/>
                    <a:pt x="342" y="0"/>
                  </a:cubicBezTo>
                  <a:cubicBezTo>
                    <a:pt x="373" y="0"/>
                    <a:pt x="404" y="0"/>
                    <a:pt x="436" y="16"/>
                  </a:cubicBezTo>
                  <a:cubicBezTo>
                    <a:pt x="436" y="141"/>
                    <a:pt x="436" y="141"/>
                    <a:pt x="436" y="141"/>
                  </a:cubicBezTo>
                  <a:cubicBezTo>
                    <a:pt x="404" y="125"/>
                    <a:pt x="373" y="125"/>
                    <a:pt x="342" y="125"/>
                  </a:cubicBezTo>
                  <a:cubicBezTo>
                    <a:pt x="280" y="125"/>
                    <a:pt x="217" y="157"/>
                    <a:pt x="187" y="219"/>
                  </a:cubicBezTo>
                  <a:cubicBezTo>
                    <a:pt x="140" y="266"/>
                    <a:pt x="124" y="343"/>
                    <a:pt x="124" y="437"/>
                  </a:cubicBezTo>
                  <a:lnTo>
                    <a:pt x="124" y="88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 name="Freeform 16">
              <a:extLst>
                <a:ext uri="{FF2B5EF4-FFF2-40B4-BE49-F238E27FC236}">
                  <a16:creationId xmlns:a16="http://schemas.microsoft.com/office/drawing/2014/main" id="{0211E01C-6A46-2E4B-8E92-0498D102E8BA}"/>
                </a:ext>
              </a:extLst>
            </p:cNvPr>
            <p:cNvSpPr>
              <a:spLocks noChangeArrowheads="1"/>
            </p:cNvSpPr>
            <p:nvPr/>
          </p:nvSpPr>
          <p:spPr bwMode="auto">
            <a:xfrm>
              <a:off x="7427913" y="4227513"/>
              <a:ext cx="163512" cy="398462"/>
            </a:xfrm>
            <a:custGeom>
              <a:avLst/>
              <a:gdLst>
                <a:gd name="T0" fmla="*/ 437 w 453"/>
                <a:gd name="T1" fmla="*/ 311 h 1107"/>
                <a:gd name="T2" fmla="*/ 437 w 453"/>
                <a:gd name="T3" fmla="*/ 311 h 1107"/>
                <a:gd name="T4" fmla="*/ 250 w 453"/>
                <a:gd name="T5" fmla="*/ 311 h 1107"/>
                <a:gd name="T6" fmla="*/ 250 w 453"/>
                <a:gd name="T7" fmla="*/ 888 h 1107"/>
                <a:gd name="T8" fmla="*/ 358 w 453"/>
                <a:gd name="T9" fmla="*/ 997 h 1107"/>
                <a:gd name="T10" fmla="*/ 452 w 453"/>
                <a:gd name="T11" fmla="*/ 981 h 1107"/>
                <a:gd name="T12" fmla="*/ 452 w 453"/>
                <a:gd name="T13" fmla="*/ 1090 h 1107"/>
                <a:gd name="T14" fmla="*/ 343 w 453"/>
                <a:gd name="T15" fmla="*/ 1106 h 1107"/>
                <a:gd name="T16" fmla="*/ 171 w 453"/>
                <a:gd name="T17" fmla="*/ 1028 h 1107"/>
                <a:gd name="T18" fmla="*/ 125 w 453"/>
                <a:gd name="T19" fmla="*/ 888 h 1107"/>
                <a:gd name="T20" fmla="*/ 125 w 453"/>
                <a:gd name="T21" fmla="*/ 311 h 1107"/>
                <a:gd name="T22" fmla="*/ 0 w 453"/>
                <a:gd name="T23" fmla="*/ 311 h 1107"/>
                <a:gd name="T24" fmla="*/ 0 w 453"/>
                <a:gd name="T25" fmla="*/ 218 h 1107"/>
                <a:gd name="T26" fmla="*/ 125 w 453"/>
                <a:gd name="T27" fmla="*/ 218 h 1107"/>
                <a:gd name="T28" fmla="*/ 141 w 453"/>
                <a:gd name="T29" fmla="*/ 0 h 1107"/>
                <a:gd name="T30" fmla="*/ 250 w 453"/>
                <a:gd name="T31" fmla="*/ 0 h 1107"/>
                <a:gd name="T32" fmla="*/ 250 w 453"/>
                <a:gd name="T33" fmla="*/ 218 h 1107"/>
                <a:gd name="T34" fmla="*/ 437 w 453"/>
                <a:gd name="T35" fmla="*/ 218 h 1107"/>
                <a:gd name="T36" fmla="*/ 437 w 453"/>
                <a:gd name="T37" fmla="*/ 311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3" h="1107">
                  <a:moveTo>
                    <a:pt x="437" y="311"/>
                  </a:moveTo>
                  <a:lnTo>
                    <a:pt x="437" y="311"/>
                  </a:lnTo>
                  <a:cubicBezTo>
                    <a:pt x="250" y="311"/>
                    <a:pt x="250" y="311"/>
                    <a:pt x="250" y="311"/>
                  </a:cubicBezTo>
                  <a:cubicBezTo>
                    <a:pt x="250" y="888"/>
                    <a:pt x="250" y="888"/>
                    <a:pt x="250" y="888"/>
                  </a:cubicBezTo>
                  <a:cubicBezTo>
                    <a:pt x="250" y="950"/>
                    <a:pt x="281" y="997"/>
                    <a:pt x="358" y="997"/>
                  </a:cubicBezTo>
                  <a:cubicBezTo>
                    <a:pt x="390" y="997"/>
                    <a:pt x="421" y="981"/>
                    <a:pt x="452" y="981"/>
                  </a:cubicBezTo>
                  <a:cubicBezTo>
                    <a:pt x="452" y="1090"/>
                    <a:pt x="452" y="1090"/>
                    <a:pt x="452" y="1090"/>
                  </a:cubicBezTo>
                  <a:cubicBezTo>
                    <a:pt x="405" y="1090"/>
                    <a:pt x="374" y="1106"/>
                    <a:pt x="343" y="1106"/>
                  </a:cubicBezTo>
                  <a:cubicBezTo>
                    <a:pt x="265" y="1106"/>
                    <a:pt x="203" y="1075"/>
                    <a:pt x="171" y="1028"/>
                  </a:cubicBezTo>
                  <a:cubicBezTo>
                    <a:pt x="141" y="997"/>
                    <a:pt x="125" y="950"/>
                    <a:pt x="125" y="888"/>
                  </a:cubicBezTo>
                  <a:cubicBezTo>
                    <a:pt x="125" y="311"/>
                    <a:pt x="125" y="311"/>
                    <a:pt x="125" y="311"/>
                  </a:cubicBezTo>
                  <a:cubicBezTo>
                    <a:pt x="0" y="311"/>
                    <a:pt x="0" y="311"/>
                    <a:pt x="0" y="311"/>
                  </a:cubicBezTo>
                  <a:cubicBezTo>
                    <a:pt x="0" y="218"/>
                    <a:pt x="0" y="218"/>
                    <a:pt x="0" y="218"/>
                  </a:cubicBezTo>
                  <a:cubicBezTo>
                    <a:pt x="125" y="218"/>
                    <a:pt x="125" y="218"/>
                    <a:pt x="125" y="218"/>
                  </a:cubicBezTo>
                  <a:cubicBezTo>
                    <a:pt x="141" y="0"/>
                    <a:pt x="141" y="0"/>
                    <a:pt x="141" y="0"/>
                  </a:cubicBezTo>
                  <a:cubicBezTo>
                    <a:pt x="250" y="0"/>
                    <a:pt x="250" y="0"/>
                    <a:pt x="250" y="0"/>
                  </a:cubicBezTo>
                  <a:cubicBezTo>
                    <a:pt x="250" y="218"/>
                    <a:pt x="250" y="218"/>
                    <a:pt x="250" y="218"/>
                  </a:cubicBezTo>
                  <a:cubicBezTo>
                    <a:pt x="437" y="218"/>
                    <a:pt x="437" y="218"/>
                    <a:pt x="437" y="218"/>
                  </a:cubicBezTo>
                  <a:lnTo>
                    <a:pt x="437" y="3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 name="Freeform 17">
              <a:extLst>
                <a:ext uri="{FF2B5EF4-FFF2-40B4-BE49-F238E27FC236}">
                  <a16:creationId xmlns:a16="http://schemas.microsoft.com/office/drawing/2014/main" id="{95983905-855C-BE4C-8419-113136430460}"/>
                </a:ext>
              </a:extLst>
            </p:cNvPr>
            <p:cNvSpPr>
              <a:spLocks noChangeArrowheads="1"/>
            </p:cNvSpPr>
            <p:nvPr/>
          </p:nvSpPr>
          <p:spPr bwMode="auto">
            <a:xfrm>
              <a:off x="7826375" y="4294188"/>
              <a:ext cx="298450" cy="331787"/>
            </a:xfrm>
            <a:custGeom>
              <a:avLst/>
              <a:gdLst>
                <a:gd name="T0" fmla="*/ 0 w 828"/>
                <a:gd name="T1" fmla="*/ 453 h 921"/>
                <a:gd name="T2" fmla="*/ 0 w 828"/>
                <a:gd name="T3" fmla="*/ 453 h 921"/>
                <a:gd name="T4" fmla="*/ 141 w 828"/>
                <a:gd name="T5" fmla="*/ 94 h 921"/>
                <a:gd name="T6" fmla="*/ 406 w 828"/>
                <a:gd name="T7" fmla="*/ 0 h 921"/>
                <a:gd name="T8" fmla="*/ 717 w 828"/>
                <a:gd name="T9" fmla="*/ 125 h 921"/>
                <a:gd name="T10" fmla="*/ 827 w 828"/>
                <a:gd name="T11" fmla="*/ 453 h 921"/>
                <a:gd name="T12" fmla="*/ 686 w 828"/>
                <a:gd name="T13" fmla="*/ 811 h 921"/>
                <a:gd name="T14" fmla="*/ 406 w 828"/>
                <a:gd name="T15" fmla="*/ 920 h 921"/>
                <a:gd name="T16" fmla="*/ 110 w 828"/>
                <a:gd name="T17" fmla="*/ 780 h 921"/>
                <a:gd name="T18" fmla="*/ 0 w 828"/>
                <a:gd name="T19" fmla="*/ 453 h 921"/>
                <a:gd name="T20" fmla="*/ 125 w 828"/>
                <a:gd name="T21" fmla="*/ 453 h 921"/>
                <a:gd name="T22" fmla="*/ 125 w 828"/>
                <a:gd name="T23" fmla="*/ 453 h 921"/>
                <a:gd name="T24" fmla="*/ 219 w 828"/>
                <a:gd name="T25" fmla="*/ 733 h 921"/>
                <a:gd name="T26" fmla="*/ 421 w 828"/>
                <a:gd name="T27" fmla="*/ 811 h 921"/>
                <a:gd name="T28" fmla="*/ 624 w 828"/>
                <a:gd name="T29" fmla="*/ 717 h 921"/>
                <a:gd name="T30" fmla="*/ 702 w 828"/>
                <a:gd name="T31" fmla="*/ 453 h 921"/>
                <a:gd name="T32" fmla="*/ 608 w 828"/>
                <a:gd name="T33" fmla="*/ 172 h 921"/>
                <a:gd name="T34" fmla="*/ 406 w 828"/>
                <a:gd name="T35" fmla="*/ 110 h 921"/>
                <a:gd name="T36" fmla="*/ 203 w 828"/>
                <a:gd name="T37" fmla="*/ 203 h 921"/>
                <a:gd name="T38" fmla="*/ 125 w 828"/>
                <a:gd name="T39" fmla="*/ 453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8" h="921">
                  <a:moveTo>
                    <a:pt x="0" y="453"/>
                  </a:moveTo>
                  <a:lnTo>
                    <a:pt x="0" y="453"/>
                  </a:lnTo>
                  <a:cubicBezTo>
                    <a:pt x="0" y="297"/>
                    <a:pt x="47" y="187"/>
                    <a:pt x="141" y="94"/>
                  </a:cubicBezTo>
                  <a:cubicBezTo>
                    <a:pt x="203" y="32"/>
                    <a:pt x="297" y="0"/>
                    <a:pt x="406" y="0"/>
                  </a:cubicBezTo>
                  <a:cubicBezTo>
                    <a:pt x="546" y="0"/>
                    <a:pt x="640" y="47"/>
                    <a:pt x="717" y="125"/>
                  </a:cubicBezTo>
                  <a:cubicBezTo>
                    <a:pt x="795" y="219"/>
                    <a:pt x="827" y="328"/>
                    <a:pt x="827" y="453"/>
                  </a:cubicBezTo>
                  <a:cubicBezTo>
                    <a:pt x="827" y="608"/>
                    <a:pt x="780" y="733"/>
                    <a:pt x="686" y="811"/>
                  </a:cubicBezTo>
                  <a:cubicBezTo>
                    <a:pt x="624" y="889"/>
                    <a:pt x="530" y="920"/>
                    <a:pt x="406" y="920"/>
                  </a:cubicBezTo>
                  <a:cubicBezTo>
                    <a:pt x="281" y="920"/>
                    <a:pt x="172" y="873"/>
                    <a:pt x="110" y="780"/>
                  </a:cubicBezTo>
                  <a:cubicBezTo>
                    <a:pt x="32" y="702"/>
                    <a:pt x="0" y="593"/>
                    <a:pt x="0" y="453"/>
                  </a:cubicBezTo>
                  <a:close/>
                  <a:moveTo>
                    <a:pt x="125" y="453"/>
                  </a:moveTo>
                  <a:lnTo>
                    <a:pt x="125" y="453"/>
                  </a:lnTo>
                  <a:cubicBezTo>
                    <a:pt x="125" y="577"/>
                    <a:pt x="156" y="671"/>
                    <a:pt x="219" y="733"/>
                  </a:cubicBezTo>
                  <a:cubicBezTo>
                    <a:pt x="266" y="795"/>
                    <a:pt x="343" y="811"/>
                    <a:pt x="421" y="811"/>
                  </a:cubicBezTo>
                  <a:cubicBezTo>
                    <a:pt x="499" y="811"/>
                    <a:pt x="577" y="780"/>
                    <a:pt x="624" y="717"/>
                  </a:cubicBezTo>
                  <a:cubicBezTo>
                    <a:pt x="670" y="655"/>
                    <a:pt x="702" y="561"/>
                    <a:pt x="702" y="453"/>
                  </a:cubicBezTo>
                  <a:cubicBezTo>
                    <a:pt x="702" y="328"/>
                    <a:pt x="670" y="250"/>
                    <a:pt x="608" y="172"/>
                  </a:cubicBezTo>
                  <a:cubicBezTo>
                    <a:pt x="561" y="125"/>
                    <a:pt x="483" y="110"/>
                    <a:pt x="406" y="110"/>
                  </a:cubicBezTo>
                  <a:cubicBezTo>
                    <a:pt x="328" y="110"/>
                    <a:pt x="250" y="141"/>
                    <a:pt x="203" y="203"/>
                  </a:cubicBezTo>
                  <a:cubicBezTo>
                    <a:pt x="156" y="266"/>
                    <a:pt x="125" y="359"/>
                    <a:pt x="125" y="4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18">
              <a:extLst>
                <a:ext uri="{FF2B5EF4-FFF2-40B4-BE49-F238E27FC236}">
                  <a16:creationId xmlns:a16="http://schemas.microsoft.com/office/drawing/2014/main" id="{D7E6B46B-5BBB-4942-A60A-CBD59142FE41}"/>
                </a:ext>
              </a:extLst>
            </p:cNvPr>
            <p:cNvSpPr>
              <a:spLocks noChangeArrowheads="1"/>
            </p:cNvSpPr>
            <p:nvPr/>
          </p:nvSpPr>
          <p:spPr bwMode="auto">
            <a:xfrm>
              <a:off x="8162925" y="4176713"/>
              <a:ext cx="174625" cy="438150"/>
            </a:xfrm>
            <a:custGeom>
              <a:avLst/>
              <a:gdLst>
                <a:gd name="T0" fmla="*/ 483 w 484"/>
                <a:gd name="T1" fmla="*/ 16 h 1217"/>
                <a:gd name="T2" fmla="*/ 483 w 484"/>
                <a:gd name="T3" fmla="*/ 16 h 1217"/>
                <a:gd name="T4" fmla="*/ 483 w 484"/>
                <a:gd name="T5" fmla="*/ 125 h 1217"/>
                <a:gd name="T6" fmla="*/ 359 w 484"/>
                <a:gd name="T7" fmla="*/ 110 h 1217"/>
                <a:gd name="T8" fmla="*/ 281 w 484"/>
                <a:gd name="T9" fmla="*/ 125 h 1217"/>
                <a:gd name="T10" fmla="*/ 250 w 484"/>
                <a:gd name="T11" fmla="*/ 219 h 1217"/>
                <a:gd name="T12" fmla="*/ 250 w 484"/>
                <a:gd name="T13" fmla="*/ 359 h 1217"/>
                <a:gd name="T14" fmla="*/ 452 w 484"/>
                <a:gd name="T15" fmla="*/ 359 h 1217"/>
                <a:gd name="T16" fmla="*/ 452 w 484"/>
                <a:gd name="T17" fmla="*/ 452 h 1217"/>
                <a:gd name="T18" fmla="*/ 250 w 484"/>
                <a:gd name="T19" fmla="*/ 452 h 1217"/>
                <a:gd name="T20" fmla="*/ 250 w 484"/>
                <a:gd name="T21" fmla="*/ 1216 h 1217"/>
                <a:gd name="T22" fmla="*/ 125 w 484"/>
                <a:gd name="T23" fmla="*/ 1216 h 1217"/>
                <a:gd name="T24" fmla="*/ 125 w 484"/>
                <a:gd name="T25" fmla="*/ 452 h 1217"/>
                <a:gd name="T26" fmla="*/ 0 w 484"/>
                <a:gd name="T27" fmla="*/ 452 h 1217"/>
                <a:gd name="T28" fmla="*/ 0 w 484"/>
                <a:gd name="T29" fmla="*/ 359 h 1217"/>
                <a:gd name="T30" fmla="*/ 125 w 484"/>
                <a:gd name="T31" fmla="*/ 359 h 1217"/>
                <a:gd name="T32" fmla="*/ 125 w 484"/>
                <a:gd name="T33" fmla="*/ 219 h 1217"/>
                <a:gd name="T34" fmla="*/ 203 w 484"/>
                <a:gd name="T35" fmla="*/ 47 h 1217"/>
                <a:gd name="T36" fmla="*/ 343 w 484"/>
                <a:gd name="T37" fmla="*/ 0 h 1217"/>
                <a:gd name="T38" fmla="*/ 483 w 484"/>
                <a:gd name="T39" fmla="*/ 16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4" h="1217">
                  <a:moveTo>
                    <a:pt x="483" y="16"/>
                  </a:moveTo>
                  <a:lnTo>
                    <a:pt x="483" y="16"/>
                  </a:lnTo>
                  <a:cubicBezTo>
                    <a:pt x="483" y="125"/>
                    <a:pt x="483" y="125"/>
                    <a:pt x="483" y="125"/>
                  </a:cubicBezTo>
                  <a:cubicBezTo>
                    <a:pt x="436" y="110"/>
                    <a:pt x="390" y="110"/>
                    <a:pt x="359" y="110"/>
                  </a:cubicBezTo>
                  <a:cubicBezTo>
                    <a:pt x="328" y="110"/>
                    <a:pt x="296" y="110"/>
                    <a:pt x="281" y="125"/>
                  </a:cubicBezTo>
                  <a:cubicBezTo>
                    <a:pt x="265" y="156"/>
                    <a:pt x="250" y="172"/>
                    <a:pt x="250" y="219"/>
                  </a:cubicBezTo>
                  <a:cubicBezTo>
                    <a:pt x="250" y="359"/>
                    <a:pt x="250" y="359"/>
                    <a:pt x="250" y="359"/>
                  </a:cubicBezTo>
                  <a:cubicBezTo>
                    <a:pt x="452" y="359"/>
                    <a:pt x="452" y="359"/>
                    <a:pt x="452" y="359"/>
                  </a:cubicBezTo>
                  <a:cubicBezTo>
                    <a:pt x="452" y="452"/>
                    <a:pt x="452" y="452"/>
                    <a:pt x="452" y="452"/>
                  </a:cubicBezTo>
                  <a:cubicBezTo>
                    <a:pt x="250" y="452"/>
                    <a:pt x="250" y="452"/>
                    <a:pt x="250" y="452"/>
                  </a:cubicBezTo>
                  <a:cubicBezTo>
                    <a:pt x="250" y="1216"/>
                    <a:pt x="250" y="1216"/>
                    <a:pt x="250" y="1216"/>
                  </a:cubicBezTo>
                  <a:cubicBezTo>
                    <a:pt x="125" y="1216"/>
                    <a:pt x="125" y="1216"/>
                    <a:pt x="125" y="1216"/>
                  </a:cubicBezTo>
                  <a:cubicBezTo>
                    <a:pt x="125" y="452"/>
                    <a:pt x="125" y="452"/>
                    <a:pt x="125" y="452"/>
                  </a:cubicBezTo>
                  <a:cubicBezTo>
                    <a:pt x="0" y="452"/>
                    <a:pt x="0" y="452"/>
                    <a:pt x="0" y="452"/>
                  </a:cubicBezTo>
                  <a:cubicBezTo>
                    <a:pt x="0" y="359"/>
                    <a:pt x="0" y="359"/>
                    <a:pt x="0" y="359"/>
                  </a:cubicBezTo>
                  <a:cubicBezTo>
                    <a:pt x="125" y="359"/>
                    <a:pt x="125" y="359"/>
                    <a:pt x="125" y="359"/>
                  </a:cubicBezTo>
                  <a:cubicBezTo>
                    <a:pt x="125" y="219"/>
                    <a:pt x="125" y="219"/>
                    <a:pt x="125" y="219"/>
                  </a:cubicBezTo>
                  <a:cubicBezTo>
                    <a:pt x="125" y="141"/>
                    <a:pt x="156" y="94"/>
                    <a:pt x="203" y="47"/>
                  </a:cubicBezTo>
                  <a:cubicBezTo>
                    <a:pt x="234" y="16"/>
                    <a:pt x="281" y="0"/>
                    <a:pt x="343" y="0"/>
                  </a:cubicBezTo>
                  <a:cubicBezTo>
                    <a:pt x="390" y="0"/>
                    <a:pt x="436" y="0"/>
                    <a:pt x="483" y="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 name="Freeform 19">
              <a:extLst>
                <a:ext uri="{FF2B5EF4-FFF2-40B4-BE49-F238E27FC236}">
                  <a16:creationId xmlns:a16="http://schemas.microsoft.com/office/drawing/2014/main" id="{11D9BA55-678B-DE44-9CB5-80C6B0DA915D}"/>
                </a:ext>
              </a:extLst>
            </p:cNvPr>
            <p:cNvSpPr>
              <a:spLocks noChangeArrowheads="1"/>
            </p:cNvSpPr>
            <p:nvPr/>
          </p:nvSpPr>
          <p:spPr bwMode="auto">
            <a:xfrm>
              <a:off x="8561388" y="4176713"/>
              <a:ext cx="376237" cy="449262"/>
            </a:xfrm>
            <a:custGeom>
              <a:avLst/>
              <a:gdLst>
                <a:gd name="T0" fmla="*/ 545 w 1045"/>
                <a:gd name="T1" fmla="*/ 1247 h 1248"/>
                <a:gd name="T2" fmla="*/ 545 w 1045"/>
                <a:gd name="T3" fmla="*/ 1247 h 1248"/>
                <a:gd name="T4" fmla="*/ 124 w 1045"/>
                <a:gd name="T5" fmla="*/ 1060 h 1248"/>
                <a:gd name="T6" fmla="*/ 0 w 1045"/>
                <a:gd name="T7" fmla="*/ 624 h 1248"/>
                <a:gd name="T8" fmla="*/ 171 w 1045"/>
                <a:gd name="T9" fmla="*/ 141 h 1248"/>
                <a:gd name="T10" fmla="*/ 545 w 1045"/>
                <a:gd name="T11" fmla="*/ 0 h 1248"/>
                <a:gd name="T12" fmla="*/ 904 w 1045"/>
                <a:gd name="T13" fmla="*/ 125 h 1248"/>
                <a:gd name="T14" fmla="*/ 1044 w 1045"/>
                <a:gd name="T15" fmla="*/ 390 h 1248"/>
                <a:gd name="T16" fmla="*/ 919 w 1045"/>
                <a:gd name="T17" fmla="*/ 390 h 1248"/>
                <a:gd name="T18" fmla="*/ 779 w 1045"/>
                <a:gd name="T19" fmla="*/ 172 h 1248"/>
                <a:gd name="T20" fmla="*/ 545 w 1045"/>
                <a:gd name="T21" fmla="*/ 110 h 1248"/>
                <a:gd name="T22" fmla="*/ 233 w 1045"/>
                <a:gd name="T23" fmla="*/ 250 h 1248"/>
                <a:gd name="T24" fmla="*/ 140 w 1045"/>
                <a:gd name="T25" fmla="*/ 624 h 1248"/>
                <a:gd name="T26" fmla="*/ 264 w 1045"/>
                <a:gd name="T27" fmla="*/ 1013 h 1248"/>
                <a:gd name="T28" fmla="*/ 545 w 1045"/>
                <a:gd name="T29" fmla="*/ 1138 h 1248"/>
                <a:gd name="T30" fmla="*/ 810 w 1045"/>
                <a:gd name="T31" fmla="*/ 1029 h 1248"/>
                <a:gd name="T32" fmla="*/ 919 w 1045"/>
                <a:gd name="T33" fmla="*/ 811 h 1248"/>
                <a:gd name="T34" fmla="*/ 1044 w 1045"/>
                <a:gd name="T35" fmla="*/ 811 h 1248"/>
                <a:gd name="T36" fmla="*/ 888 w 1045"/>
                <a:gd name="T37" fmla="*/ 1122 h 1248"/>
                <a:gd name="T38" fmla="*/ 545 w 1045"/>
                <a:gd name="T39" fmla="*/ 1247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5" h="1248">
                  <a:moveTo>
                    <a:pt x="545" y="1247"/>
                  </a:moveTo>
                  <a:lnTo>
                    <a:pt x="545" y="1247"/>
                  </a:lnTo>
                  <a:cubicBezTo>
                    <a:pt x="374" y="1247"/>
                    <a:pt x="233" y="1184"/>
                    <a:pt x="124" y="1060"/>
                  </a:cubicBezTo>
                  <a:cubicBezTo>
                    <a:pt x="46" y="951"/>
                    <a:pt x="0" y="795"/>
                    <a:pt x="0" y="624"/>
                  </a:cubicBezTo>
                  <a:cubicBezTo>
                    <a:pt x="0" y="406"/>
                    <a:pt x="62" y="250"/>
                    <a:pt x="171" y="141"/>
                  </a:cubicBezTo>
                  <a:cubicBezTo>
                    <a:pt x="280" y="47"/>
                    <a:pt x="405" y="0"/>
                    <a:pt x="545" y="0"/>
                  </a:cubicBezTo>
                  <a:cubicBezTo>
                    <a:pt x="701" y="0"/>
                    <a:pt x="810" y="32"/>
                    <a:pt x="904" y="125"/>
                  </a:cubicBezTo>
                  <a:cubicBezTo>
                    <a:pt x="997" y="203"/>
                    <a:pt x="1044" y="281"/>
                    <a:pt x="1044" y="390"/>
                  </a:cubicBezTo>
                  <a:cubicBezTo>
                    <a:pt x="919" y="390"/>
                    <a:pt x="919" y="390"/>
                    <a:pt x="919" y="390"/>
                  </a:cubicBezTo>
                  <a:cubicBezTo>
                    <a:pt x="904" y="297"/>
                    <a:pt x="857" y="219"/>
                    <a:pt x="779" y="172"/>
                  </a:cubicBezTo>
                  <a:cubicBezTo>
                    <a:pt x="717" y="125"/>
                    <a:pt x="638" y="110"/>
                    <a:pt x="545" y="110"/>
                  </a:cubicBezTo>
                  <a:cubicBezTo>
                    <a:pt x="420" y="110"/>
                    <a:pt x="311" y="156"/>
                    <a:pt x="233" y="250"/>
                  </a:cubicBezTo>
                  <a:cubicBezTo>
                    <a:pt x="171" y="343"/>
                    <a:pt x="140" y="468"/>
                    <a:pt x="140" y="624"/>
                  </a:cubicBezTo>
                  <a:cubicBezTo>
                    <a:pt x="140" y="795"/>
                    <a:pt x="171" y="920"/>
                    <a:pt x="264" y="1013"/>
                  </a:cubicBezTo>
                  <a:cubicBezTo>
                    <a:pt x="343" y="1091"/>
                    <a:pt x="436" y="1138"/>
                    <a:pt x="545" y="1138"/>
                  </a:cubicBezTo>
                  <a:cubicBezTo>
                    <a:pt x="654" y="1138"/>
                    <a:pt x="747" y="1091"/>
                    <a:pt x="810" y="1029"/>
                  </a:cubicBezTo>
                  <a:cubicBezTo>
                    <a:pt x="872" y="967"/>
                    <a:pt x="904" y="904"/>
                    <a:pt x="919" y="811"/>
                  </a:cubicBezTo>
                  <a:cubicBezTo>
                    <a:pt x="1044" y="811"/>
                    <a:pt x="1044" y="811"/>
                    <a:pt x="1044" y="811"/>
                  </a:cubicBezTo>
                  <a:cubicBezTo>
                    <a:pt x="1044" y="935"/>
                    <a:pt x="981" y="1044"/>
                    <a:pt x="888" y="1122"/>
                  </a:cubicBezTo>
                  <a:cubicBezTo>
                    <a:pt x="794" y="1200"/>
                    <a:pt x="670" y="1247"/>
                    <a:pt x="545" y="124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 name="Freeform 20">
              <a:extLst>
                <a:ext uri="{FF2B5EF4-FFF2-40B4-BE49-F238E27FC236}">
                  <a16:creationId xmlns:a16="http://schemas.microsoft.com/office/drawing/2014/main" id="{501C6C14-0456-F04F-A016-5A8F98E1B14F}"/>
                </a:ext>
              </a:extLst>
            </p:cNvPr>
            <p:cNvSpPr>
              <a:spLocks noChangeArrowheads="1"/>
            </p:cNvSpPr>
            <p:nvPr/>
          </p:nvSpPr>
          <p:spPr bwMode="auto">
            <a:xfrm>
              <a:off x="9009063" y="4181475"/>
              <a:ext cx="50800" cy="431800"/>
            </a:xfrm>
            <a:custGeom>
              <a:avLst/>
              <a:gdLst>
                <a:gd name="T0" fmla="*/ 140 w 141"/>
                <a:gd name="T1" fmla="*/ 156 h 1201"/>
                <a:gd name="T2" fmla="*/ 0 w 141"/>
                <a:gd name="T3" fmla="*/ 156 h 1201"/>
                <a:gd name="T4" fmla="*/ 0 w 141"/>
                <a:gd name="T5" fmla="*/ 0 h 1201"/>
                <a:gd name="T6" fmla="*/ 140 w 141"/>
                <a:gd name="T7" fmla="*/ 0 h 1201"/>
                <a:gd name="T8" fmla="*/ 140 w 141"/>
                <a:gd name="T9" fmla="*/ 156 h 1201"/>
                <a:gd name="T10" fmla="*/ 140 w 141"/>
                <a:gd name="T11" fmla="*/ 1200 h 1201"/>
                <a:gd name="T12" fmla="*/ 16 w 141"/>
                <a:gd name="T13" fmla="*/ 1200 h 1201"/>
                <a:gd name="T14" fmla="*/ 16 w 141"/>
                <a:gd name="T15" fmla="*/ 343 h 1201"/>
                <a:gd name="T16" fmla="*/ 140 w 141"/>
                <a:gd name="T17" fmla="*/ 343 h 1201"/>
                <a:gd name="T18" fmla="*/ 140 w 141"/>
                <a:gd name="T19" fmla="*/ 1200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201">
                  <a:moveTo>
                    <a:pt x="140" y="156"/>
                  </a:moveTo>
                  <a:lnTo>
                    <a:pt x="0" y="156"/>
                  </a:lnTo>
                  <a:lnTo>
                    <a:pt x="0" y="0"/>
                  </a:lnTo>
                  <a:lnTo>
                    <a:pt x="140" y="0"/>
                  </a:lnTo>
                  <a:lnTo>
                    <a:pt x="140" y="156"/>
                  </a:lnTo>
                  <a:close/>
                  <a:moveTo>
                    <a:pt x="140" y="1200"/>
                  </a:moveTo>
                  <a:lnTo>
                    <a:pt x="16" y="1200"/>
                  </a:lnTo>
                  <a:lnTo>
                    <a:pt x="16" y="343"/>
                  </a:lnTo>
                  <a:lnTo>
                    <a:pt x="140" y="343"/>
                  </a:lnTo>
                  <a:lnTo>
                    <a:pt x="140" y="120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 name="Freeform 21">
              <a:extLst>
                <a:ext uri="{FF2B5EF4-FFF2-40B4-BE49-F238E27FC236}">
                  <a16:creationId xmlns:a16="http://schemas.microsoft.com/office/drawing/2014/main" id="{A42D974C-AD4E-594E-9927-14D54947DB97}"/>
                </a:ext>
              </a:extLst>
            </p:cNvPr>
            <p:cNvSpPr>
              <a:spLocks noChangeArrowheads="1"/>
            </p:cNvSpPr>
            <p:nvPr/>
          </p:nvSpPr>
          <p:spPr bwMode="auto">
            <a:xfrm>
              <a:off x="9128125" y="4294188"/>
              <a:ext cx="258763" cy="331787"/>
            </a:xfrm>
            <a:custGeom>
              <a:avLst/>
              <a:gdLst>
                <a:gd name="T0" fmla="*/ 577 w 718"/>
                <a:gd name="T1" fmla="*/ 655 h 921"/>
                <a:gd name="T2" fmla="*/ 577 w 718"/>
                <a:gd name="T3" fmla="*/ 655 h 921"/>
                <a:gd name="T4" fmla="*/ 530 w 718"/>
                <a:gd name="T5" fmla="*/ 546 h 921"/>
                <a:gd name="T6" fmla="*/ 312 w 718"/>
                <a:gd name="T7" fmla="*/ 484 h 921"/>
                <a:gd name="T8" fmla="*/ 94 w 718"/>
                <a:gd name="T9" fmla="*/ 390 h 921"/>
                <a:gd name="T10" fmla="*/ 32 w 718"/>
                <a:gd name="T11" fmla="*/ 234 h 921"/>
                <a:gd name="T12" fmla="*/ 125 w 718"/>
                <a:gd name="T13" fmla="*/ 63 h 921"/>
                <a:gd name="T14" fmla="*/ 359 w 718"/>
                <a:gd name="T15" fmla="*/ 0 h 921"/>
                <a:gd name="T16" fmla="*/ 608 w 718"/>
                <a:gd name="T17" fmla="*/ 79 h 921"/>
                <a:gd name="T18" fmla="*/ 702 w 718"/>
                <a:gd name="T19" fmla="*/ 250 h 921"/>
                <a:gd name="T20" fmla="*/ 577 w 718"/>
                <a:gd name="T21" fmla="*/ 250 h 921"/>
                <a:gd name="T22" fmla="*/ 499 w 718"/>
                <a:gd name="T23" fmla="*/ 141 h 921"/>
                <a:gd name="T24" fmla="*/ 359 w 718"/>
                <a:gd name="T25" fmla="*/ 94 h 921"/>
                <a:gd name="T26" fmla="*/ 203 w 718"/>
                <a:gd name="T27" fmla="*/ 141 h 921"/>
                <a:gd name="T28" fmla="*/ 156 w 718"/>
                <a:gd name="T29" fmla="*/ 234 h 921"/>
                <a:gd name="T30" fmla="*/ 203 w 718"/>
                <a:gd name="T31" fmla="*/ 328 h 921"/>
                <a:gd name="T32" fmla="*/ 374 w 718"/>
                <a:gd name="T33" fmla="*/ 374 h 921"/>
                <a:gd name="T34" fmla="*/ 639 w 718"/>
                <a:gd name="T35" fmla="*/ 484 h 921"/>
                <a:gd name="T36" fmla="*/ 717 w 718"/>
                <a:gd name="T37" fmla="*/ 655 h 921"/>
                <a:gd name="T38" fmla="*/ 608 w 718"/>
                <a:gd name="T39" fmla="*/ 842 h 921"/>
                <a:gd name="T40" fmla="*/ 359 w 718"/>
                <a:gd name="T41" fmla="*/ 920 h 921"/>
                <a:gd name="T42" fmla="*/ 94 w 718"/>
                <a:gd name="T43" fmla="*/ 827 h 921"/>
                <a:gd name="T44" fmla="*/ 0 w 718"/>
                <a:gd name="T45" fmla="*/ 655 h 921"/>
                <a:gd name="T46" fmla="*/ 125 w 718"/>
                <a:gd name="T47" fmla="*/ 655 h 921"/>
                <a:gd name="T48" fmla="*/ 359 w 718"/>
                <a:gd name="T49" fmla="*/ 811 h 921"/>
                <a:gd name="T50" fmla="*/ 530 w 718"/>
                <a:gd name="T51" fmla="*/ 764 h 921"/>
                <a:gd name="T52" fmla="*/ 577 w 718"/>
                <a:gd name="T53" fmla="*/ 655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8" h="921">
                  <a:moveTo>
                    <a:pt x="577" y="655"/>
                  </a:moveTo>
                  <a:lnTo>
                    <a:pt x="577" y="655"/>
                  </a:lnTo>
                  <a:cubicBezTo>
                    <a:pt x="577" y="608"/>
                    <a:pt x="561" y="577"/>
                    <a:pt x="530" y="546"/>
                  </a:cubicBezTo>
                  <a:cubicBezTo>
                    <a:pt x="483" y="530"/>
                    <a:pt x="421" y="499"/>
                    <a:pt x="312" y="484"/>
                  </a:cubicBezTo>
                  <a:cubicBezTo>
                    <a:pt x="219" y="468"/>
                    <a:pt x="141" y="437"/>
                    <a:pt x="94" y="390"/>
                  </a:cubicBezTo>
                  <a:cubicBezTo>
                    <a:pt x="62" y="343"/>
                    <a:pt x="32" y="297"/>
                    <a:pt x="32" y="234"/>
                  </a:cubicBezTo>
                  <a:cubicBezTo>
                    <a:pt x="32" y="157"/>
                    <a:pt x="62" y="110"/>
                    <a:pt x="125" y="63"/>
                  </a:cubicBezTo>
                  <a:cubicBezTo>
                    <a:pt x="187" y="16"/>
                    <a:pt x="265" y="0"/>
                    <a:pt x="359" y="0"/>
                  </a:cubicBezTo>
                  <a:cubicBezTo>
                    <a:pt x="452" y="0"/>
                    <a:pt x="546" y="32"/>
                    <a:pt x="608" y="79"/>
                  </a:cubicBezTo>
                  <a:cubicBezTo>
                    <a:pt x="655" y="125"/>
                    <a:pt x="686" y="172"/>
                    <a:pt x="702" y="250"/>
                  </a:cubicBezTo>
                  <a:cubicBezTo>
                    <a:pt x="577" y="250"/>
                    <a:pt x="577" y="250"/>
                    <a:pt x="577" y="250"/>
                  </a:cubicBezTo>
                  <a:cubicBezTo>
                    <a:pt x="577" y="203"/>
                    <a:pt x="546" y="157"/>
                    <a:pt x="499" y="141"/>
                  </a:cubicBezTo>
                  <a:cubicBezTo>
                    <a:pt x="468" y="110"/>
                    <a:pt x="421" y="94"/>
                    <a:pt x="359" y="94"/>
                  </a:cubicBezTo>
                  <a:cubicBezTo>
                    <a:pt x="281" y="94"/>
                    <a:pt x="234" y="110"/>
                    <a:pt x="203" y="141"/>
                  </a:cubicBezTo>
                  <a:cubicBezTo>
                    <a:pt x="172" y="172"/>
                    <a:pt x="156" y="187"/>
                    <a:pt x="156" y="234"/>
                  </a:cubicBezTo>
                  <a:cubicBezTo>
                    <a:pt x="156" y="266"/>
                    <a:pt x="172" y="297"/>
                    <a:pt x="203" y="328"/>
                  </a:cubicBezTo>
                  <a:cubicBezTo>
                    <a:pt x="234" y="343"/>
                    <a:pt x="296" y="359"/>
                    <a:pt x="374" y="374"/>
                  </a:cubicBezTo>
                  <a:cubicBezTo>
                    <a:pt x="499" y="406"/>
                    <a:pt x="592" y="437"/>
                    <a:pt x="639" y="484"/>
                  </a:cubicBezTo>
                  <a:cubicBezTo>
                    <a:pt x="686" y="515"/>
                    <a:pt x="717" y="577"/>
                    <a:pt x="717" y="655"/>
                  </a:cubicBezTo>
                  <a:cubicBezTo>
                    <a:pt x="717" y="733"/>
                    <a:pt x="670" y="795"/>
                    <a:pt x="608" y="842"/>
                  </a:cubicBezTo>
                  <a:cubicBezTo>
                    <a:pt x="546" y="889"/>
                    <a:pt x="468" y="920"/>
                    <a:pt x="359" y="920"/>
                  </a:cubicBezTo>
                  <a:cubicBezTo>
                    <a:pt x="249" y="920"/>
                    <a:pt x="156" y="889"/>
                    <a:pt x="94" y="827"/>
                  </a:cubicBezTo>
                  <a:cubicBezTo>
                    <a:pt x="47" y="780"/>
                    <a:pt x="16" y="733"/>
                    <a:pt x="0" y="655"/>
                  </a:cubicBezTo>
                  <a:cubicBezTo>
                    <a:pt x="125" y="655"/>
                    <a:pt x="125" y="655"/>
                    <a:pt x="125" y="655"/>
                  </a:cubicBezTo>
                  <a:cubicBezTo>
                    <a:pt x="141" y="764"/>
                    <a:pt x="219" y="811"/>
                    <a:pt x="359" y="811"/>
                  </a:cubicBezTo>
                  <a:cubicBezTo>
                    <a:pt x="436" y="811"/>
                    <a:pt x="499" y="795"/>
                    <a:pt x="530" y="764"/>
                  </a:cubicBezTo>
                  <a:cubicBezTo>
                    <a:pt x="561" y="733"/>
                    <a:pt x="577" y="702"/>
                    <a:pt x="577" y="6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 name="Freeform 22">
              <a:extLst>
                <a:ext uri="{FF2B5EF4-FFF2-40B4-BE49-F238E27FC236}">
                  <a16:creationId xmlns:a16="http://schemas.microsoft.com/office/drawing/2014/main" id="{9856D359-2E4A-CA4D-81B1-884B7618391D}"/>
                </a:ext>
              </a:extLst>
            </p:cNvPr>
            <p:cNvSpPr>
              <a:spLocks noChangeArrowheads="1"/>
            </p:cNvSpPr>
            <p:nvPr/>
          </p:nvSpPr>
          <p:spPr bwMode="auto">
            <a:xfrm>
              <a:off x="9442450" y="4294188"/>
              <a:ext cx="274638" cy="331787"/>
            </a:xfrm>
            <a:custGeom>
              <a:avLst/>
              <a:gdLst>
                <a:gd name="T0" fmla="*/ 639 w 765"/>
                <a:gd name="T1" fmla="*/ 624 h 921"/>
                <a:gd name="T2" fmla="*/ 639 w 765"/>
                <a:gd name="T3" fmla="*/ 624 h 921"/>
                <a:gd name="T4" fmla="*/ 764 w 765"/>
                <a:gd name="T5" fmla="*/ 624 h 921"/>
                <a:gd name="T6" fmla="*/ 639 w 765"/>
                <a:gd name="T7" fmla="*/ 842 h 921"/>
                <a:gd name="T8" fmla="*/ 405 w 765"/>
                <a:gd name="T9" fmla="*/ 920 h 921"/>
                <a:gd name="T10" fmla="*/ 109 w 765"/>
                <a:gd name="T11" fmla="*/ 780 h 921"/>
                <a:gd name="T12" fmla="*/ 0 w 765"/>
                <a:gd name="T13" fmla="*/ 468 h 921"/>
                <a:gd name="T14" fmla="*/ 124 w 765"/>
                <a:gd name="T15" fmla="*/ 110 h 921"/>
                <a:gd name="T16" fmla="*/ 405 w 765"/>
                <a:gd name="T17" fmla="*/ 0 h 921"/>
                <a:gd name="T18" fmla="*/ 654 w 765"/>
                <a:gd name="T19" fmla="*/ 79 h 921"/>
                <a:gd name="T20" fmla="*/ 764 w 765"/>
                <a:gd name="T21" fmla="*/ 281 h 921"/>
                <a:gd name="T22" fmla="*/ 623 w 765"/>
                <a:gd name="T23" fmla="*/ 281 h 921"/>
                <a:gd name="T24" fmla="*/ 545 w 765"/>
                <a:gd name="T25" fmla="*/ 141 h 921"/>
                <a:gd name="T26" fmla="*/ 405 w 765"/>
                <a:gd name="T27" fmla="*/ 110 h 921"/>
                <a:gd name="T28" fmla="*/ 203 w 765"/>
                <a:gd name="T29" fmla="*/ 203 h 921"/>
                <a:gd name="T30" fmla="*/ 140 w 765"/>
                <a:gd name="T31" fmla="*/ 468 h 921"/>
                <a:gd name="T32" fmla="*/ 218 w 765"/>
                <a:gd name="T33" fmla="*/ 733 h 921"/>
                <a:gd name="T34" fmla="*/ 405 w 765"/>
                <a:gd name="T35" fmla="*/ 811 h 921"/>
                <a:gd name="T36" fmla="*/ 561 w 765"/>
                <a:gd name="T37" fmla="*/ 748 h 921"/>
                <a:gd name="T38" fmla="*/ 639 w 765"/>
                <a:gd name="T39" fmla="*/ 624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5" h="921">
                  <a:moveTo>
                    <a:pt x="639" y="624"/>
                  </a:moveTo>
                  <a:lnTo>
                    <a:pt x="639" y="624"/>
                  </a:lnTo>
                  <a:cubicBezTo>
                    <a:pt x="764" y="624"/>
                    <a:pt x="764" y="624"/>
                    <a:pt x="764" y="624"/>
                  </a:cubicBezTo>
                  <a:cubicBezTo>
                    <a:pt x="748" y="717"/>
                    <a:pt x="717" y="795"/>
                    <a:pt x="639" y="842"/>
                  </a:cubicBezTo>
                  <a:cubicBezTo>
                    <a:pt x="577" y="889"/>
                    <a:pt x="483" y="920"/>
                    <a:pt x="405" y="920"/>
                  </a:cubicBezTo>
                  <a:cubicBezTo>
                    <a:pt x="280" y="920"/>
                    <a:pt x="171" y="873"/>
                    <a:pt x="109" y="780"/>
                  </a:cubicBezTo>
                  <a:cubicBezTo>
                    <a:pt x="31" y="702"/>
                    <a:pt x="0" y="593"/>
                    <a:pt x="0" y="468"/>
                  </a:cubicBezTo>
                  <a:cubicBezTo>
                    <a:pt x="0" y="312"/>
                    <a:pt x="47" y="187"/>
                    <a:pt x="124" y="110"/>
                  </a:cubicBezTo>
                  <a:cubicBezTo>
                    <a:pt x="203" y="32"/>
                    <a:pt x="296" y="0"/>
                    <a:pt x="405" y="0"/>
                  </a:cubicBezTo>
                  <a:cubicBezTo>
                    <a:pt x="498" y="0"/>
                    <a:pt x="592" y="32"/>
                    <a:pt x="654" y="79"/>
                  </a:cubicBezTo>
                  <a:cubicBezTo>
                    <a:pt x="717" y="141"/>
                    <a:pt x="748" y="203"/>
                    <a:pt x="764" y="281"/>
                  </a:cubicBezTo>
                  <a:cubicBezTo>
                    <a:pt x="623" y="281"/>
                    <a:pt x="623" y="281"/>
                    <a:pt x="623" y="281"/>
                  </a:cubicBezTo>
                  <a:cubicBezTo>
                    <a:pt x="607" y="219"/>
                    <a:pt x="592" y="172"/>
                    <a:pt x="545" y="141"/>
                  </a:cubicBezTo>
                  <a:cubicBezTo>
                    <a:pt x="498" y="125"/>
                    <a:pt x="452" y="110"/>
                    <a:pt x="405" y="110"/>
                  </a:cubicBezTo>
                  <a:cubicBezTo>
                    <a:pt x="311" y="110"/>
                    <a:pt x="249" y="141"/>
                    <a:pt x="203" y="203"/>
                  </a:cubicBezTo>
                  <a:cubicBezTo>
                    <a:pt x="156" y="266"/>
                    <a:pt x="140" y="359"/>
                    <a:pt x="140" y="468"/>
                  </a:cubicBezTo>
                  <a:cubicBezTo>
                    <a:pt x="140" y="593"/>
                    <a:pt x="156" y="671"/>
                    <a:pt x="218" y="733"/>
                  </a:cubicBezTo>
                  <a:cubicBezTo>
                    <a:pt x="265" y="780"/>
                    <a:pt x="327" y="811"/>
                    <a:pt x="405" y="811"/>
                  </a:cubicBezTo>
                  <a:cubicBezTo>
                    <a:pt x="467" y="811"/>
                    <a:pt x="514" y="795"/>
                    <a:pt x="561" y="748"/>
                  </a:cubicBezTo>
                  <a:cubicBezTo>
                    <a:pt x="607" y="717"/>
                    <a:pt x="623" y="671"/>
                    <a:pt x="639" y="62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 name="Freeform 23">
              <a:extLst>
                <a:ext uri="{FF2B5EF4-FFF2-40B4-BE49-F238E27FC236}">
                  <a16:creationId xmlns:a16="http://schemas.microsoft.com/office/drawing/2014/main" id="{5E85F68A-BB7F-114F-B800-5E8CDC0B515D}"/>
                </a:ext>
              </a:extLst>
            </p:cNvPr>
            <p:cNvSpPr>
              <a:spLocks noChangeArrowheads="1"/>
            </p:cNvSpPr>
            <p:nvPr/>
          </p:nvSpPr>
          <p:spPr bwMode="auto">
            <a:xfrm>
              <a:off x="9779000" y="4294188"/>
              <a:ext cx="292100" cy="331787"/>
            </a:xfrm>
            <a:custGeom>
              <a:avLst/>
              <a:gdLst>
                <a:gd name="T0" fmla="*/ 0 w 811"/>
                <a:gd name="T1" fmla="*/ 453 h 921"/>
                <a:gd name="T2" fmla="*/ 0 w 811"/>
                <a:gd name="T3" fmla="*/ 453 h 921"/>
                <a:gd name="T4" fmla="*/ 124 w 811"/>
                <a:gd name="T5" fmla="*/ 94 h 921"/>
                <a:gd name="T6" fmla="*/ 405 w 811"/>
                <a:gd name="T7" fmla="*/ 0 h 921"/>
                <a:gd name="T8" fmla="*/ 717 w 811"/>
                <a:gd name="T9" fmla="*/ 125 h 921"/>
                <a:gd name="T10" fmla="*/ 810 w 811"/>
                <a:gd name="T11" fmla="*/ 453 h 921"/>
                <a:gd name="T12" fmla="*/ 685 w 811"/>
                <a:gd name="T13" fmla="*/ 811 h 921"/>
                <a:gd name="T14" fmla="*/ 405 w 811"/>
                <a:gd name="T15" fmla="*/ 920 h 921"/>
                <a:gd name="T16" fmla="*/ 93 w 811"/>
                <a:gd name="T17" fmla="*/ 780 h 921"/>
                <a:gd name="T18" fmla="*/ 0 w 811"/>
                <a:gd name="T19" fmla="*/ 453 h 921"/>
                <a:gd name="T20" fmla="*/ 124 w 811"/>
                <a:gd name="T21" fmla="*/ 453 h 921"/>
                <a:gd name="T22" fmla="*/ 124 w 811"/>
                <a:gd name="T23" fmla="*/ 453 h 921"/>
                <a:gd name="T24" fmla="*/ 218 w 811"/>
                <a:gd name="T25" fmla="*/ 733 h 921"/>
                <a:gd name="T26" fmla="*/ 405 w 811"/>
                <a:gd name="T27" fmla="*/ 811 h 921"/>
                <a:gd name="T28" fmla="*/ 623 w 811"/>
                <a:gd name="T29" fmla="*/ 717 h 921"/>
                <a:gd name="T30" fmla="*/ 685 w 811"/>
                <a:gd name="T31" fmla="*/ 453 h 921"/>
                <a:gd name="T32" fmla="*/ 592 w 811"/>
                <a:gd name="T33" fmla="*/ 172 h 921"/>
                <a:gd name="T34" fmla="*/ 405 w 811"/>
                <a:gd name="T35" fmla="*/ 110 h 921"/>
                <a:gd name="T36" fmla="*/ 187 w 811"/>
                <a:gd name="T37" fmla="*/ 203 h 921"/>
                <a:gd name="T38" fmla="*/ 124 w 811"/>
                <a:gd name="T39" fmla="*/ 453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1" h="921">
                  <a:moveTo>
                    <a:pt x="0" y="453"/>
                  </a:moveTo>
                  <a:lnTo>
                    <a:pt x="0" y="453"/>
                  </a:lnTo>
                  <a:cubicBezTo>
                    <a:pt x="0" y="297"/>
                    <a:pt x="31" y="187"/>
                    <a:pt x="124" y="94"/>
                  </a:cubicBezTo>
                  <a:cubicBezTo>
                    <a:pt x="202" y="32"/>
                    <a:pt x="296" y="0"/>
                    <a:pt x="405" y="0"/>
                  </a:cubicBezTo>
                  <a:cubicBezTo>
                    <a:pt x="530" y="0"/>
                    <a:pt x="639" y="47"/>
                    <a:pt x="717" y="125"/>
                  </a:cubicBezTo>
                  <a:cubicBezTo>
                    <a:pt x="779" y="219"/>
                    <a:pt x="810" y="328"/>
                    <a:pt x="810" y="453"/>
                  </a:cubicBezTo>
                  <a:cubicBezTo>
                    <a:pt x="810" y="608"/>
                    <a:pt x="779" y="733"/>
                    <a:pt x="685" y="811"/>
                  </a:cubicBezTo>
                  <a:cubicBezTo>
                    <a:pt x="607" y="889"/>
                    <a:pt x="514" y="920"/>
                    <a:pt x="405" y="920"/>
                  </a:cubicBezTo>
                  <a:cubicBezTo>
                    <a:pt x="280" y="920"/>
                    <a:pt x="171" y="873"/>
                    <a:pt x="93" y="780"/>
                  </a:cubicBezTo>
                  <a:cubicBezTo>
                    <a:pt x="31" y="702"/>
                    <a:pt x="0" y="593"/>
                    <a:pt x="0" y="453"/>
                  </a:cubicBezTo>
                  <a:close/>
                  <a:moveTo>
                    <a:pt x="124" y="453"/>
                  </a:moveTo>
                  <a:lnTo>
                    <a:pt x="124" y="453"/>
                  </a:lnTo>
                  <a:cubicBezTo>
                    <a:pt x="124" y="577"/>
                    <a:pt x="156" y="671"/>
                    <a:pt x="218" y="733"/>
                  </a:cubicBezTo>
                  <a:cubicBezTo>
                    <a:pt x="265" y="795"/>
                    <a:pt x="327" y="811"/>
                    <a:pt x="405" y="811"/>
                  </a:cubicBezTo>
                  <a:cubicBezTo>
                    <a:pt x="498" y="811"/>
                    <a:pt x="560" y="780"/>
                    <a:pt x="623" y="717"/>
                  </a:cubicBezTo>
                  <a:cubicBezTo>
                    <a:pt x="670" y="655"/>
                    <a:pt x="685" y="561"/>
                    <a:pt x="685" y="453"/>
                  </a:cubicBezTo>
                  <a:cubicBezTo>
                    <a:pt x="685" y="328"/>
                    <a:pt x="654" y="250"/>
                    <a:pt x="592" y="172"/>
                  </a:cubicBezTo>
                  <a:cubicBezTo>
                    <a:pt x="545" y="125"/>
                    <a:pt x="483" y="110"/>
                    <a:pt x="405" y="110"/>
                  </a:cubicBezTo>
                  <a:cubicBezTo>
                    <a:pt x="311" y="110"/>
                    <a:pt x="249" y="141"/>
                    <a:pt x="187" y="203"/>
                  </a:cubicBezTo>
                  <a:cubicBezTo>
                    <a:pt x="140" y="266"/>
                    <a:pt x="124" y="359"/>
                    <a:pt x="124" y="4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68" name="Text Placeholder 10">
            <a:extLst>
              <a:ext uri="{FF2B5EF4-FFF2-40B4-BE49-F238E27FC236}">
                <a16:creationId xmlns:a16="http://schemas.microsoft.com/office/drawing/2014/main" id="{971E0100-D4B2-1244-9B12-318651162428}"/>
              </a:ext>
            </a:extLst>
          </p:cNvPr>
          <p:cNvSpPr>
            <a:spLocks noGrp="1"/>
          </p:cNvSpPr>
          <p:nvPr>
            <p:ph type="body" sz="quarter" idx="17"/>
          </p:nvPr>
        </p:nvSpPr>
        <p:spPr>
          <a:xfrm>
            <a:off x="478158" y="5876798"/>
            <a:ext cx="3189106" cy="428587"/>
          </a:xfrm>
          <a:prstGeom prst="callout1">
            <a:avLst>
              <a:gd name="adj1" fmla="val 413"/>
              <a:gd name="adj2" fmla="val 116"/>
              <a:gd name="adj3" fmla="val 100428"/>
              <a:gd name="adj4" fmla="val 131"/>
            </a:avLst>
          </a:prstGeom>
          <a:noFill/>
          <a:ln w="6350">
            <a:solidFill>
              <a:schemeClr val="bg1">
                <a:lumMod val="90000"/>
              </a:schemeClr>
            </a:solidFill>
          </a:ln>
        </p:spPr>
        <p:txBody>
          <a:bodyPr anchor="ctr" anchorCtr="0">
            <a:noAutofit/>
          </a:bodyPr>
          <a:lstStyle>
            <a:lvl1pPr marL="177800" indent="0">
              <a:lnSpc>
                <a:spcPct val="110000"/>
              </a:lnSpc>
              <a:spcBef>
                <a:spcPts val="0"/>
              </a:spcBef>
              <a:spcAft>
                <a:spcPts val="0"/>
              </a:spcAft>
              <a:buFont typeface="Arial" panose="020B0604020202020204" pitchFamily="34" charset="0"/>
              <a:buChar char="​"/>
              <a:tabLst/>
              <a:defRPr lang="en-US" sz="1600" kern="1200" dirty="0">
                <a:solidFill>
                  <a:schemeClr val="bg1"/>
                </a:solidFill>
                <a:latin typeface="AppD Sans Medium" panose="00000600000000000000" pitchFamily="2" charset="0"/>
                <a:ea typeface="+mn-ea"/>
                <a:cs typeface="Arial" panose="020B0604020202020204" pitchFamily="34" charset="0"/>
              </a:defRPr>
            </a:lvl1pPr>
            <a:lvl2pPr marL="114300" indent="63500">
              <a:lnSpc>
                <a:spcPct val="100000"/>
              </a:lnSpc>
              <a:spcBef>
                <a:spcPts val="0"/>
              </a:spcBef>
              <a:spcAft>
                <a:spcPts val="0"/>
              </a:spcAft>
              <a:buFont typeface="AppD Sans" panose="00000500000000000000" pitchFamily="2" charset="0"/>
              <a:buChar char=" "/>
              <a:tabLst/>
              <a:defRPr lang="en-US" sz="1400" kern="1200" dirty="0">
                <a:solidFill>
                  <a:schemeClr val="bg1"/>
                </a:solidFill>
                <a:latin typeface="+mj-lt"/>
                <a:ea typeface="+mn-ea"/>
                <a:cs typeface="Arial" panose="020B0604020202020204" pitchFamily="34" charset="0"/>
              </a:defRPr>
            </a:lvl2pPr>
            <a:lvl3pPr marL="522288" indent="-177800">
              <a:spcBef>
                <a:spcPts val="0"/>
              </a:spcBef>
              <a:tabLst/>
              <a:defRPr sz="1000"/>
            </a:lvl3pPr>
            <a:lvl4pPr>
              <a:buNone/>
              <a:defRPr sz="2000"/>
            </a:lvl4pPr>
            <a:lvl5pPr>
              <a:defRPr sz="1600"/>
            </a:lvl5pPr>
          </a:lstStyle>
          <a:p>
            <a:pPr lvl="0"/>
            <a:r>
              <a:rPr lang="en-US"/>
              <a:t>Click to edit Master text styles</a:t>
            </a:r>
          </a:p>
          <a:p>
            <a:pPr lvl="1"/>
            <a:r>
              <a:rPr lang="en-US"/>
              <a:t>Second level</a:t>
            </a:r>
          </a:p>
        </p:txBody>
      </p:sp>
      <p:sp>
        <p:nvSpPr>
          <p:cNvPr id="34" name="Text Placeholder 10">
            <a:extLst>
              <a:ext uri="{FF2B5EF4-FFF2-40B4-BE49-F238E27FC236}">
                <a16:creationId xmlns:a16="http://schemas.microsoft.com/office/drawing/2014/main" id="{B4B1801A-CEB5-48D7-ADCD-B8B6F738D202}"/>
              </a:ext>
            </a:extLst>
          </p:cNvPr>
          <p:cNvSpPr>
            <a:spLocks noGrp="1"/>
          </p:cNvSpPr>
          <p:nvPr>
            <p:ph type="body" sz="quarter" idx="19"/>
          </p:nvPr>
        </p:nvSpPr>
        <p:spPr>
          <a:xfrm>
            <a:off x="3737714" y="5876798"/>
            <a:ext cx="3189106" cy="428587"/>
          </a:xfrm>
          <a:prstGeom prst="callout1">
            <a:avLst>
              <a:gd name="adj1" fmla="val 413"/>
              <a:gd name="adj2" fmla="val 116"/>
              <a:gd name="adj3" fmla="val 100428"/>
              <a:gd name="adj4" fmla="val 131"/>
            </a:avLst>
          </a:prstGeom>
          <a:noFill/>
          <a:ln w="6350">
            <a:solidFill>
              <a:schemeClr val="bg1">
                <a:lumMod val="90000"/>
              </a:schemeClr>
            </a:solidFill>
          </a:ln>
        </p:spPr>
        <p:txBody>
          <a:bodyPr anchor="ctr" anchorCtr="0">
            <a:noAutofit/>
          </a:bodyPr>
          <a:lstStyle>
            <a:lvl1pPr marL="177800" indent="0">
              <a:lnSpc>
                <a:spcPct val="110000"/>
              </a:lnSpc>
              <a:spcBef>
                <a:spcPts val="0"/>
              </a:spcBef>
              <a:spcAft>
                <a:spcPts val="0"/>
              </a:spcAft>
              <a:buFont typeface="Arial" panose="020B0604020202020204" pitchFamily="34" charset="0"/>
              <a:buChar char="​"/>
              <a:tabLst/>
              <a:defRPr lang="en-US" sz="1600" kern="1200" dirty="0">
                <a:solidFill>
                  <a:schemeClr val="bg1"/>
                </a:solidFill>
                <a:latin typeface="AppD Sans Medium" panose="00000600000000000000" pitchFamily="2" charset="0"/>
                <a:ea typeface="+mn-ea"/>
                <a:cs typeface="Arial" panose="020B0604020202020204" pitchFamily="34" charset="0"/>
              </a:defRPr>
            </a:lvl1pPr>
            <a:lvl2pPr marL="114300" indent="63500">
              <a:lnSpc>
                <a:spcPct val="100000"/>
              </a:lnSpc>
              <a:spcBef>
                <a:spcPts val="0"/>
              </a:spcBef>
              <a:spcAft>
                <a:spcPts val="0"/>
              </a:spcAft>
              <a:buFont typeface="AppD Sans" panose="00000500000000000000" pitchFamily="2" charset="0"/>
              <a:buChar char=" "/>
              <a:tabLst/>
              <a:defRPr lang="en-US" sz="1400" kern="1200" dirty="0">
                <a:solidFill>
                  <a:schemeClr val="bg1"/>
                </a:solidFill>
                <a:latin typeface="+mj-lt"/>
                <a:ea typeface="+mn-ea"/>
                <a:cs typeface="Arial" panose="020B0604020202020204" pitchFamily="34" charset="0"/>
              </a:defRPr>
            </a:lvl2pPr>
            <a:lvl3pPr marL="522288" indent="-177800">
              <a:spcBef>
                <a:spcPts val="0"/>
              </a:spcBef>
              <a:tabLst/>
              <a:defRPr sz="1000"/>
            </a:lvl3pPr>
            <a:lvl4pPr>
              <a:buNone/>
              <a:defRPr sz="2000"/>
            </a:lvl4pPr>
            <a:lvl5pPr>
              <a:defRPr sz="1600"/>
            </a:lvl5pPr>
          </a:lstStyle>
          <a:p>
            <a:pPr lvl="0"/>
            <a:r>
              <a:rPr lang="en-US"/>
              <a:t>Click to edit Master text styles</a:t>
            </a:r>
          </a:p>
          <a:p>
            <a:pPr lvl="1"/>
            <a:r>
              <a:rPr lang="en-US"/>
              <a:t>Second level</a:t>
            </a:r>
          </a:p>
        </p:txBody>
      </p:sp>
      <p:sp>
        <p:nvSpPr>
          <p:cNvPr id="35" name="Freeform: Shape 34">
            <a:extLst>
              <a:ext uri="{FF2B5EF4-FFF2-40B4-BE49-F238E27FC236}">
                <a16:creationId xmlns:a16="http://schemas.microsoft.com/office/drawing/2014/main" id="{5FEE22A6-8CE3-4B49-A898-A7FC34919F89}"/>
              </a:ext>
            </a:extLst>
          </p:cNvPr>
          <p:cNvSpPr/>
          <p:nvPr userDrawn="1"/>
        </p:nvSpPr>
        <p:spPr>
          <a:xfrm>
            <a:off x="9580722" y="1013856"/>
            <a:ext cx="2611278" cy="5844144"/>
          </a:xfrm>
          <a:custGeom>
            <a:avLst/>
            <a:gdLst>
              <a:gd name="connsiteX0" fmla="*/ 2601909 w 2610598"/>
              <a:gd name="connsiteY0" fmla="*/ 0 h 5844144"/>
              <a:gd name="connsiteX1" fmla="*/ 2610598 w 2610598"/>
              <a:gd name="connsiteY1" fmla="*/ 19517 h 5844144"/>
              <a:gd name="connsiteX2" fmla="*/ 2610598 w 2610598"/>
              <a:gd name="connsiteY2" fmla="*/ 3911624 h 5844144"/>
              <a:gd name="connsiteX3" fmla="*/ 2601909 w 2610598"/>
              <a:gd name="connsiteY3" fmla="*/ 3892105 h 5844144"/>
              <a:gd name="connsiteX4" fmla="*/ 1732927 w 2610598"/>
              <a:gd name="connsiteY4" fmla="*/ 5844144 h 5844144"/>
              <a:gd name="connsiteX5" fmla="*/ 0 w 2610598"/>
              <a:gd name="connsiteY5" fmla="*/ 5844144 h 584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0598" h="5844144">
                <a:moveTo>
                  <a:pt x="2601909" y="0"/>
                </a:moveTo>
                <a:lnTo>
                  <a:pt x="2610598" y="19517"/>
                </a:lnTo>
                <a:lnTo>
                  <a:pt x="2610598" y="3911624"/>
                </a:lnTo>
                <a:lnTo>
                  <a:pt x="2601909" y="3892105"/>
                </a:lnTo>
                <a:lnTo>
                  <a:pt x="1732927" y="5844144"/>
                </a:lnTo>
                <a:lnTo>
                  <a:pt x="0" y="5844144"/>
                </a:lnTo>
                <a:close/>
              </a:path>
            </a:pathLst>
          </a:custGeom>
          <a:solidFill>
            <a:schemeClr val="accent1">
              <a:lumMod val="75000"/>
            </a:schemeClr>
          </a:solidFill>
          <a:ln w="9525" cap="flat">
            <a:noFill/>
            <a:prstDash val="solid"/>
            <a:miter/>
          </a:ln>
        </p:spPr>
        <p:txBody>
          <a:bodyPr wrap="square" rtlCol="0" anchor="ctr">
            <a:noAutofit/>
          </a:bodyPr>
          <a:lstStyle/>
          <a:p>
            <a:endParaRPr lang="en-US"/>
          </a:p>
        </p:txBody>
      </p:sp>
      <p:sp>
        <p:nvSpPr>
          <p:cNvPr id="36" name="Freeform: Shape 35">
            <a:extLst>
              <a:ext uri="{FF2B5EF4-FFF2-40B4-BE49-F238E27FC236}">
                <a16:creationId xmlns:a16="http://schemas.microsoft.com/office/drawing/2014/main" id="{A3B93076-1592-40EC-B912-5CC3151CC9DE}"/>
              </a:ext>
            </a:extLst>
          </p:cNvPr>
          <p:cNvSpPr/>
          <p:nvPr userDrawn="1"/>
        </p:nvSpPr>
        <p:spPr>
          <a:xfrm>
            <a:off x="8633939" y="0"/>
            <a:ext cx="3558062" cy="4454132"/>
          </a:xfrm>
          <a:custGeom>
            <a:avLst/>
            <a:gdLst>
              <a:gd name="connsiteX0" fmla="*/ 121204 w 3557135"/>
              <a:gd name="connsiteY0" fmla="*/ 0 h 4454132"/>
              <a:gd name="connsiteX1" fmla="*/ 2018525 w 3557135"/>
              <a:gd name="connsiteY1" fmla="*/ 0 h 4454132"/>
              <a:gd name="connsiteX2" fmla="*/ 1983676 w 3557135"/>
              <a:gd name="connsiteY2" fmla="*/ 57371 h 4454132"/>
              <a:gd name="connsiteX3" fmla="*/ 1768943 w 3557135"/>
              <a:gd name="connsiteY3" fmla="*/ 905679 h 4454132"/>
              <a:gd name="connsiteX4" fmla="*/ 3548440 w 3557135"/>
              <a:gd name="connsiteY4" fmla="*/ 2685176 h 4454132"/>
              <a:gd name="connsiteX5" fmla="*/ 3557135 w 3557135"/>
              <a:gd name="connsiteY5" fmla="*/ 2684737 h 4454132"/>
              <a:gd name="connsiteX6" fmla="*/ 3557135 w 3557135"/>
              <a:gd name="connsiteY6" fmla="*/ 4453912 h 4454132"/>
              <a:gd name="connsiteX7" fmla="*/ 3548440 w 3557135"/>
              <a:gd name="connsiteY7" fmla="*/ 4454132 h 4454132"/>
              <a:gd name="connsiteX8" fmla="*/ 0 w 3557135"/>
              <a:gd name="connsiteY8" fmla="*/ 905679 h 4454132"/>
              <a:gd name="connsiteX9" fmla="*/ 72124 w 3557135"/>
              <a:gd name="connsiteY9" fmla="*/ 190768 h 4454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7135" h="4454132">
                <a:moveTo>
                  <a:pt x="121204" y="0"/>
                </a:moveTo>
                <a:lnTo>
                  <a:pt x="2018525" y="0"/>
                </a:lnTo>
                <a:lnTo>
                  <a:pt x="1983676" y="57371"/>
                </a:lnTo>
                <a:cubicBezTo>
                  <a:pt x="1846726" y="309516"/>
                  <a:pt x="1768943" y="598491"/>
                  <a:pt x="1768943" y="905679"/>
                </a:cubicBezTo>
                <a:cubicBezTo>
                  <a:pt x="1768943" y="1888692"/>
                  <a:pt x="2565440" y="2685176"/>
                  <a:pt x="3548440" y="2685176"/>
                </a:cubicBezTo>
                <a:lnTo>
                  <a:pt x="3557135" y="2684737"/>
                </a:lnTo>
                <a:lnTo>
                  <a:pt x="3557135" y="4453912"/>
                </a:lnTo>
                <a:lnTo>
                  <a:pt x="3548440" y="4454132"/>
                </a:lnTo>
                <a:cubicBezTo>
                  <a:pt x="1589471" y="4454132"/>
                  <a:pt x="0" y="2865830"/>
                  <a:pt x="0" y="905679"/>
                </a:cubicBezTo>
                <a:cubicBezTo>
                  <a:pt x="0" y="660808"/>
                  <a:pt x="24836" y="421710"/>
                  <a:pt x="72124" y="190768"/>
                </a:cubicBezTo>
                <a:close/>
              </a:path>
            </a:pathLst>
          </a:custGeom>
          <a:solidFill>
            <a:schemeClr val="bg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60990581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hankYou">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CE2117-1872-4447-B7B5-087E15694D46}"/>
              </a:ext>
            </a:extLst>
          </p:cNvPr>
          <p:cNvSpPr txBox="1"/>
          <p:nvPr userDrawn="1"/>
        </p:nvSpPr>
        <p:spPr>
          <a:xfrm>
            <a:off x="1878129" y="1947214"/>
            <a:ext cx="8915400" cy="1364476"/>
          </a:xfrm>
          <a:prstGeom prst="rect">
            <a:avLst/>
          </a:prstGeom>
          <a:noFill/>
        </p:spPr>
        <p:txBody>
          <a:bodyPr wrap="square" rtlCol="0" anchor="ctr">
            <a:spAutoFit/>
          </a:bodyPr>
          <a:lstStyle/>
          <a:p>
            <a:pPr marL="0" marR="0" lvl="0" indent="0" algn="ctr" defTabSz="914201" rtl="0" eaLnBrk="1" fontAlgn="auto" latinLnBrk="0" hangingPunct="1">
              <a:lnSpc>
                <a:spcPct val="110000"/>
              </a:lnSpc>
              <a:spcBef>
                <a:spcPts val="600"/>
              </a:spcBef>
              <a:spcAft>
                <a:spcPts val="0"/>
              </a:spcAft>
              <a:buClr>
                <a:srgbClr val="4E3EB1"/>
              </a:buClr>
              <a:buSzTx/>
              <a:buFontTx/>
              <a:buNone/>
              <a:tabLst/>
              <a:defRPr/>
            </a:pPr>
            <a:r>
              <a:rPr kumimoji="0" lang="en-US" sz="8000" b="0" i="0" u="none" strike="noStrike" kern="1200" cap="none" spc="0" normalizeH="0" baseline="0" noProof="0">
                <a:ln>
                  <a:noFill/>
                </a:ln>
                <a:solidFill>
                  <a:srgbClr val="FFFFFF"/>
                </a:solidFill>
                <a:effectLst/>
                <a:uLnTx/>
                <a:uFillTx/>
                <a:latin typeface="AppD Sans Light"/>
                <a:ea typeface="+mn-ea"/>
                <a:cs typeface="+mn-cs"/>
              </a:rPr>
              <a:t>Thank You</a:t>
            </a:r>
          </a:p>
        </p:txBody>
      </p:sp>
      <p:grpSp>
        <p:nvGrpSpPr>
          <p:cNvPr id="3" name="Group 30">
            <a:extLst>
              <a:ext uri="{FF2B5EF4-FFF2-40B4-BE49-F238E27FC236}">
                <a16:creationId xmlns:a16="http://schemas.microsoft.com/office/drawing/2014/main" id="{E599C46F-4F22-4E71-ACDB-9357DAE28ECA}"/>
              </a:ext>
            </a:extLst>
          </p:cNvPr>
          <p:cNvGrpSpPr>
            <a:grpSpLocks noChangeAspect="1"/>
          </p:cNvGrpSpPr>
          <p:nvPr userDrawn="1"/>
        </p:nvGrpSpPr>
        <p:grpSpPr bwMode="auto">
          <a:xfrm>
            <a:off x="5073978" y="4754126"/>
            <a:ext cx="2044042" cy="383201"/>
            <a:chOff x="4427" y="1246"/>
            <a:chExt cx="2965" cy="556"/>
          </a:xfrm>
          <a:solidFill>
            <a:schemeClr val="bg1"/>
          </a:solidFill>
        </p:grpSpPr>
        <p:sp>
          <p:nvSpPr>
            <p:cNvPr id="4" name="Freeform 31">
              <a:extLst>
                <a:ext uri="{FF2B5EF4-FFF2-40B4-BE49-F238E27FC236}">
                  <a16:creationId xmlns:a16="http://schemas.microsoft.com/office/drawing/2014/main" id="{F7E3AA16-8A58-4DCE-AA23-D056CD75FA5A}"/>
                </a:ext>
              </a:extLst>
            </p:cNvPr>
            <p:cNvSpPr>
              <a:spLocks noEditPoints="1"/>
            </p:cNvSpPr>
            <p:nvPr/>
          </p:nvSpPr>
          <p:spPr bwMode="auto">
            <a:xfrm>
              <a:off x="4427" y="1246"/>
              <a:ext cx="348" cy="397"/>
            </a:xfrm>
            <a:custGeom>
              <a:avLst/>
              <a:gdLst>
                <a:gd name="T0" fmla="*/ 97 w 247"/>
                <a:gd name="T1" fmla="*/ 0 h 274"/>
                <a:gd name="T2" fmla="*/ 97 w 247"/>
                <a:gd name="T3" fmla="*/ 0 h 274"/>
                <a:gd name="T4" fmla="*/ 61 w 247"/>
                <a:gd name="T5" fmla="*/ 3 h 274"/>
                <a:gd name="T6" fmla="*/ 83 w 247"/>
                <a:gd name="T7" fmla="*/ 53 h 274"/>
                <a:gd name="T8" fmla="*/ 97 w 247"/>
                <a:gd name="T9" fmla="*/ 52 h 274"/>
                <a:gd name="T10" fmla="*/ 194 w 247"/>
                <a:gd name="T11" fmla="*/ 149 h 274"/>
                <a:gd name="T12" fmla="*/ 159 w 247"/>
                <a:gd name="T13" fmla="*/ 224 h 274"/>
                <a:gd name="T14" fmla="*/ 181 w 247"/>
                <a:gd name="T15" fmla="*/ 274 h 274"/>
                <a:gd name="T16" fmla="*/ 247 w 247"/>
                <a:gd name="T17" fmla="*/ 149 h 274"/>
                <a:gd name="T18" fmla="*/ 97 w 247"/>
                <a:gd name="T19" fmla="*/ 0 h 274"/>
                <a:gd name="T20" fmla="*/ 72 w 247"/>
                <a:gd name="T21" fmla="*/ 160 h 274"/>
                <a:gd name="T22" fmla="*/ 72 w 247"/>
                <a:gd name="T23" fmla="*/ 160 h 274"/>
                <a:gd name="T24" fmla="*/ 34 w 247"/>
                <a:gd name="T25" fmla="*/ 75 h 274"/>
                <a:gd name="T26" fmla="*/ 0 w 247"/>
                <a:gd name="T27" fmla="*/ 149 h 274"/>
                <a:gd name="T28" fmla="*/ 97 w 247"/>
                <a:gd name="T29" fmla="*/ 246 h 274"/>
                <a:gd name="T30" fmla="*/ 111 w 247"/>
                <a:gd name="T31" fmla="*/ 245 h 274"/>
                <a:gd name="T32" fmla="*/ 73 w 247"/>
                <a:gd name="T33" fmla="*/ 161 h 274"/>
                <a:gd name="T34" fmla="*/ 72 w 247"/>
                <a:gd name="T35" fmla="*/ 16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274">
                  <a:moveTo>
                    <a:pt x="97" y="0"/>
                  </a:moveTo>
                  <a:lnTo>
                    <a:pt x="97" y="0"/>
                  </a:lnTo>
                  <a:cubicBezTo>
                    <a:pt x="84" y="0"/>
                    <a:pt x="72" y="1"/>
                    <a:pt x="61" y="3"/>
                  </a:cubicBezTo>
                  <a:lnTo>
                    <a:pt x="83" y="53"/>
                  </a:lnTo>
                  <a:cubicBezTo>
                    <a:pt x="87" y="52"/>
                    <a:pt x="92" y="52"/>
                    <a:pt x="97" y="52"/>
                  </a:cubicBezTo>
                  <a:cubicBezTo>
                    <a:pt x="150" y="52"/>
                    <a:pt x="194" y="95"/>
                    <a:pt x="194" y="149"/>
                  </a:cubicBezTo>
                  <a:cubicBezTo>
                    <a:pt x="194" y="179"/>
                    <a:pt x="180" y="206"/>
                    <a:pt x="159" y="224"/>
                  </a:cubicBezTo>
                  <a:lnTo>
                    <a:pt x="181" y="274"/>
                  </a:lnTo>
                  <a:cubicBezTo>
                    <a:pt x="221" y="247"/>
                    <a:pt x="247" y="201"/>
                    <a:pt x="247" y="149"/>
                  </a:cubicBezTo>
                  <a:cubicBezTo>
                    <a:pt x="247" y="66"/>
                    <a:pt x="180" y="0"/>
                    <a:pt x="97" y="0"/>
                  </a:cubicBezTo>
                  <a:close/>
                  <a:moveTo>
                    <a:pt x="72" y="160"/>
                  </a:moveTo>
                  <a:lnTo>
                    <a:pt x="72" y="160"/>
                  </a:lnTo>
                  <a:lnTo>
                    <a:pt x="34" y="75"/>
                  </a:lnTo>
                  <a:cubicBezTo>
                    <a:pt x="13" y="92"/>
                    <a:pt x="0" y="119"/>
                    <a:pt x="0" y="149"/>
                  </a:cubicBezTo>
                  <a:cubicBezTo>
                    <a:pt x="0" y="203"/>
                    <a:pt x="43" y="246"/>
                    <a:pt x="97" y="246"/>
                  </a:cubicBezTo>
                  <a:cubicBezTo>
                    <a:pt x="101" y="246"/>
                    <a:pt x="106" y="246"/>
                    <a:pt x="111" y="245"/>
                  </a:cubicBezTo>
                  <a:lnTo>
                    <a:pt x="73" y="161"/>
                  </a:lnTo>
                  <a:cubicBezTo>
                    <a:pt x="73" y="160"/>
                    <a:pt x="72" y="160"/>
                    <a:pt x="72" y="16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5" name="Freeform 32">
              <a:extLst>
                <a:ext uri="{FF2B5EF4-FFF2-40B4-BE49-F238E27FC236}">
                  <a16:creationId xmlns:a16="http://schemas.microsoft.com/office/drawing/2014/main" id="{61D100F5-1B9E-46F7-8B8C-F0468AFAFEB1}"/>
                </a:ext>
              </a:extLst>
            </p:cNvPr>
            <p:cNvSpPr>
              <a:spLocks noEditPoints="1"/>
            </p:cNvSpPr>
            <p:nvPr/>
          </p:nvSpPr>
          <p:spPr bwMode="auto">
            <a:xfrm>
              <a:off x="4932" y="1344"/>
              <a:ext cx="215" cy="201"/>
            </a:xfrm>
            <a:custGeom>
              <a:avLst/>
              <a:gdLst>
                <a:gd name="T0" fmla="*/ 76 w 152"/>
                <a:gd name="T1" fmla="*/ 29 h 138"/>
                <a:gd name="T2" fmla="*/ 76 w 152"/>
                <a:gd name="T3" fmla="*/ 29 h 138"/>
                <a:gd name="T4" fmla="*/ 50 w 152"/>
                <a:gd name="T5" fmla="*/ 88 h 138"/>
                <a:gd name="T6" fmla="*/ 101 w 152"/>
                <a:gd name="T7" fmla="*/ 88 h 138"/>
                <a:gd name="T8" fmla="*/ 76 w 152"/>
                <a:gd name="T9" fmla="*/ 29 h 138"/>
                <a:gd name="T10" fmla="*/ 112 w 152"/>
                <a:gd name="T11" fmla="*/ 112 h 138"/>
                <a:gd name="T12" fmla="*/ 112 w 152"/>
                <a:gd name="T13" fmla="*/ 112 h 138"/>
                <a:gd name="T14" fmla="*/ 40 w 152"/>
                <a:gd name="T15" fmla="*/ 112 h 138"/>
                <a:gd name="T16" fmla="*/ 28 w 152"/>
                <a:gd name="T17" fmla="*/ 138 h 138"/>
                <a:gd name="T18" fmla="*/ 0 w 152"/>
                <a:gd name="T19" fmla="*/ 138 h 138"/>
                <a:gd name="T20" fmla="*/ 61 w 152"/>
                <a:gd name="T21" fmla="*/ 0 h 138"/>
                <a:gd name="T22" fmla="*/ 90 w 152"/>
                <a:gd name="T23" fmla="*/ 0 h 138"/>
                <a:gd name="T24" fmla="*/ 152 w 152"/>
                <a:gd name="T25" fmla="*/ 138 h 138"/>
                <a:gd name="T26" fmla="*/ 123 w 152"/>
                <a:gd name="T27" fmla="*/ 138 h 138"/>
                <a:gd name="T28" fmla="*/ 112 w 152"/>
                <a:gd name="T29"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138">
                  <a:moveTo>
                    <a:pt x="76" y="29"/>
                  </a:moveTo>
                  <a:lnTo>
                    <a:pt x="76" y="29"/>
                  </a:lnTo>
                  <a:lnTo>
                    <a:pt x="50" y="88"/>
                  </a:lnTo>
                  <a:lnTo>
                    <a:pt x="101" y="88"/>
                  </a:lnTo>
                  <a:lnTo>
                    <a:pt x="76" y="29"/>
                  </a:lnTo>
                  <a:close/>
                  <a:moveTo>
                    <a:pt x="112" y="112"/>
                  </a:moveTo>
                  <a:lnTo>
                    <a:pt x="112" y="112"/>
                  </a:lnTo>
                  <a:lnTo>
                    <a:pt x="40" y="112"/>
                  </a:lnTo>
                  <a:lnTo>
                    <a:pt x="28" y="138"/>
                  </a:lnTo>
                  <a:lnTo>
                    <a:pt x="0" y="138"/>
                  </a:lnTo>
                  <a:lnTo>
                    <a:pt x="61" y="0"/>
                  </a:lnTo>
                  <a:lnTo>
                    <a:pt x="90" y="0"/>
                  </a:lnTo>
                  <a:lnTo>
                    <a:pt x="152" y="138"/>
                  </a:lnTo>
                  <a:lnTo>
                    <a:pt x="123" y="138"/>
                  </a:lnTo>
                  <a:lnTo>
                    <a:pt x="112" y="1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6" name="Freeform 33">
              <a:extLst>
                <a:ext uri="{FF2B5EF4-FFF2-40B4-BE49-F238E27FC236}">
                  <a16:creationId xmlns:a16="http://schemas.microsoft.com/office/drawing/2014/main" id="{C7082D9B-C8D5-4E8C-85F1-FB96BBDEC559}"/>
                </a:ext>
              </a:extLst>
            </p:cNvPr>
            <p:cNvSpPr>
              <a:spLocks noEditPoints="1"/>
            </p:cNvSpPr>
            <p:nvPr/>
          </p:nvSpPr>
          <p:spPr bwMode="auto">
            <a:xfrm>
              <a:off x="5204" y="1344"/>
              <a:ext cx="188" cy="201"/>
            </a:xfrm>
            <a:custGeom>
              <a:avLst/>
              <a:gdLst>
                <a:gd name="T0" fmla="*/ 26 w 133"/>
                <a:gd name="T1" fmla="*/ 73 h 138"/>
                <a:gd name="T2" fmla="*/ 26 w 133"/>
                <a:gd name="T3" fmla="*/ 73 h 138"/>
                <a:gd name="T4" fmla="*/ 65 w 133"/>
                <a:gd name="T5" fmla="*/ 73 h 138"/>
                <a:gd name="T6" fmla="*/ 65 w 133"/>
                <a:gd name="T7" fmla="*/ 24 h 138"/>
                <a:gd name="T8" fmla="*/ 26 w 133"/>
                <a:gd name="T9" fmla="*/ 24 h 138"/>
                <a:gd name="T10" fmla="*/ 26 w 133"/>
                <a:gd name="T11" fmla="*/ 73 h 138"/>
                <a:gd name="T12" fmla="*/ 26 w 133"/>
                <a:gd name="T13" fmla="*/ 97 h 138"/>
                <a:gd name="T14" fmla="*/ 26 w 133"/>
                <a:gd name="T15" fmla="*/ 97 h 138"/>
                <a:gd name="T16" fmla="*/ 26 w 133"/>
                <a:gd name="T17" fmla="*/ 123 h 138"/>
                <a:gd name="T18" fmla="*/ 11 w 133"/>
                <a:gd name="T19" fmla="*/ 138 h 138"/>
                <a:gd name="T20" fmla="*/ 0 w 133"/>
                <a:gd name="T21" fmla="*/ 138 h 138"/>
                <a:gd name="T22" fmla="*/ 0 w 133"/>
                <a:gd name="T23" fmla="*/ 0 h 138"/>
                <a:gd name="T24" fmla="*/ 65 w 133"/>
                <a:gd name="T25" fmla="*/ 0 h 138"/>
                <a:gd name="T26" fmla="*/ 65 w 133"/>
                <a:gd name="T27" fmla="*/ 97 h 138"/>
                <a:gd name="T28" fmla="*/ 26 w 133"/>
                <a:gd name="T29" fmla="*/ 9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38">
                  <a:moveTo>
                    <a:pt x="26" y="73"/>
                  </a:moveTo>
                  <a:lnTo>
                    <a:pt x="26" y="73"/>
                  </a:lnTo>
                  <a:lnTo>
                    <a:pt x="65" y="73"/>
                  </a:lnTo>
                  <a:cubicBezTo>
                    <a:pt x="98" y="73"/>
                    <a:pt x="98" y="24"/>
                    <a:pt x="65" y="24"/>
                  </a:cubicBezTo>
                  <a:lnTo>
                    <a:pt x="26" y="24"/>
                  </a:lnTo>
                  <a:lnTo>
                    <a:pt x="26" y="73"/>
                  </a:lnTo>
                  <a:close/>
                  <a:moveTo>
                    <a:pt x="26" y="97"/>
                  </a:moveTo>
                  <a:lnTo>
                    <a:pt x="26" y="97"/>
                  </a:lnTo>
                  <a:lnTo>
                    <a:pt x="26" y="123"/>
                  </a:lnTo>
                  <a:cubicBezTo>
                    <a:pt x="26" y="131"/>
                    <a:pt x="19" y="138"/>
                    <a:pt x="11" y="138"/>
                  </a:cubicBezTo>
                  <a:lnTo>
                    <a:pt x="0" y="138"/>
                  </a:lnTo>
                  <a:lnTo>
                    <a:pt x="0" y="0"/>
                  </a:lnTo>
                  <a:cubicBezTo>
                    <a:pt x="21" y="0"/>
                    <a:pt x="43" y="0"/>
                    <a:pt x="65" y="0"/>
                  </a:cubicBezTo>
                  <a:cubicBezTo>
                    <a:pt x="133" y="0"/>
                    <a:pt x="133" y="97"/>
                    <a:pt x="65" y="97"/>
                  </a:cubicBezTo>
                  <a:lnTo>
                    <a:pt x="26" y="9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7" name="Freeform 34">
              <a:extLst>
                <a:ext uri="{FF2B5EF4-FFF2-40B4-BE49-F238E27FC236}">
                  <a16:creationId xmlns:a16="http://schemas.microsoft.com/office/drawing/2014/main" id="{D50E1AEE-D81A-445F-87DF-E4DC6B5FF7C2}"/>
                </a:ext>
              </a:extLst>
            </p:cNvPr>
            <p:cNvSpPr>
              <a:spLocks noEditPoints="1"/>
            </p:cNvSpPr>
            <p:nvPr/>
          </p:nvSpPr>
          <p:spPr bwMode="auto">
            <a:xfrm>
              <a:off x="5431" y="1344"/>
              <a:ext cx="188" cy="201"/>
            </a:xfrm>
            <a:custGeom>
              <a:avLst/>
              <a:gdLst>
                <a:gd name="T0" fmla="*/ 26 w 133"/>
                <a:gd name="T1" fmla="*/ 73 h 138"/>
                <a:gd name="T2" fmla="*/ 26 w 133"/>
                <a:gd name="T3" fmla="*/ 73 h 138"/>
                <a:gd name="T4" fmla="*/ 65 w 133"/>
                <a:gd name="T5" fmla="*/ 73 h 138"/>
                <a:gd name="T6" fmla="*/ 65 w 133"/>
                <a:gd name="T7" fmla="*/ 24 h 138"/>
                <a:gd name="T8" fmla="*/ 26 w 133"/>
                <a:gd name="T9" fmla="*/ 24 h 138"/>
                <a:gd name="T10" fmla="*/ 26 w 133"/>
                <a:gd name="T11" fmla="*/ 73 h 138"/>
                <a:gd name="T12" fmla="*/ 26 w 133"/>
                <a:gd name="T13" fmla="*/ 97 h 138"/>
                <a:gd name="T14" fmla="*/ 26 w 133"/>
                <a:gd name="T15" fmla="*/ 97 h 138"/>
                <a:gd name="T16" fmla="*/ 26 w 133"/>
                <a:gd name="T17" fmla="*/ 123 h 138"/>
                <a:gd name="T18" fmla="*/ 11 w 133"/>
                <a:gd name="T19" fmla="*/ 138 h 138"/>
                <a:gd name="T20" fmla="*/ 0 w 133"/>
                <a:gd name="T21" fmla="*/ 138 h 138"/>
                <a:gd name="T22" fmla="*/ 0 w 133"/>
                <a:gd name="T23" fmla="*/ 0 h 138"/>
                <a:gd name="T24" fmla="*/ 65 w 133"/>
                <a:gd name="T25" fmla="*/ 0 h 138"/>
                <a:gd name="T26" fmla="*/ 65 w 133"/>
                <a:gd name="T27" fmla="*/ 97 h 138"/>
                <a:gd name="T28" fmla="*/ 26 w 133"/>
                <a:gd name="T29" fmla="*/ 9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38">
                  <a:moveTo>
                    <a:pt x="26" y="73"/>
                  </a:moveTo>
                  <a:lnTo>
                    <a:pt x="26" y="73"/>
                  </a:lnTo>
                  <a:lnTo>
                    <a:pt x="65" y="73"/>
                  </a:lnTo>
                  <a:cubicBezTo>
                    <a:pt x="98" y="73"/>
                    <a:pt x="98" y="24"/>
                    <a:pt x="65" y="24"/>
                  </a:cubicBezTo>
                  <a:lnTo>
                    <a:pt x="26" y="24"/>
                  </a:lnTo>
                  <a:lnTo>
                    <a:pt x="26" y="73"/>
                  </a:lnTo>
                  <a:close/>
                  <a:moveTo>
                    <a:pt x="26" y="97"/>
                  </a:moveTo>
                  <a:lnTo>
                    <a:pt x="26" y="97"/>
                  </a:lnTo>
                  <a:lnTo>
                    <a:pt x="26" y="123"/>
                  </a:lnTo>
                  <a:cubicBezTo>
                    <a:pt x="26" y="131"/>
                    <a:pt x="19" y="138"/>
                    <a:pt x="11" y="138"/>
                  </a:cubicBezTo>
                  <a:lnTo>
                    <a:pt x="0" y="138"/>
                  </a:lnTo>
                  <a:lnTo>
                    <a:pt x="0" y="0"/>
                  </a:lnTo>
                  <a:cubicBezTo>
                    <a:pt x="21" y="0"/>
                    <a:pt x="43" y="0"/>
                    <a:pt x="65" y="0"/>
                  </a:cubicBezTo>
                  <a:cubicBezTo>
                    <a:pt x="133" y="0"/>
                    <a:pt x="133" y="97"/>
                    <a:pt x="65" y="97"/>
                  </a:cubicBezTo>
                  <a:lnTo>
                    <a:pt x="26" y="9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8" name="Freeform 35">
              <a:extLst>
                <a:ext uri="{FF2B5EF4-FFF2-40B4-BE49-F238E27FC236}">
                  <a16:creationId xmlns:a16="http://schemas.microsoft.com/office/drawing/2014/main" id="{17415D36-7664-4205-BAE2-B86DB7599728}"/>
                </a:ext>
              </a:extLst>
            </p:cNvPr>
            <p:cNvSpPr>
              <a:spLocks noEditPoints="1"/>
            </p:cNvSpPr>
            <p:nvPr/>
          </p:nvSpPr>
          <p:spPr bwMode="auto">
            <a:xfrm>
              <a:off x="5659" y="1344"/>
              <a:ext cx="175" cy="201"/>
            </a:xfrm>
            <a:custGeom>
              <a:avLst/>
              <a:gdLst>
                <a:gd name="T0" fmla="*/ 26 w 124"/>
                <a:gd name="T1" fmla="*/ 113 h 138"/>
                <a:gd name="T2" fmla="*/ 26 w 124"/>
                <a:gd name="T3" fmla="*/ 113 h 138"/>
                <a:gd name="T4" fmla="*/ 54 w 124"/>
                <a:gd name="T5" fmla="*/ 113 h 138"/>
                <a:gd name="T6" fmla="*/ 97 w 124"/>
                <a:gd name="T7" fmla="*/ 67 h 138"/>
                <a:gd name="T8" fmla="*/ 54 w 124"/>
                <a:gd name="T9" fmla="*/ 24 h 138"/>
                <a:gd name="T10" fmla="*/ 26 w 124"/>
                <a:gd name="T11" fmla="*/ 24 h 138"/>
                <a:gd name="T12" fmla="*/ 26 w 124"/>
                <a:gd name="T13" fmla="*/ 113 h 138"/>
                <a:gd name="T14" fmla="*/ 123 w 124"/>
                <a:gd name="T15" fmla="*/ 68 h 138"/>
                <a:gd name="T16" fmla="*/ 123 w 124"/>
                <a:gd name="T17" fmla="*/ 68 h 138"/>
                <a:gd name="T18" fmla="*/ 54 w 124"/>
                <a:gd name="T19" fmla="*/ 138 h 138"/>
                <a:gd name="T20" fmla="*/ 0 w 124"/>
                <a:gd name="T21" fmla="*/ 138 h 138"/>
                <a:gd name="T22" fmla="*/ 0 w 124"/>
                <a:gd name="T23" fmla="*/ 0 h 138"/>
                <a:gd name="T24" fmla="*/ 54 w 124"/>
                <a:gd name="T25" fmla="*/ 0 h 138"/>
                <a:gd name="T26" fmla="*/ 123 w 124"/>
                <a:gd name="T27" fmla="*/ 6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4" h="138">
                  <a:moveTo>
                    <a:pt x="26" y="113"/>
                  </a:moveTo>
                  <a:lnTo>
                    <a:pt x="26" y="113"/>
                  </a:lnTo>
                  <a:lnTo>
                    <a:pt x="54" y="113"/>
                  </a:lnTo>
                  <a:cubicBezTo>
                    <a:pt x="86" y="113"/>
                    <a:pt x="98" y="90"/>
                    <a:pt x="97" y="67"/>
                  </a:cubicBezTo>
                  <a:cubicBezTo>
                    <a:pt x="97" y="46"/>
                    <a:pt x="84" y="24"/>
                    <a:pt x="54" y="24"/>
                  </a:cubicBezTo>
                  <a:lnTo>
                    <a:pt x="26" y="24"/>
                  </a:lnTo>
                  <a:lnTo>
                    <a:pt x="26" y="113"/>
                  </a:lnTo>
                  <a:close/>
                  <a:moveTo>
                    <a:pt x="123" y="68"/>
                  </a:moveTo>
                  <a:lnTo>
                    <a:pt x="123" y="68"/>
                  </a:lnTo>
                  <a:cubicBezTo>
                    <a:pt x="124" y="102"/>
                    <a:pt x="103" y="138"/>
                    <a:pt x="54" y="138"/>
                  </a:cubicBezTo>
                  <a:lnTo>
                    <a:pt x="0" y="138"/>
                  </a:lnTo>
                  <a:lnTo>
                    <a:pt x="0" y="0"/>
                  </a:lnTo>
                  <a:lnTo>
                    <a:pt x="54" y="0"/>
                  </a:lnTo>
                  <a:cubicBezTo>
                    <a:pt x="102" y="0"/>
                    <a:pt x="123" y="34"/>
                    <a:pt x="123" y="6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9" name="Freeform 36">
              <a:extLst>
                <a:ext uri="{FF2B5EF4-FFF2-40B4-BE49-F238E27FC236}">
                  <a16:creationId xmlns:a16="http://schemas.microsoft.com/office/drawing/2014/main" id="{269A658C-EBA5-4375-A43D-64935C861B1A}"/>
                </a:ext>
              </a:extLst>
            </p:cNvPr>
            <p:cNvSpPr>
              <a:spLocks/>
            </p:cNvSpPr>
            <p:nvPr/>
          </p:nvSpPr>
          <p:spPr bwMode="auto">
            <a:xfrm>
              <a:off x="5867" y="1344"/>
              <a:ext cx="189" cy="201"/>
            </a:xfrm>
            <a:custGeom>
              <a:avLst/>
              <a:gdLst>
                <a:gd name="T0" fmla="*/ 66 w 134"/>
                <a:gd name="T1" fmla="*/ 57 h 138"/>
                <a:gd name="T2" fmla="*/ 66 w 134"/>
                <a:gd name="T3" fmla="*/ 57 h 138"/>
                <a:gd name="T4" fmla="*/ 102 w 134"/>
                <a:gd name="T5" fmla="*/ 0 h 138"/>
                <a:gd name="T6" fmla="*/ 134 w 134"/>
                <a:gd name="T7" fmla="*/ 0 h 138"/>
                <a:gd name="T8" fmla="*/ 134 w 134"/>
                <a:gd name="T9" fmla="*/ 1 h 138"/>
                <a:gd name="T10" fmla="*/ 79 w 134"/>
                <a:gd name="T11" fmla="*/ 81 h 138"/>
                <a:gd name="T12" fmla="*/ 79 w 134"/>
                <a:gd name="T13" fmla="*/ 123 h 138"/>
                <a:gd name="T14" fmla="*/ 64 w 134"/>
                <a:gd name="T15" fmla="*/ 138 h 138"/>
                <a:gd name="T16" fmla="*/ 53 w 134"/>
                <a:gd name="T17" fmla="*/ 138 h 138"/>
                <a:gd name="T18" fmla="*/ 53 w 134"/>
                <a:gd name="T19" fmla="*/ 81 h 138"/>
                <a:gd name="T20" fmla="*/ 0 w 134"/>
                <a:gd name="T21" fmla="*/ 1 h 138"/>
                <a:gd name="T22" fmla="*/ 0 w 134"/>
                <a:gd name="T23" fmla="*/ 0 h 138"/>
                <a:gd name="T24" fmla="*/ 31 w 134"/>
                <a:gd name="T25" fmla="*/ 0 h 138"/>
                <a:gd name="T26" fmla="*/ 66 w 134"/>
                <a:gd name="T27" fmla="*/ 5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138">
                  <a:moveTo>
                    <a:pt x="66" y="57"/>
                  </a:moveTo>
                  <a:lnTo>
                    <a:pt x="66" y="57"/>
                  </a:lnTo>
                  <a:lnTo>
                    <a:pt x="102" y="0"/>
                  </a:lnTo>
                  <a:lnTo>
                    <a:pt x="134" y="0"/>
                  </a:lnTo>
                  <a:lnTo>
                    <a:pt x="134" y="1"/>
                  </a:lnTo>
                  <a:lnTo>
                    <a:pt x="79" y="81"/>
                  </a:lnTo>
                  <a:lnTo>
                    <a:pt x="79" y="123"/>
                  </a:lnTo>
                  <a:cubicBezTo>
                    <a:pt x="79" y="131"/>
                    <a:pt x="72" y="138"/>
                    <a:pt x="64" y="138"/>
                  </a:cubicBezTo>
                  <a:lnTo>
                    <a:pt x="53" y="138"/>
                  </a:lnTo>
                  <a:lnTo>
                    <a:pt x="53" y="81"/>
                  </a:lnTo>
                  <a:lnTo>
                    <a:pt x="0" y="1"/>
                  </a:lnTo>
                  <a:lnTo>
                    <a:pt x="0" y="0"/>
                  </a:lnTo>
                  <a:lnTo>
                    <a:pt x="31" y="0"/>
                  </a:lnTo>
                  <a:lnTo>
                    <a:pt x="66" y="5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10" name="Freeform 37">
              <a:extLst>
                <a:ext uri="{FF2B5EF4-FFF2-40B4-BE49-F238E27FC236}">
                  <a16:creationId xmlns:a16="http://schemas.microsoft.com/office/drawing/2014/main" id="{D2440543-DC04-4438-9E27-0E8324659049}"/>
                </a:ext>
              </a:extLst>
            </p:cNvPr>
            <p:cNvSpPr>
              <a:spLocks/>
            </p:cNvSpPr>
            <p:nvPr/>
          </p:nvSpPr>
          <p:spPr bwMode="auto">
            <a:xfrm>
              <a:off x="6110" y="1344"/>
              <a:ext cx="171" cy="201"/>
            </a:xfrm>
            <a:custGeom>
              <a:avLst/>
              <a:gdLst>
                <a:gd name="T0" fmla="*/ 95 w 121"/>
                <a:gd name="T1" fmla="*/ 93 h 138"/>
                <a:gd name="T2" fmla="*/ 95 w 121"/>
                <a:gd name="T3" fmla="*/ 93 h 138"/>
                <a:gd name="T4" fmla="*/ 95 w 121"/>
                <a:gd name="T5" fmla="*/ 15 h 138"/>
                <a:gd name="T6" fmla="*/ 110 w 121"/>
                <a:gd name="T7" fmla="*/ 0 h 138"/>
                <a:gd name="T8" fmla="*/ 121 w 121"/>
                <a:gd name="T9" fmla="*/ 0 h 138"/>
                <a:gd name="T10" fmla="*/ 121 w 121"/>
                <a:gd name="T11" fmla="*/ 138 h 138"/>
                <a:gd name="T12" fmla="*/ 100 w 121"/>
                <a:gd name="T13" fmla="*/ 138 h 138"/>
                <a:gd name="T14" fmla="*/ 26 w 121"/>
                <a:gd name="T15" fmla="*/ 46 h 138"/>
                <a:gd name="T16" fmla="*/ 26 w 121"/>
                <a:gd name="T17" fmla="*/ 123 h 138"/>
                <a:gd name="T18" fmla="*/ 11 w 121"/>
                <a:gd name="T19" fmla="*/ 138 h 138"/>
                <a:gd name="T20" fmla="*/ 0 w 121"/>
                <a:gd name="T21" fmla="*/ 138 h 138"/>
                <a:gd name="T22" fmla="*/ 0 w 121"/>
                <a:gd name="T23" fmla="*/ 0 h 138"/>
                <a:gd name="T24" fmla="*/ 21 w 121"/>
                <a:gd name="T25" fmla="*/ 0 h 138"/>
                <a:gd name="T26" fmla="*/ 95 w 121"/>
                <a:gd name="T27" fmla="*/ 9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138">
                  <a:moveTo>
                    <a:pt x="95" y="93"/>
                  </a:moveTo>
                  <a:lnTo>
                    <a:pt x="95" y="93"/>
                  </a:lnTo>
                  <a:lnTo>
                    <a:pt x="95" y="15"/>
                  </a:lnTo>
                  <a:cubicBezTo>
                    <a:pt x="95" y="6"/>
                    <a:pt x="101" y="0"/>
                    <a:pt x="110" y="0"/>
                  </a:cubicBezTo>
                  <a:lnTo>
                    <a:pt x="121" y="0"/>
                  </a:lnTo>
                  <a:lnTo>
                    <a:pt x="121" y="138"/>
                  </a:lnTo>
                  <a:lnTo>
                    <a:pt x="100" y="138"/>
                  </a:lnTo>
                  <a:lnTo>
                    <a:pt x="26" y="46"/>
                  </a:lnTo>
                  <a:lnTo>
                    <a:pt x="26" y="123"/>
                  </a:lnTo>
                  <a:cubicBezTo>
                    <a:pt x="26" y="131"/>
                    <a:pt x="20" y="138"/>
                    <a:pt x="11" y="138"/>
                  </a:cubicBezTo>
                  <a:lnTo>
                    <a:pt x="0" y="138"/>
                  </a:lnTo>
                  <a:lnTo>
                    <a:pt x="0" y="0"/>
                  </a:lnTo>
                  <a:lnTo>
                    <a:pt x="21" y="0"/>
                  </a:lnTo>
                  <a:lnTo>
                    <a:pt x="95" y="9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11" name="Freeform 38">
              <a:extLst>
                <a:ext uri="{FF2B5EF4-FFF2-40B4-BE49-F238E27FC236}">
                  <a16:creationId xmlns:a16="http://schemas.microsoft.com/office/drawing/2014/main" id="{C833FFB9-5906-45B4-A66C-5D65F4B61E9E}"/>
                </a:ext>
              </a:extLst>
            </p:cNvPr>
            <p:cNvSpPr>
              <a:spLocks noEditPoints="1"/>
            </p:cNvSpPr>
            <p:nvPr/>
          </p:nvSpPr>
          <p:spPr bwMode="auto">
            <a:xfrm>
              <a:off x="6339" y="1344"/>
              <a:ext cx="214" cy="201"/>
            </a:xfrm>
            <a:custGeom>
              <a:avLst/>
              <a:gdLst>
                <a:gd name="T0" fmla="*/ 76 w 152"/>
                <a:gd name="T1" fmla="*/ 29 h 138"/>
                <a:gd name="T2" fmla="*/ 76 w 152"/>
                <a:gd name="T3" fmla="*/ 29 h 138"/>
                <a:gd name="T4" fmla="*/ 50 w 152"/>
                <a:gd name="T5" fmla="*/ 88 h 138"/>
                <a:gd name="T6" fmla="*/ 101 w 152"/>
                <a:gd name="T7" fmla="*/ 88 h 138"/>
                <a:gd name="T8" fmla="*/ 76 w 152"/>
                <a:gd name="T9" fmla="*/ 29 h 138"/>
                <a:gd name="T10" fmla="*/ 112 w 152"/>
                <a:gd name="T11" fmla="*/ 112 h 138"/>
                <a:gd name="T12" fmla="*/ 112 w 152"/>
                <a:gd name="T13" fmla="*/ 112 h 138"/>
                <a:gd name="T14" fmla="*/ 40 w 152"/>
                <a:gd name="T15" fmla="*/ 112 h 138"/>
                <a:gd name="T16" fmla="*/ 28 w 152"/>
                <a:gd name="T17" fmla="*/ 138 h 138"/>
                <a:gd name="T18" fmla="*/ 0 w 152"/>
                <a:gd name="T19" fmla="*/ 138 h 138"/>
                <a:gd name="T20" fmla="*/ 61 w 152"/>
                <a:gd name="T21" fmla="*/ 0 h 138"/>
                <a:gd name="T22" fmla="*/ 90 w 152"/>
                <a:gd name="T23" fmla="*/ 0 h 138"/>
                <a:gd name="T24" fmla="*/ 152 w 152"/>
                <a:gd name="T25" fmla="*/ 138 h 138"/>
                <a:gd name="T26" fmla="*/ 123 w 152"/>
                <a:gd name="T27" fmla="*/ 138 h 138"/>
                <a:gd name="T28" fmla="*/ 112 w 152"/>
                <a:gd name="T29"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138">
                  <a:moveTo>
                    <a:pt x="76" y="29"/>
                  </a:moveTo>
                  <a:lnTo>
                    <a:pt x="76" y="29"/>
                  </a:lnTo>
                  <a:lnTo>
                    <a:pt x="50" y="88"/>
                  </a:lnTo>
                  <a:lnTo>
                    <a:pt x="101" y="88"/>
                  </a:lnTo>
                  <a:lnTo>
                    <a:pt x="76" y="29"/>
                  </a:lnTo>
                  <a:close/>
                  <a:moveTo>
                    <a:pt x="112" y="112"/>
                  </a:moveTo>
                  <a:lnTo>
                    <a:pt x="112" y="112"/>
                  </a:lnTo>
                  <a:lnTo>
                    <a:pt x="40" y="112"/>
                  </a:lnTo>
                  <a:lnTo>
                    <a:pt x="28" y="138"/>
                  </a:lnTo>
                  <a:lnTo>
                    <a:pt x="0" y="138"/>
                  </a:lnTo>
                  <a:lnTo>
                    <a:pt x="61" y="0"/>
                  </a:lnTo>
                  <a:lnTo>
                    <a:pt x="90" y="0"/>
                  </a:lnTo>
                  <a:lnTo>
                    <a:pt x="152" y="138"/>
                  </a:lnTo>
                  <a:lnTo>
                    <a:pt x="123" y="138"/>
                  </a:lnTo>
                  <a:lnTo>
                    <a:pt x="112" y="1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12" name="Freeform 39">
              <a:extLst>
                <a:ext uri="{FF2B5EF4-FFF2-40B4-BE49-F238E27FC236}">
                  <a16:creationId xmlns:a16="http://schemas.microsoft.com/office/drawing/2014/main" id="{57AE4DA8-441D-4882-9448-006C2BA696A6}"/>
                </a:ext>
              </a:extLst>
            </p:cNvPr>
            <p:cNvSpPr>
              <a:spLocks/>
            </p:cNvSpPr>
            <p:nvPr/>
          </p:nvSpPr>
          <p:spPr bwMode="auto">
            <a:xfrm>
              <a:off x="6611" y="1344"/>
              <a:ext cx="206" cy="201"/>
            </a:xfrm>
            <a:custGeom>
              <a:avLst/>
              <a:gdLst>
                <a:gd name="T0" fmla="*/ 120 w 146"/>
                <a:gd name="T1" fmla="*/ 38 h 138"/>
                <a:gd name="T2" fmla="*/ 120 w 146"/>
                <a:gd name="T3" fmla="*/ 38 h 138"/>
                <a:gd name="T4" fmla="*/ 75 w 146"/>
                <a:gd name="T5" fmla="*/ 98 h 138"/>
                <a:gd name="T6" fmla="*/ 70 w 146"/>
                <a:gd name="T7" fmla="*/ 98 h 138"/>
                <a:gd name="T8" fmla="*/ 26 w 146"/>
                <a:gd name="T9" fmla="*/ 38 h 138"/>
                <a:gd name="T10" fmla="*/ 26 w 146"/>
                <a:gd name="T11" fmla="*/ 123 h 138"/>
                <a:gd name="T12" fmla="*/ 11 w 146"/>
                <a:gd name="T13" fmla="*/ 138 h 138"/>
                <a:gd name="T14" fmla="*/ 0 w 146"/>
                <a:gd name="T15" fmla="*/ 138 h 138"/>
                <a:gd name="T16" fmla="*/ 0 w 146"/>
                <a:gd name="T17" fmla="*/ 0 h 138"/>
                <a:gd name="T18" fmla="*/ 30 w 146"/>
                <a:gd name="T19" fmla="*/ 0 h 138"/>
                <a:gd name="T20" fmla="*/ 73 w 146"/>
                <a:gd name="T21" fmla="*/ 59 h 138"/>
                <a:gd name="T22" fmla="*/ 116 w 146"/>
                <a:gd name="T23" fmla="*/ 0 h 138"/>
                <a:gd name="T24" fmla="*/ 146 w 146"/>
                <a:gd name="T25" fmla="*/ 0 h 138"/>
                <a:gd name="T26" fmla="*/ 146 w 146"/>
                <a:gd name="T27" fmla="*/ 123 h 138"/>
                <a:gd name="T28" fmla="*/ 131 w 146"/>
                <a:gd name="T29" fmla="*/ 138 h 138"/>
                <a:gd name="T30" fmla="*/ 120 w 146"/>
                <a:gd name="T31" fmla="*/ 138 h 138"/>
                <a:gd name="T32" fmla="*/ 120 w 146"/>
                <a:gd name="T33" fmla="*/ 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 h="138">
                  <a:moveTo>
                    <a:pt x="120" y="38"/>
                  </a:moveTo>
                  <a:lnTo>
                    <a:pt x="120" y="38"/>
                  </a:lnTo>
                  <a:lnTo>
                    <a:pt x="75" y="98"/>
                  </a:lnTo>
                  <a:lnTo>
                    <a:pt x="70" y="98"/>
                  </a:lnTo>
                  <a:lnTo>
                    <a:pt x="26" y="38"/>
                  </a:lnTo>
                  <a:lnTo>
                    <a:pt x="26" y="123"/>
                  </a:lnTo>
                  <a:cubicBezTo>
                    <a:pt x="26" y="131"/>
                    <a:pt x="19" y="138"/>
                    <a:pt x="11" y="138"/>
                  </a:cubicBezTo>
                  <a:lnTo>
                    <a:pt x="0" y="138"/>
                  </a:lnTo>
                  <a:lnTo>
                    <a:pt x="0" y="0"/>
                  </a:lnTo>
                  <a:lnTo>
                    <a:pt x="30" y="0"/>
                  </a:lnTo>
                  <a:lnTo>
                    <a:pt x="73" y="59"/>
                  </a:lnTo>
                  <a:lnTo>
                    <a:pt x="116" y="0"/>
                  </a:lnTo>
                  <a:lnTo>
                    <a:pt x="146" y="0"/>
                  </a:lnTo>
                  <a:lnTo>
                    <a:pt x="146" y="123"/>
                  </a:lnTo>
                  <a:cubicBezTo>
                    <a:pt x="146" y="131"/>
                    <a:pt x="139" y="138"/>
                    <a:pt x="131" y="138"/>
                  </a:cubicBezTo>
                  <a:lnTo>
                    <a:pt x="120" y="138"/>
                  </a:lnTo>
                  <a:lnTo>
                    <a:pt x="120" y="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13" name="Freeform 40">
              <a:extLst>
                <a:ext uri="{FF2B5EF4-FFF2-40B4-BE49-F238E27FC236}">
                  <a16:creationId xmlns:a16="http://schemas.microsoft.com/office/drawing/2014/main" id="{A8B10C59-8961-4AE1-A263-FF11DE783FC5}"/>
                </a:ext>
              </a:extLst>
            </p:cNvPr>
            <p:cNvSpPr>
              <a:spLocks/>
            </p:cNvSpPr>
            <p:nvPr/>
          </p:nvSpPr>
          <p:spPr bwMode="auto">
            <a:xfrm>
              <a:off x="6899" y="1344"/>
              <a:ext cx="36" cy="201"/>
            </a:xfrm>
            <a:custGeom>
              <a:avLst/>
              <a:gdLst>
                <a:gd name="T0" fmla="*/ 0 w 26"/>
                <a:gd name="T1" fmla="*/ 138 h 138"/>
                <a:gd name="T2" fmla="*/ 0 w 26"/>
                <a:gd name="T3" fmla="*/ 138 h 138"/>
                <a:gd name="T4" fmla="*/ 0 w 26"/>
                <a:gd name="T5" fmla="*/ 15 h 138"/>
                <a:gd name="T6" fmla="*/ 15 w 26"/>
                <a:gd name="T7" fmla="*/ 0 h 138"/>
                <a:gd name="T8" fmla="*/ 26 w 26"/>
                <a:gd name="T9" fmla="*/ 0 h 138"/>
                <a:gd name="T10" fmla="*/ 26 w 26"/>
                <a:gd name="T11" fmla="*/ 123 h 138"/>
                <a:gd name="T12" fmla="*/ 11 w 26"/>
                <a:gd name="T13" fmla="*/ 138 h 138"/>
                <a:gd name="T14" fmla="*/ 0 w 26"/>
                <a:gd name="T15" fmla="*/ 138 h 1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38">
                  <a:moveTo>
                    <a:pt x="0" y="138"/>
                  </a:moveTo>
                  <a:lnTo>
                    <a:pt x="0" y="138"/>
                  </a:lnTo>
                  <a:lnTo>
                    <a:pt x="0" y="15"/>
                  </a:lnTo>
                  <a:cubicBezTo>
                    <a:pt x="0" y="6"/>
                    <a:pt x="7" y="0"/>
                    <a:pt x="15" y="0"/>
                  </a:cubicBezTo>
                  <a:lnTo>
                    <a:pt x="26" y="0"/>
                  </a:lnTo>
                  <a:lnTo>
                    <a:pt x="26" y="123"/>
                  </a:lnTo>
                  <a:cubicBezTo>
                    <a:pt x="26" y="131"/>
                    <a:pt x="19" y="138"/>
                    <a:pt x="11" y="138"/>
                  </a:cubicBezTo>
                  <a:lnTo>
                    <a:pt x="0" y="1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14" name="Freeform 41">
              <a:extLst>
                <a:ext uri="{FF2B5EF4-FFF2-40B4-BE49-F238E27FC236}">
                  <a16:creationId xmlns:a16="http://schemas.microsoft.com/office/drawing/2014/main" id="{F773305A-DBEE-4773-9D64-801D9AF7BC96}"/>
                </a:ext>
              </a:extLst>
            </p:cNvPr>
            <p:cNvSpPr>
              <a:spLocks/>
            </p:cNvSpPr>
            <p:nvPr/>
          </p:nvSpPr>
          <p:spPr bwMode="auto">
            <a:xfrm>
              <a:off x="7002" y="1340"/>
              <a:ext cx="177" cy="209"/>
            </a:xfrm>
            <a:custGeom>
              <a:avLst/>
              <a:gdLst>
                <a:gd name="T0" fmla="*/ 126 w 126"/>
                <a:gd name="T1" fmla="*/ 123 h 144"/>
                <a:gd name="T2" fmla="*/ 126 w 126"/>
                <a:gd name="T3" fmla="*/ 123 h 144"/>
                <a:gd name="T4" fmla="*/ 73 w 126"/>
                <a:gd name="T5" fmla="*/ 144 h 144"/>
                <a:gd name="T6" fmla="*/ 0 w 126"/>
                <a:gd name="T7" fmla="*/ 73 h 144"/>
                <a:gd name="T8" fmla="*/ 73 w 126"/>
                <a:gd name="T9" fmla="*/ 0 h 144"/>
                <a:gd name="T10" fmla="*/ 124 w 126"/>
                <a:gd name="T11" fmla="*/ 21 h 144"/>
                <a:gd name="T12" fmla="*/ 107 w 126"/>
                <a:gd name="T13" fmla="*/ 38 h 144"/>
                <a:gd name="T14" fmla="*/ 73 w 126"/>
                <a:gd name="T15" fmla="*/ 25 h 144"/>
                <a:gd name="T16" fmla="*/ 26 w 126"/>
                <a:gd name="T17" fmla="*/ 73 h 144"/>
                <a:gd name="T18" fmla="*/ 73 w 126"/>
                <a:gd name="T19" fmla="*/ 119 h 144"/>
                <a:gd name="T20" fmla="*/ 108 w 126"/>
                <a:gd name="T21" fmla="*/ 105 h 144"/>
                <a:gd name="T22" fmla="*/ 126 w 126"/>
                <a:gd name="T23" fmla="*/ 12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44">
                  <a:moveTo>
                    <a:pt x="126" y="123"/>
                  </a:moveTo>
                  <a:lnTo>
                    <a:pt x="126" y="123"/>
                  </a:lnTo>
                  <a:cubicBezTo>
                    <a:pt x="112" y="137"/>
                    <a:pt x="93" y="144"/>
                    <a:pt x="73" y="144"/>
                  </a:cubicBezTo>
                  <a:cubicBezTo>
                    <a:pt x="22" y="144"/>
                    <a:pt x="0" y="109"/>
                    <a:pt x="0" y="73"/>
                  </a:cubicBezTo>
                  <a:cubicBezTo>
                    <a:pt x="0" y="37"/>
                    <a:pt x="23" y="0"/>
                    <a:pt x="73" y="0"/>
                  </a:cubicBezTo>
                  <a:cubicBezTo>
                    <a:pt x="92" y="0"/>
                    <a:pt x="110" y="7"/>
                    <a:pt x="124" y="21"/>
                  </a:cubicBezTo>
                  <a:lnTo>
                    <a:pt x="107" y="38"/>
                  </a:lnTo>
                  <a:cubicBezTo>
                    <a:pt x="98" y="29"/>
                    <a:pt x="85" y="25"/>
                    <a:pt x="73" y="25"/>
                  </a:cubicBezTo>
                  <a:cubicBezTo>
                    <a:pt x="40" y="25"/>
                    <a:pt x="26" y="50"/>
                    <a:pt x="26" y="73"/>
                  </a:cubicBezTo>
                  <a:cubicBezTo>
                    <a:pt x="26" y="96"/>
                    <a:pt x="39" y="119"/>
                    <a:pt x="73" y="119"/>
                  </a:cubicBezTo>
                  <a:cubicBezTo>
                    <a:pt x="85" y="119"/>
                    <a:pt x="99" y="115"/>
                    <a:pt x="108" y="105"/>
                  </a:cubicBezTo>
                  <a:lnTo>
                    <a:pt x="126" y="1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15" name="Freeform 42">
              <a:extLst>
                <a:ext uri="{FF2B5EF4-FFF2-40B4-BE49-F238E27FC236}">
                  <a16:creationId xmlns:a16="http://schemas.microsoft.com/office/drawing/2014/main" id="{5C9A91A2-3164-4F4A-8AA0-7AD8569B0246}"/>
                </a:ext>
              </a:extLst>
            </p:cNvPr>
            <p:cNvSpPr>
              <a:spLocks/>
            </p:cNvSpPr>
            <p:nvPr/>
          </p:nvSpPr>
          <p:spPr bwMode="auto">
            <a:xfrm>
              <a:off x="7225" y="1337"/>
              <a:ext cx="167" cy="214"/>
            </a:xfrm>
            <a:custGeom>
              <a:avLst/>
              <a:gdLst>
                <a:gd name="T0" fmla="*/ 94 w 119"/>
                <a:gd name="T1" fmla="*/ 38 h 147"/>
                <a:gd name="T2" fmla="*/ 94 w 119"/>
                <a:gd name="T3" fmla="*/ 38 h 147"/>
                <a:gd name="T4" fmla="*/ 61 w 119"/>
                <a:gd name="T5" fmla="*/ 23 h 147"/>
                <a:gd name="T6" fmla="*/ 33 w 119"/>
                <a:gd name="T7" fmla="*/ 41 h 147"/>
                <a:gd name="T8" fmla="*/ 63 w 119"/>
                <a:gd name="T9" fmla="*/ 58 h 147"/>
                <a:gd name="T10" fmla="*/ 118 w 119"/>
                <a:gd name="T11" fmla="*/ 103 h 147"/>
                <a:gd name="T12" fmla="*/ 60 w 119"/>
                <a:gd name="T13" fmla="*/ 146 h 147"/>
                <a:gd name="T14" fmla="*/ 0 w 119"/>
                <a:gd name="T15" fmla="*/ 112 h 147"/>
                <a:gd name="T16" fmla="*/ 22 w 119"/>
                <a:gd name="T17" fmla="*/ 101 h 147"/>
                <a:gd name="T18" fmla="*/ 61 w 119"/>
                <a:gd name="T19" fmla="*/ 124 h 147"/>
                <a:gd name="T20" fmla="*/ 93 w 119"/>
                <a:gd name="T21" fmla="*/ 103 h 147"/>
                <a:gd name="T22" fmla="*/ 61 w 119"/>
                <a:gd name="T23" fmla="*/ 82 h 147"/>
                <a:gd name="T24" fmla="*/ 7 w 119"/>
                <a:gd name="T25" fmla="*/ 40 h 147"/>
                <a:gd name="T26" fmla="*/ 61 w 119"/>
                <a:gd name="T27" fmla="*/ 0 h 147"/>
                <a:gd name="T28" fmla="*/ 115 w 119"/>
                <a:gd name="T29" fmla="*/ 28 h 147"/>
                <a:gd name="T30" fmla="*/ 94 w 119"/>
                <a:gd name="T31" fmla="*/ 3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94" y="38"/>
                  </a:moveTo>
                  <a:lnTo>
                    <a:pt x="94" y="38"/>
                  </a:lnTo>
                  <a:cubicBezTo>
                    <a:pt x="89" y="30"/>
                    <a:pt x="76" y="23"/>
                    <a:pt x="61" y="23"/>
                  </a:cubicBezTo>
                  <a:cubicBezTo>
                    <a:pt x="42" y="23"/>
                    <a:pt x="33" y="31"/>
                    <a:pt x="33" y="41"/>
                  </a:cubicBezTo>
                  <a:cubicBezTo>
                    <a:pt x="32" y="53"/>
                    <a:pt x="47" y="56"/>
                    <a:pt x="63" y="58"/>
                  </a:cubicBezTo>
                  <a:cubicBezTo>
                    <a:pt x="92" y="62"/>
                    <a:pt x="119" y="70"/>
                    <a:pt x="118" y="103"/>
                  </a:cubicBezTo>
                  <a:cubicBezTo>
                    <a:pt x="118" y="134"/>
                    <a:pt x="91" y="147"/>
                    <a:pt x="60" y="146"/>
                  </a:cubicBezTo>
                  <a:cubicBezTo>
                    <a:pt x="32" y="146"/>
                    <a:pt x="10" y="137"/>
                    <a:pt x="0" y="112"/>
                  </a:cubicBezTo>
                  <a:lnTo>
                    <a:pt x="22" y="101"/>
                  </a:lnTo>
                  <a:cubicBezTo>
                    <a:pt x="28" y="116"/>
                    <a:pt x="44" y="123"/>
                    <a:pt x="61" y="124"/>
                  </a:cubicBezTo>
                  <a:cubicBezTo>
                    <a:pt x="77" y="124"/>
                    <a:pt x="92" y="118"/>
                    <a:pt x="93" y="103"/>
                  </a:cubicBezTo>
                  <a:cubicBezTo>
                    <a:pt x="93" y="90"/>
                    <a:pt x="79" y="84"/>
                    <a:pt x="61" y="82"/>
                  </a:cubicBezTo>
                  <a:cubicBezTo>
                    <a:pt x="33" y="78"/>
                    <a:pt x="7" y="71"/>
                    <a:pt x="7" y="40"/>
                  </a:cubicBezTo>
                  <a:cubicBezTo>
                    <a:pt x="7" y="11"/>
                    <a:pt x="35" y="0"/>
                    <a:pt x="61" y="0"/>
                  </a:cubicBezTo>
                  <a:cubicBezTo>
                    <a:pt x="82" y="0"/>
                    <a:pt x="104" y="7"/>
                    <a:pt x="115" y="28"/>
                  </a:cubicBezTo>
                  <a:lnTo>
                    <a:pt x="94" y="3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16" name="Freeform 43">
              <a:extLst>
                <a:ext uri="{FF2B5EF4-FFF2-40B4-BE49-F238E27FC236}">
                  <a16:creationId xmlns:a16="http://schemas.microsoft.com/office/drawing/2014/main" id="{3CC94D8A-67D7-45CB-A37B-7B96335DEA4C}"/>
                </a:ext>
              </a:extLst>
            </p:cNvPr>
            <p:cNvSpPr>
              <a:spLocks noEditPoints="1"/>
            </p:cNvSpPr>
            <p:nvPr/>
          </p:nvSpPr>
          <p:spPr bwMode="auto">
            <a:xfrm>
              <a:off x="6341" y="1673"/>
              <a:ext cx="85" cy="129"/>
            </a:xfrm>
            <a:custGeom>
              <a:avLst/>
              <a:gdLst>
                <a:gd name="T0" fmla="*/ 50 w 60"/>
                <a:gd name="T1" fmla="*/ 34 h 89"/>
                <a:gd name="T2" fmla="*/ 50 w 60"/>
                <a:gd name="T3" fmla="*/ 34 h 89"/>
                <a:gd name="T4" fmla="*/ 44 w 60"/>
                <a:gd name="T5" fmla="*/ 14 h 89"/>
                <a:gd name="T6" fmla="*/ 30 w 60"/>
                <a:gd name="T7" fmla="*/ 8 h 89"/>
                <a:gd name="T8" fmla="*/ 15 w 60"/>
                <a:gd name="T9" fmla="*/ 15 h 89"/>
                <a:gd name="T10" fmla="*/ 9 w 60"/>
                <a:gd name="T11" fmla="*/ 34 h 89"/>
                <a:gd name="T12" fmla="*/ 16 w 60"/>
                <a:gd name="T13" fmla="*/ 55 h 89"/>
                <a:gd name="T14" fmla="*/ 30 w 60"/>
                <a:gd name="T15" fmla="*/ 61 h 89"/>
                <a:gd name="T16" fmla="*/ 45 w 60"/>
                <a:gd name="T17" fmla="*/ 53 h 89"/>
                <a:gd name="T18" fmla="*/ 50 w 60"/>
                <a:gd name="T19" fmla="*/ 34 h 89"/>
                <a:gd name="T20" fmla="*/ 0 w 60"/>
                <a:gd name="T21" fmla="*/ 2 h 89"/>
                <a:gd name="T22" fmla="*/ 0 w 60"/>
                <a:gd name="T23" fmla="*/ 2 h 89"/>
                <a:gd name="T24" fmla="*/ 8 w 60"/>
                <a:gd name="T25" fmla="*/ 2 h 89"/>
                <a:gd name="T26" fmla="*/ 9 w 60"/>
                <a:gd name="T27" fmla="*/ 13 h 89"/>
                <a:gd name="T28" fmla="*/ 19 w 60"/>
                <a:gd name="T29" fmla="*/ 3 h 89"/>
                <a:gd name="T30" fmla="*/ 32 w 60"/>
                <a:gd name="T31" fmla="*/ 0 h 89"/>
                <a:gd name="T32" fmla="*/ 53 w 60"/>
                <a:gd name="T33" fmla="*/ 10 h 89"/>
                <a:gd name="T34" fmla="*/ 60 w 60"/>
                <a:gd name="T35" fmla="*/ 34 h 89"/>
                <a:gd name="T36" fmla="*/ 51 w 60"/>
                <a:gd name="T37" fmla="*/ 61 h 89"/>
                <a:gd name="T38" fmla="*/ 31 w 60"/>
                <a:gd name="T39" fmla="*/ 69 h 89"/>
                <a:gd name="T40" fmla="*/ 18 w 60"/>
                <a:gd name="T41" fmla="*/ 66 h 89"/>
                <a:gd name="T42" fmla="*/ 10 w 60"/>
                <a:gd name="T43" fmla="*/ 57 h 89"/>
                <a:gd name="T44" fmla="*/ 10 w 60"/>
                <a:gd name="T45" fmla="*/ 89 h 89"/>
                <a:gd name="T46" fmla="*/ 0 w 60"/>
                <a:gd name="T47" fmla="*/ 89 h 89"/>
                <a:gd name="T48" fmla="*/ 0 w 60"/>
                <a:gd name="T49" fmla="*/ 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89">
                  <a:moveTo>
                    <a:pt x="50" y="34"/>
                  </a:moveTo>
                  <a:lnTo>
                    <a:pt x="50" y="34"/>
                  </a:lnTo>
                  <a:cubicBezTo>
                    <a:pt x="50" y="25"/>
                    <a:pt x="48" y="18"/>
                    <a:pt x="44" y="14"/>
                  </a:cubicBezTo>
                  <a:cubicBezTo>
                    <a:pt x="40" y="10"/>
                    <a:pt x="35" y="8"/>
                    <a:pt x="30" y="8"/>
                  </a:cubicBezTo>
                  <a:cubicBezTo>
                    <a:pt x="23" y="8"/>
                    <a:pt x="18" y="11"/>
                    <a:pt x="15" y="15"/>
                  </a:cubicBezTo>
                  <a:cubicBezTo>
                    <a:pt x="11" y="20"/>
                    <a:pt x="9" y="26"/>
                    <a:pt x="9" y="34"/>
                  </a:cubicBezTo>
                  <a:cubicBezTo>
                    <a:pt x="9" y="43"/>
                    <a:pt x="11" y="50"/>
                    <a:pt x="16" y="55"/>
                  </a:cubicBezTo>
                  <a:cubicBezTo>
                    <a:pt x="19" y="59"/>
                    <a:pt x="24" y="61"/>
                    <a:pt x="30" y="61"/>
                  </a:cubicBezTo>
                  <a:cubicBezTo>
                    <a:pt x="36" y="61"/>
                    <a:pt x="41" y="59"/>
                    <a:pt x="45" y="53"/>
                  </a:cubicBezTo>
                  <a:cubicBezTo>
                    <a:pt x="48" y="49"/>
                    <a:pt x="50" y="42"/>
                    <a:pt x="50" y="34"/>
                  </a:cubicBezTo>
                  <a:close/>
                  <a:moveTo>
                    <a:pt x="0" y="2"/>
                  </a:moveTo>
                  <a:lnTo>
                    <a:pt x="0" y="2"/>
                  </a:lnTo>
                  <a:lnTo>
                    <a:pt x="8" y="2"/>
                  </a:lnTo>
                  <a:lnTo>
                    <a:pt x="9" y="13"/>
                  </a:lnTo>
                  <a:cubicBezTo>
                    <a:pt x="12" y="9"/>
                    <a:pt x="15" y="6"/>
                    <a:pt x="19" y="3"/>
                  </a:cubicBezTo>
                  <a:cubicBezTo>
                    <a:pt x="23" y="1"/>
                    <a:pt x="27" y="0"/>
                    <a:pt x="32" y="0"/>
                  </a:cubicBezTo>
                  <a:cubicBezTo>
                    <a:pt x="41" y="0"/>
                    <a:pt x="48" y="4"/>
                    <a:pt x="53" y="10"/>
                  </a:cubicBezTo>
                  <a:cubicBezTo>
                    <a:pt x="58" y="16"/>
                    <a:pt x="60" y="24"/>
                    <a:pt x="60" y="34"/>
                  </a:cubicBezTo>
                  <a:cubicBezTo>
                    <a:pt x="60" y="46"/>
                    <a:pt x="57" y="55"/>
                    <a:pt x="51" y="61"/>
                  </a:cubicBezTo>
                  <a:cubicBezTo>
                    <a:pt x="45" y="66"/>
                    <a:pt x="39" y="69"/>
                    <a:pt x="31" y="69"/>
                  </a:cubicBezTo>
                  <a:cubicBezTo>
                    <a:pt x="26" y="69"/>
                    <a:pt x="22" y="68"/>
                    <a:pt x="18" y="66"/>
                  </a:cubicBezTo>
                  <a:cubicBezTo>
                    <a:pt x="15" y="64"/>
                    <a:pt x="12" y="61"/>
                    <a:pt x="10" y="57"/>
                  </a:cubicBezTo>
                  <a:lnTo>
                    <a:pt x="10" y="89"/>
                  </a:lnTo>
                  <a:lnTo>
                    <a:pt x="0" y="89"/>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17" name="Freeform 44">
              <a:extLst>
                <a:ext uri="{FF2B5EF4-FFF2-40B4-BE49-F238E27FC236}">
                  <a16:creationId xmlns:a16="http://schemas.microsoft.com/office/drawing/2014/main" id="{C9BD0583-F9D1-4A0B-8179-6B17D2CD1BE4}"/>
                </a:ext>
              </a:extLst>
            </p:cNvPr>
            <p:cNvSpPr>
              <a:spLocks noEditPoints="1"/>
            </p:cNvSpPr>
            <p:nvPr/>
          </p:nvSpPr>
          <p:spPr bwMode="auto">
            <a:xfrm>
              <a:off x="6443" y="1673"/>
              <a:ext cx="75" cy="100"/>
            </a:xfrm>
            <a:custGeom>
              <a:avLst/>
              <a:gdLst>
                <a:gd name="T0" fmla="*/ 44 w 53"/>
                <a:gd name="T1" fmla="*/ 44 h 69"/>
                <a:gd name="T2" fmla="*/ 44 w 53"/>
                <a:gd name="T3" fmla="*/ 44 h 69"/>
                <a:gd name="T4" fmla="*/ 44 w 53"/>
                <a:gd name="T5" fmla="*/ 33 h 69"/>
                <a:gd name="T6" fmla="*/ 27 w 53"/>
                <a:gd name="T7" fmla="*/ 36 h 69"/>
                <a:gd name="T8" fmla="*/ 13 w 53"/>
                <a:gd name="T9" fmla="*/ 42 h 69"/>
                <a:gd name="T10" fmla="*/ 10 w 53"/>
                <a:gd name="T11" fmla="*/ 50 h 69"/>
                <a:gd name="T12" fmla="*/ 14 w 53"/>
                <a:gd name="T13" fmla="*/ 58 h 69"/>
                <a:gd name="T14" fmla="*/ 24 w 53"/>
                <a:gd name="T15" fmla="*/ 61 h 69"/>
                <a:gd name="T16" fmla="*/ 39 w 53"/>
                <a:gd name="T17" fmla="*/ 55 h 69"/>
                <a:gd name="T18" fmla="*/ 44 w 53"/>
                <a:gd name="T19" fmla="*/ 44 h 69"/>
                <a:gd name="T20" fmla="*/ 11 w 53"/>
                <a:gd name="T21" fmla="*/ 20 h 69"/>
                <a:gd name="T22" fmla="*/ 11 w 53"/>
                <a:gd name="T23" fmla="*/ 20 h 69"/>
                <a:gd name="T24" fmla="*/ 2 w 53"/>
                <a:gd name="T25" fmla="*/ 20 h 69"/>
                <a:gd name="T26" fmla="*/ 11 w 53"/>
                <a:gd name="T27" fmla="*/ 5 h 69"/>
                <a:gd name="T28" fmla="*/ 28 w 53"/>
                <a:gd name="T29" fmla="*/ 0 h 69"/>
                <a:gd name="T30" fmla="*/ 48 w 53"/>
                <a:gd name="T31" fmla="*/ 7 h 69"/>
                <a:gd name="T32" fmla="*/ 53 w 53"/>
                <a:gd name="T33" fmla="*/ 22 h 69"/>
                <a:gd name="T34" fmla="*/ 53 w 53"/>
                <a:gd name="T35" fmla="*/ 67 h 69"/>
                <a:gd name="T36" fmla="*/ 46 w 53"/>
                <a:gd name="T37" fmla="*/ 67 h 69"/>
                <a:gd name="T38" fmla="*/ 45 w 53"/>
                <a:gd name="T39" fmla="*/ 57 h 69"/>
                <a:gd name="T40" fmla="*/ 22 w 53"/>
                <a:gd name="T41" fmla="*/ 69 h 69"/>
                <a:gd name="T42" fmla="*/ 5 w 53"/>
                <a:gd name="T43" fmla="*/ 63 h 69"/>
                <a:gd name="T44" fmla="*/ 0 w 53"/>
                <a:gd name="T45" fmla="*/ 50 h 69"/>
                <a:gd name="T46" fmla="*/ 7 w 53"/>
                <a:gd name="T47" fmla="*/ 36 h 69"/>
                <a:gd name="T48" fmla="*/ 25 w 53"/>
                <a:gd name="T49" fmla="*/ 29 h 69"/>
                <a:gd name="T50" fmla="*/ 44 w 53"/>
                <a:gd name="T51" fmla="*/ 26 h 69"/>
                <a:gd name="T52" fmla="*/ 44 w 53"/>
                <a:gd name="T53" fmla="*/ 22 h 69"/>
                <a:gd name="T54" fmla="*/ 39 w 53"/>
                <a:gd name="T55" fmla="*/ 11 h 69"/>
                <a:gd name="T56" fmla="*/ 28 w 53"/>
                <a:gd name="T57" fmla="*/ 8 h 69"/>
                <a:gd name="T58" fmla="*/ 16 w 53"/>
                <a:gd name="T59" fmla="*/ 11 h 69"/>
                <a:gd name="T60" fmla="*/ 11 w 53"/>
                <a:gd name="T6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3" h="69">
                  <a:moveTo>
                    <a:pt x="44" y="44"/>
                  </a:moveTo>
                  <a:lnTo>
                    <a:pt x="44" y="44"/>
                  </a:lnTo>
                  <a:lnTo>
                    <a:pt x="44" y="33"/>
                  </a:lnTo>
                  <a:lnTo>
                    <a:pt x="27" y="36"/>
                  </a:lnTo>
                  <a:cubicBezTo>
                    <a:pt x="20" y="38"/>
                    <a:pt x="16" y="39"/>
                    <a:pt x="13" y="42"/>
                  </a:cubicBezTo>
                  <a:cubicBezTo>
                    <a:pt x="11" y="44"/>
                    <a:pt x="10" y="46"/>
                    <a:pt x="10" y="50"/>
                  </a:cubicBezTo>
                  <a:cubicBezTo>
                    <a:pt x="10" y="54"/>
                    <a:pt x="11" y="56"/>
                    <a:pt x="14" y="58"/>
                  </a:cubicBezTo>
                  <a:cubicBezTo>
                    <a:pt x="17" y="60"/>
                    <a:pt x="20" y="61"/>
                    <a:pt x="24" y="61"/>
                  </a:cubicBezTo>
                  <a:cubicBezTo>
                    <a:pt x="30" y="61"/>
                    <a:pt x="35" y="59"/>
                    <a:pt x="39" y="55"/>
                  </a:cubicBezTo>
                  <a:cubicBezTo>
                    <a:pt x="42" y="52"/>
                    <a:pt x="44" y="48"/>
                    <a:pt x="44" y="44"/>
                  </a:cubicBezTo>
                  <a:close/>
                  <a:moveTo>
                    <a:pt x="11" y="20"/>
                  </a:moveTo>
                  <a:lnTo>
                    <a:pt x="11" y="20"/>
                  </a:lnTo>
                  <a:lnTo>
                    <a:pt x="2" y="20"/>
                  </a:lnTo>
                  <a:cubicBezTo>
                    <a:pt x="2" y="13"/>
                    <a:pt x="5" y="9"/>
                    <a:pt x="11" y="5"/>
                  </a:cubicBezTo>
                  <a:cubicBezTo>
                    <a:pt x="15" y="2"/>
                    <a:pt x="21" y="0"/>
                    <a:pt x="28" y="0"/>
                  </a:cubicBezTo>
                  <a:cubicBezTo>
                    <a:pt x="36" y="0"/>
                    <a:pt x="43" y="3"/>
                    <a:pt x="48" y="7"/>
                  </a:cubicBezTo>
                  <a:cubicBezTo>
                    <a:pt x="51" y="11"/>
                    <a:pt x="53" y="16"/>
                    <a:pt x="53" y="22"/>
                  </a:cubicBezTo>
                  <a:lnTo>
                    <a:pt x="53" y="67"/>
                  </a:lnTo>
                  <a:lnTo>
                    <a:pt x="46" y="67"/>
                  </a:lnTo>
                  <a:lnTo>
                    <a:pt x="45" y="57"/>
                  </a:lnTo>
                  <a:cubicBezTo>
                    <a:pt x="40" y="65"/>
                    <a:pt x="32" y="69"/>
                    <a:pt x="22" y="69"/>
                  </a:cubicBezTo>
                  <a:cubicBezTo>
                    <a:pt x="15" y="69"/>
                    <a:pt x="9" y="67"/>
                    <a:pt x="5" y="63"/>
                  </a:cubicBezTo>
                  <a:cubicBezTo>
                    <a:pt x="2" y="60"/>
                    <a:pt x="0" y="56"/>
                    <a:pt x="0" y="50"/>
                  </a:cubicBezTo>
                  <a:cubicBezTo>
                    <a:pt x="0" y="44"/>
                    <a:pt x="2" y="39"/>
                    <a:pt x="7" y="36"/>
                  </a:cubicBezTo>
                  <a:cubicBezTo>
                    <a:pt x="11" y="33"/>
                    <a:pt x="17" y="31"/>
                    <a:pt x="25" y="29"/>
                  </a:cubicBezTo>
                  <a:lnTo>
                    <a:pt x="44" y="26"/>
                  </a:lnTo>
                  <a:lnTo>
                    <a:pt x="44" y="22"/>
                  </a:lnTo>
                  <a:cubicBezTo>
                    <a:pt x="44" y="17"/>
                    <a:pt x="43" y="13"/>
                    <a:pt x="39" y="11"/>
                  </a:cubicBezTo>
                  <a:cubicBezTo>
                    <a:pt x="36" y="9"/>
                    <a:pt x="33" y="8"/>
                    <a:pt x="28" y="8"/>
                  </a:cubicBezTo>
                  <a:cubicBezTo>
                    <a:pt x="23" y="8"/>
                    <a:pt x="19" y="9"/>
                    <a:pt x="16" y="11"/>
                  </a:cubicBezTo>
                  <a:cubicBezTo>
                    <a:pt x="13" y="14"/>
                    <a:pt x="12" y="16"/>
                    <a:pt x="11" y="2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18" name="Freeform 45">
              <a:extLst>
                <a:ext uri="{FF2B5EF4-FFF2-40B4-BE49-F238E27FC236}">
                  <a16:creationId xmlns:a16="http://schemas.microsoft.com/office/drawing/2014/main" id="{FE2031BC-A80D-4584-9156-A5C6B9E86AAC}"/>
                </a:ext>
              </a:extLst>
            </p:cNvPr>
            <p:cNvSpPr>
              <a:spLocks/>
            </p:cNvSpPr>
            <p:nvPr/>
          </p:nvSpPr>
          <p:spPr bwMode="auto">
            <a:xfrm>
              <a:off x="6546" y="1673"/>
              <a:ext cx="47" cy="97"/>
            </a:xfrm>
            <a:custGeom>
              <a:avLst/>
              <a:gdLst>
                <a:gd name="T0" fmla="*/ 9 w 33"/>
                <a:gd name="T1" fmla="*/ 67 h 67"/>
                <a:gd name="T2" fmla="*/ 9 w 33"/>
                <a:gd name="T3" fmla="*/ 67 h 67"/>
                <a:gd name="T4" fmla="*/ 0 w 33"/>
                <a:gd name="T5" fmla="*/ 67 h 67"/>
                <a:gd name="T6" fmla="*/ 0 w 33"/>
                <a:gd name="T7" fmla="*/ 2 h 67"/>
                <a:gd name="T8" fmla="*/ 7 w 33"/>
                <a:gd name="T9" fmla="*/ 2 h 67"/>
                <a:gd name="T10" fmla="*/ 8 w 33"/>
                <a:gd name="T11" fmla="*/ 13 h 67"/>
                <a:gd name="T12" fmla="*/ 26 w 33"/>
                <a:gd name="T13" fmla="*/ 0 h 67"/>
                <a:gd name="T14" fmla="*/ 33 w 33"/>
                <a:gd name="T15" fmla="*/ 1 h 67"/>
                <a:gd name="T16" fmla="*/ 33 w 33"/>
                <a:gd name="T17" fmla="*/ 10 h 67"/>
                <a:gd name="T18" fmla="*/ 25 w 33"/>
                <a:gd name="T19" fmla="*/ 9 h 67"/>
                <a:gd name="T20" fmla="*/ 13 w 33"/>
                <a:gd name="T21" fmla="*/ 16 h 67"/>
                <a:gd name="T22" fmla="*/ 9 w 33"/>
                <a:gd name="T23" fmla="*/ 33 h 67"/>
                <a:gd name="T24" fmla="*/ 9 w 33"/>
                <a:gd name="T25"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67">
                  <a:moveTo>
                    <a:pt x="9" y="67"/>
                  </a:moveTo>
                  <a:lnTo>
                    <a:pt x="9" y="67"/>
                  </a:lnTo>
                  <a:lnTo>
                    <a:pt x="0" y="67"/>
                  </a:lnTo>
                  <a:lnTo>
                    <a:pt x="0" y="2"/>
                  </a:lnTo>
                  <a:lnTo>
                    <a:pt x="7" y="2"/>
                  </a:lnTo>
                  <a:lnTo>
                    <a:pt x="8" y="13"/>
                  </a:lnTo>
                  <a:cubicBezTo>
                    <a:pt x="12" y="5"/>
                    <a:pt x="18" y="0"/>
                    <a:pt x="26" y="0"/>
                  </a:cubicBezTo>
                  <a:cubicBezTo>
                    <a:pt x="28" y="0"/>
                    <a:pt x="30" y="1"/>
                    <a:pt x="33" y="1"/>
                  </a:cubicBezTo>
                  <a:lnTo>
                    <a:pt x="33" y="10"/>
                  </a:lnTo>
                  <a:cubicBezTo>
                    <a:pt x="30" y="10"/>
                    <a:pt x="27" y="9"/>
                    <a:pt x="25" y="9"/>
                  </a:cubicBezTo>
                  <a:cubicBezTo>
                    <a:pt x="20" y="9"/>
                    <a:pt x="16" y="12"/>
                    <a:pt x="13" y="16"/>
                  </a:cubicBezTo>
                  <a:cubicBezTo>
                    <a:pt x="10" y="20"/>
                    <a:pt x="9" y="26"/>
                    <a:pt x="9" y="33"/>
                  </a:cubicBezTo>
                  <a:lnTo>
                    <a:pt x="9" y="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19" name="Freeform 46">
              <a:extLst>
                <a:ext uri="{FF2B5EF4-FFF2-40B4-BE49-F238E27FC236}">
                  <a16:creationId xmlns:a16="http://schemas.microsoft.com/office/drawing/2014/main" id="{C29AA946-1AD0-4910-A40A-407B61E61D47}"/>
                </a:ext>
              </a:extLst>
            </p:cNvPr>
            <p:cNvSpPr>
              <a:spLocks/>
            </p:cNvSpPr>
            <p:nvPr/>
          </p:nvSpPr>
          <p:spPr bwMode="auto">
            <a:xfrm>
              <a:off x="6605" y="1654"/>
              <a:ext cx="48" cy="119"/>
            </a:xfrm>
            <a:custGeom>
              <a:avLst/>
              <a:gdLst>
                <a:gd name="T0" fmla="*/ 33 w 34"/>
                <a:gd name="T1" fmla="*/ 23 h 82"/>
                <a:gd name="T2" fmla="*/ 33 w 34"/>
                <a:gd name="T3" fmla="*/ 23 h 82"/>
                <a:gd name="T4" fmla="*/ 18 w 34"/>
                <a:gd name="T5" fmla="*/ 23 h 82"/>
                <a:gd name="T6" fmla="*/ 18 w 34"/>
                <a:gd name="T7" fmla="*/ 66 h 82"/>
                <a:gd name="T8" fmla="*/ 26 w 34"/>
                <a:gd name="T9" fmla="*/ 74 h 82"/>
                <a:gd name="T10" fmla="*/ 34 w 34"/>
                <a:gd name="T11" fmla="*/ 73 h 82"/>
                <a:gd name="T12" fmla="*/ 34 w 34"/>
                <a:gd name="T13" fmla="*/ 81 h 82"/>
                <a:gd name="T14" fmla="*/ 25 w 34"/>
                <a:gd name="T15" fmla="*/ 82 h 82"/>
                <a:gd name="T16" fmla="*/ 13 w 34"/>
                <a:gd name="T17" fmla="*/ 77 h 82"/>
                <a:gd name="T18" fmla="*/ 9 w 34"/>
                <a:gd name="T19" fmla="*/ 65 h 82"/>
                <a:gd name="T20" fmla="*/ 9 w 34"/>
                <a:gd name="T21" fmla="*/ 23 h 82"/>
                <a:gd name="T22" fmla="*/ 0 w 34"/>
                <a:gd name="T23" fmla="*/ 23 h 82"/>
                <a:gd name="T24" fmla="*/ 0 w 34"/>
                <a:gd name="T25" fmla="*/ 15 h 82"/>
                <a:gd name="T26" fmla="*/ 9 w 34"/>
                <a:gd name="T27" fmla="*/ 15 h 82"/>
                <a:gd name="T28" fmla="*/ 10 w 34"/>
                <a:gd name="T29" fmla="*/ 0 h 82"/>
                <a:gd name="T30" fmla="*/ 18 w 34"/>
                <a:gd name="T31" fmla="*/ 0 h 82"/>
                <a:gd name="T32" fmla="*/ 18 w 34"/>
                <a:gd name="T33" fmla="*/ 15 h 82"/>
                <a:gd name="T34" fmla="*/ 33 w 34"/>
                <a:gd name="T35" fmla="*/ 15 h 82"/>
                <a:gd name="T36" fmla="*/ 33 w 34"/>
                <a:gd name="T37" fmla="*/ 2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82">
                  <a:moveTo>
                    <a:pt x="33" y="23"/>
                  </a:moveTo>
                  <a:lnTo>
                    <a:pt x="33" y="23"/>
                  </a:lnTo>
                  <a:lnTo>
                    <a:pt x="18" y="23"/>
                  </a:lnTo>
                  <a:lnTo>
                    <a:pt x="18" y="66"/>
                  </a:lnTo>
                  <a:cubicBezTo>
                    <a:pt x="18" y="71"/>
                    <a:pt x="21" y="74"/>
                    <a:pt x="26" y="74"/>
                  </a:cubicBezTo>
                  <a:cubicBezTo>
                    <a:pt x="28" y="74"/>
                    <a:pt x="31" y="74"/>
                    <a:pt x="34" y="73"/>
                  </a:cubicBezTo>
                  <a:lnTo>
                    <a:pt x="34" y="81"/>
                  </a:lnTo>
                  <a:cubicBezTo>
                    <a:pt x="31" y="82"/>
                    <a:pt x="28" y="82"/>
                    <a:pt x="25" y="82"/>
                  </a:cubicBezTo>
                  <a:cubicBezTo>
                    <a:pt x="20" y="82"/>
                    <a:pt x="15" y="80"/>
                    <a:pt x="13" y="77"/>
                  </a:cubicBezTo>
                  <a:cubicBezTo>
                    <a:pt x="10" y="74"/>
                    <a:pt x="9" y="70"/>
                    <a:pt x="9" y="65"/>
                  </a:cubicBezTo>
                  <a:lnTo>
                    <a:pt x="9" y="23"/>
                  </a:lnTo>
                  <a:lnTo>
                    <a:pt x="0" y="23"/>
                  </a:lnTo>
                  <a:lnTo>
                    <a:pt x="0" y="15"/>
                  </a:lnTo>
                  <a:lnTo>
                    <a:pt x="9" y="15"/>
                  </a:lnTo>
                  <a:lnTo>
                    <a:pt x="10" y="0"/>
                  </a:lnTo>
                  <a:lnTo>
                    <a:pt x="18" y="0"/>
                  </a:lnTo>
                  <a:lnTo>
                    <a:pt x="18" y="15"/>
                  </a:lnTo>
                  <a:lnTo>
                    <a:pt x="33" y="15"/>
                  </a:lnTo>
                  <a:lnTo>
                    <a:pt x="33" y="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20" name="Freeform 47">
              <a:extLst>
                <a:ext uri="{FF2B5EF4-FFF2-40B4-BE49-F238E27FC236}">
                  <a16:creationId xmlns:a16="http://schemas.microsoft.com/office/drawing/2014/main" id="{B8DA5986-70C8-4DDF-BB5B-BF05769AF95B}"/>
                </a:ext>
              </a:extLst>
            </p:cNvPr>
            <p:cNvSpPr>
              <a:spLocks noEditPoints="1"/>
            </p:cNvSpPr>
            <p:nvPr/>
          </p:nvSpPr>
          <p:spPr bwMode="auto">
            <a:xfrm>
              <a:off x="6722" y="1673"/>
              <a:ext cx="86" cy="100"/>
            </a:xfrm>
            <a:custGeom>
              <a:avLst/>
              <a:gdLst>
                <a:gd name="T0" fmla="*/ 9 w 61"/>
                <a:gd name="T1" fmla="*/ 35 h 69"/>
                <a:gd name="T2" fmla="*/ 9 w 61"/>
                <a:gd name="T3" fmla="*/ 35 h 69"/>
                <a:gd name="T4" fmla="*/ 16 w 61"/>
                <a:gd name="T5" fmla="*/ 55 h 69"/>
                <a:gd name="T6" fmla="*/ 31 w 61"/>
                <a:gd name="T7" fmla="*/ 61 h 69"/>
                <a:gd name="T8" fmla="*/ 47 w 61"/>
                <a:gd name="T9" fmla="*/ 54 h 69"/>
                <a:gd name="T10" fmla="*/ 52 w 61"/>
                <a:gd name="T11" fmla="*/ 35 h 69"/>
                <a:gd name="T12" fmla="*/ 45 w 61"/>
                <a:gd name="T13" fmla="*/ 14 h 69"/>
                <a:gd name="T14" fmla="*/ 31 w 61"/>
                <a:gd name="T15" fmla="*/ 8 h 69"/>
                <a:gd name="T16" fmla="*/ 15 w 61"/>
                <a:gd name="T17" fmla="*/ 16 h 69"/>
                <a:gd name="T18" fmla="*/ 9 w 61"/>
                <a:gd name="T19" fmla="*/ 35 h 69"/>
                <a:gd name="T20" fmla="*/ 0 w 61"/>
                <a:gd name="T21" fmla="*/ 35 h 69"/>
                <a:gd name="T22" fmla="*/ 0 w 61"/>
                <a:gd name="T23" fmla="*/ 35 h 69"/>
                <a:gd name="T24" fmla="*/ 10 w 61"/>
                <a:gd name="T25" fmla="*/ 8 h 69"/>
                <a:gd name="T26" fmla="*/ 31 w 61"/>
                <a:gd name="T27" fmla="*/ 0 h 69"/>
                <a:gd name="T28" fmla="*/ 54 w 61"/>
                <a:gd name="T29" fmla="*/ 10 h 69"/>
                <a:gd name="T30" fmla="*/ 61 w 61"/>
                <a:gd name="T31" fmla="*/ 35 h 69"/>
                <a:gd name="T32" fmla="*/ 52 w 61"/>
                <a:gd name="T33" fmla="*/ 61 h 69"/>
                <a:gd name="T34" fmla="*/ 31 w 61"/>
                <a:gd name="T35" fmla="*/ 69 h 69"/>
                <a:gd name="T36" fmla="*/ 7 w 61"/>
                <a:gd name="T37" fmla="*/ 59 h 69"/>
                <a:gd name="T38" fmla="*/ 0 w 61"/>
                <a:gd name="T39"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69">
                  <a:moveTo>
                    <a:pt x="9" y="35"/>
                  </a:moveTo>
                  <a:lnTo>
                    <a:pt x="9" y="35"/>
                  </a:lnTo>
                  <a:cubicBezTo>
                    <a:pt x="9" y="44"/>
                    <a:pt x="12" y="51"/>
                    <a:pt x="16" y="55"/>
                  </a:cubicBezTo>
                  <a:cubicBezTo>
                    <a:pt x="20" y="59"/>
                    <a:pt x="25" y="61"/>
                    <a:pt x="31" y="61"/>
                  </a:cubicBezTo>
                  <a:cubicBezTo>
                    <a:pt x="38" y="61"/>
                    <a:pt x="43" y="59"/>
                    <a:pt x="47" y="54"/>
                  </a:cubicBezTo>
                  <a:cubicBezTo>
                    <a:pt x="50" y="49"/>
                    <a:pt x="52" y="43"/>
                    <a:pt x="52" y="35"/>
                  </a:cubicBezTo>
                  <a:cubicBezTo>
                    <a:pt x="52" y="25"/>
                    <a:pt x="50" y="18"/>
                    <a:pt x="45" y="14"/>
                  </a:cubicBezTo>
                  <a:cubicBezTo>
                    <a:pt x="41" y="10"/>
                    <a:pt x="37" y="8"/>
                    <a:pt x="31" y="8"/>
                  </a:cubicBezTo>
                  <a:cubicBezTo>
                    <a:pt x="24" y="8"/>
                    <a:pt x="19" y="11"/>
                    <a:pt x="15" y="16"/>
                  </a:cubicBezTo>
                  <a:cubicBezTo>
                    <a:pt x="11" y="20"/>
                    <a:pt x="9" y="27"/>
                    <a:pt x="9" y="35"/>
                  </a:cubicBezTo>
                  <a:close/>
                  <a:moveTo>
                    <a:pt x="0" y="35"/>
                  </a:moveTo>
                  <a:lnTo>
                    <a:pt x="0" y="35"/>
                  </a:lnTo>
                  <a:cubicBezTo>
                    <a:pt x="0" y="23"/>
                    <a:pt x="3" y="14"/>
                    <a:pt x="10" y="8"/>
                  </a:cubicBezTo>
                  <a:cubicBezTo>
                    <a:pt x="15" y="3"/>
                    <a:pt x="22" y="0"/>
                    <a:pt x="31" y="0"/>
                  </a:cubicBezTo>
                  <a:cubicBezTo>
                    <a:pt x="40" y="0"/>
                    <a:pt x="48" y="4"/>
                    <a:pt x="54" y="10"/>
                  </a:cubicBezTo>
                  <a:cubicBezTo>
                    <a:pt x="59" y="16"/>
                    <a:pt x="61" y="24"/>
                    <a:pt x="61" y="35"/>
                  </a:cubicBezTo>
                  <a:cubicBezTo>
                    <a:pt x="61" y="46"/>
                    <a:pt x="58" y="55"/>
                    <a:pt x="52" y="61"/>
                  </a:cubicBezTo>
                  <a:cubicBezTo>
                    <a:pt x="46" y="66"/>
                    <a:pt x="39" y="69"/>
                    <a:pt x="31" y="69"/>
                  </a:cubicBezTo>
                  <a:cubicBezTo>
                    <a:pt x="21" y="69"/>
                    <a:pt x="13" y="66"/>
                    <a:pt x="7" y="59"/>
                  </a:cubicBezTo>
                  <a:cubicBezTo>
                    <a:pt x="2" y="53"/>
                    <a:pt x="0" y="45"/>
                    <a:pt x="0" y="3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21" name="Freeform 48">
              <a:extLst>
                <a:ext uri="{FF2B5EF4-FFF2-40B4-BE49-F238E27FC236}">
                  <a16:creationId xmlns:a16="http://schemas.microsoft.com/office/drawing/2014/main" id="{BBF3F829-D86A-4378-8AA2-F1009AF931CF}"/>
                </a:ext>
              </a:extLst>
            </p:cNvPr>
            <p:cNvSpPr>
              <a:spLocks/>
            </p:cNvSpPr>
            <p:nvPr/>
          </p:nvSpPr>
          <p:spPr bwMode="auto">
            <a:xfrm>
              <a:off x="6821" y="1636"/>
              <a:ext cx="51" cy="134"/>
            </a:xfrm>
            <a:custGeom>
              <a:avLst/>
              <a:gdLst>
                <a:gd name="T0" fmla="*/ 36 w 36"/>
                <a:gd name="T1" fmla="*/ 2 h 92"/>
                <a:gd name="T2" fmla="*/ 36 w 36"/>
                <a:gd name="T3" fmla="*/ 2 h 92"/>
                <a:gd name="T4" fmla="*/ 36 w 36"/>
                <a:gd name="T5" fmla="*/ 10 h 92"/>
                <a:gd name="T6" fmla="*/ 27 w 36"/>
                <a:gd name="T7" fmla="*/ 8 h 92"/>
                <a:gd name="T8" fmla="*/ 21 w 36"/>
                <a:gd name="T9" fmla="*/ 11 h 92"/>
                <a:gd name="T10" fmla="*/ 19 w 36"/>
                <a:gd name="T11" fmla="*/ 17 h 92"/>
                <a:gd name="T12" fmla="*/ 19 w 36"/>
                <a:gd name="T13" fmla="*/ 27 h 92"/>
                <a:gd name="T14" fmla="*/ 33 w 36"/>
                <a:gd name="T15" fmla="*/ 27 h 92"/>
                <a:gd name="T16" fmla="*/ 33 w 36"/>
                <a:gd name="T17" fmla="*/ 35 h 92"/>
                <a:gd name="T18" fmla="*/ 19 w 36"/>
                <a:gd name="T19" fmla="*/ 35 h 92"/>
                <a:gd name="T20" fmla="*/ 19 w 36"/>
                <a:gd name="T21" fmla="*/ 92 h 92"/>
                <a:gd name="T22" fmla="*/ 10 w 36"/>
                <a:gd name="T23" fmla="*/ 92 h 92"/>
                <a:gd name="T24" fmla="*/ 10 w 36"/>
                <a:gd name="T25" fmla="*/ 35 h 92"/>
                <a:gd name="T26" fmla="*/ 0 w 36"/>
                <a:gd name="T27" fmla="*/ 35 h 92"/>
                <a:gd name="T28" fmla="*/ 0 w 36"/>
                <a:gd name="T29" fmla="*/ 27 h 92"/>
                <a:gd name="T30" fmla="*/ 10 w 36"/>
                <a:gd name="T31" fmla="*/ 27 h 92"/>
                <a:gd name="T32" fmla="*/ 10 w 36"/>
                <a:gd name="T33" fmla="*/ 17 h 92"/>
                <a:gd name="T34" fmla="*/ 15 w 36"/>
                <a:gd name="T35" fmla="*/ 4 h 92"/>
                <a:gd name="T36" fmla="*/ 26 w 36"/>
                <a:gd name="T37" fmla="*/ 0 h 92"/>
                <a:gd name="T38" fmla="*/ 36 w 36"/>
                <a:gd name="T39" fmla="*/ 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92">
                  <a:moveTo>
                    <a:pt x="36" y="2"/>
                  </a:moveTo>
                  <a:lnTo>
                    <a:pt x="36" y="2"/>
                  </a:lnTo>
                  <a:lnTo>
                    <a:pt x="36" y="10"/>
                  </a:lnTo>
                  <a:cubicBezTo>
                    <a:pt x="33" y="9"/>
                    <a:pt x="30" y="8"/>
                    <a:pt x="27" y="8"/>
                  </a:cubicBezTo>
                  <a:cubicBezTo>
                    <a:pt x="24" y="8"/>
                    <a:pt x="22" y="9"/>
                    <a:pt x="21" y="11"/>
                  </a:cubicBezTo>
                  <a:cubicBezTo>
                    <a:pt x="20" y="12"/>
                    <a:pt x="19" y="14"/>
                    <a:pt x="19" y="17"/>
                  </a:cubicBezTo>
                  <a:lnTo>
                    <a:pt x="19" y="27"/>
                  </a:lnTo>
                  <a:lnTo>
                    <a:pt x="33" y="27"/>
                  </a:lnTo>
                  <a:lnTo>
                    <a:pt x="33" y="35"/>
                  </a:lnTo>
                  <a:lnTo>
                    <a:pt x="19" y="35"/>
                  </a:lnTo>
                  <a:lnTo>
                    <a:pt x="19" y="92"/>
                  </a:lnTo>
                  <a:lnTo>
                    <a:pt x="10" y="92"/>
                  </a:lnTo>
                  <a:lnTo>
                    <a:pt x="10" y="35"/>
                  </a:lnTo>
                  <a:lnTo>
                    <a:pt x="0" y="35"/>
                  </a:lnTo>
                  <a:lnTo>
                    <a:pt x="0" y="27"/>
                  </a:lnTo>
                  <a:lnTo>
                    <a:pt x="10" y="27"/>
                  </a:lnTo>
                  <a:lnTo>
                    <a:pt x="10" y="17"/>
                  </a:lnTo>
                  <a:cubicBezTo>
                    <a:pt x="10" y="12"/>
                    <a:pt x="11" y="7"/>
                    <a:pt x="15" y="4"/>
                  </a:cubicBezTo>
                  <a:cubicBezTo>
                    <a:pt x="18" y="2"/>
                    <a:pt x="22" y="0"/>
                    <a:pt x="26" y="0"/>
                  </a:cubicBezTo>
                  <a:cubicBezTo>
                    <a:pt x="29" y="0"/>
                    <a:pt x="33" y="1"/>
                    <a:pt x="3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22" name="Freeform 49">
              <a:extLst>
                <a:ext uri="{FF2B5EF4-FFF2-40B4-BE49-F238E27FC236}">
                  <a16:creationId xmlns:a16="http://schemas.microsoft.com/office/drawing/2014/main" id="{A74E8A40-D1AF-47B7-9351-B942E35F6CD9}"/>
                </a:ext>
              </a:extLst>
            </p:cNvPr>
            <p:cNvSpPr>
              <a:spLocks/>
            </p:cNvSpPr>
            <p:nvPr/>
          </p:nvSpPr>
          <p:spPr bwMode="auto">
            <a:xfrm>
              <a:off x="6938" y="1636"/>
              <a:ext cx="112" cy="137"/>
            </a:xfrm>
            <a:custGeom>
              <a:avLst/>
              <a:gdLst>
                <a:gd name="T0" fmla="*/ 41 w 79"/>
                <a:gd name="T1" fmla="*/ 94 h 94"/>
                <a:gd name="T2" fmla="*/ 41 w 79"/>
                <a:gd name="T3" fmla="*/ 94 h 94"/>
                <a:gd name="T4" fmla="*/ 10 w 79"/>
                <a:gd name="T5" fmla="*/ 80 h 94"/>
                <a:gd name="T6" fmla="*/ 0 w 79"/>
                <a:gd name="T7" fmla="*/ 48 h 94"/>
                <a:gd name="T8" fmla="*/ 13 w 79"/>
                <a:gd name="T9" fmla="*/ 11 h 94"/>
                <a:gd name="T10" fmla="*/ 41 w 79"/>
                <a:gd name="T11" fmla="*/ 0 h 94"/>
                <a:gd name="T12" fmla="*/ 68 w 79"/>
                <a:gd name="T13" fmla="*/ 10 h 94"/>
                <a:gd name="T14" fmla="*/ 79 w 79"/>
                <a:gd name="T15" fmla="*/ 30 h 94"/>
                <a:gd name="T16" fmla="*/ 69 w 79"/>
                <a:gd name="T17" fmla="*/ 30 h 94"/>
                <a:gd name="T18" fmla="*/ 59 w 79"/>
                <a:gd name="T19" fmla="*/ 14 h 94"/>
                <a:gd name="T20" fmla="*/ 41 w 79"/>
                <a:gd name="T21" fmla="*/ 9 h 94"/>
                <a:gd name="T22" fmla="*/ 18 w 79"/>
                <a:gd name="T23" fmla="*/ 20 h 94"/>
                <a:gd name="T24" fmla="*/ 10 w 79"/>
                <a:gd name="T25" fmla="*/ 48 h 94"/>
                <a:gd name="T26" fmla="*/ 20 w 79"/>
                <a:gd name="T27" fmla="*/ 77 h 94"/>
                <a:gd name="T28" fmla="*/ 41 w 79"/>
                <a:gd name="T29" fmla="*/ 86 h 94"/>
                <a:gd name="T30" fmla="*/ 61 w 79"/>
                <a:gd name="T31" fmla="*/ 78 h 94"/>
                <a:gd name="T32" fmla="*/ 69 w 79"/>
                <a:gd name="T33" fmla="*/ 61 h 94"/>
                <a:gd name="T34" fmla="*/ 79 w 79"/>
                <a:gd name="T35" fmla="*/ 61 h 94"/>
                <a:gd name="T36" fmla="*/ 66 w 79"/>
                <a:gd name="T37" fmla="*/ 85 h 94"/>
                <a:gd name="T38" fmla="*/ 41 w 79"/>
                <a:gd name="T39"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94">
                  <a:moveTo>
                    <a:pt x="41" y="94"/>
                  </a:moveTo>
                  <a:lnTo>
                    <a:pt x="41" y="94"/>
                  </a:lnTo>
                  <a:cubicBezTo>
                    <a:pt x="28" y="94"/>
                    <a:pt x="17" y="89"/>
                    <a:pt x="10" y="80"/>
                  </a:cubicBezTo>
                  <a:cubicBezTo>
                    <a:pt x="3" y="72"/>
                    <a:pt x="0" y="61"/>
                    <a:pt x="0" y="48"/>
                  </a:cubicBezTo>
                  <a:cubicBezTo>
                    <a:pt x="0" y="32"/>
                    <a:pt x="4" y="20"/>
                    <a:pt x="13" y="11"/>
                  </a:cubicBezTo>
                  <a:cubicBezTo>
                    <a:pt x="21" y="4"/>
                    <a:pt x="30" y="0"/>
                    <a:pt x="41" y="0"/>
                  </a:cubicBezTo>
                  <a:cubicBezTo>
                    <a:pt x="52" y="0"/>
                    <a:pt x="61" y="4"/>
                    <a:pt x="68" y="10"/>
                  </a:cubicBezTo>
                  <a:cubicBezTo>
                    <a:pt x="74" y="15"/>
                    <a:pt x="78" y="22"/>
                    <a:pt x="79" y="30"/>
                  </a:cubicBezTo>
                  <a:lnTo>
                    <a:pt x="69" y="30"/>
                  </a:lnTo>
                  <a:cubicBezTo>
                    <a:pt x="68" y="23"/>
                    <a:pt x="64" y="17"/>
                    <a:pt x="59" y="14"/>
                  </a:cubicBezTo>
                  <a:cubicBezTo>
                    <a:pt x="54" y="10"/>
                    <a:pt x="48" y="9"/>
                    <a:pt x="41" y="9"/>
                  </a:cubicBezTo>
                  <a:cubicBezTo>
                    <a:pt x="31" y="9"/>
                    <a:pt x="23" y="12"/>
                    <a:pt x="18" y="20"/>
                  </a:cubicBezTo>
                  <a:cubicBezTo>
                    <a:pt x="13" y="27"/>
                    <a:pt x="10" y="36"/>
                    <a:pt x="10" y="48"/>
                  </a:cubicBezTo>
                  <a:cubicBezTo>
                    <a:pt x="10" y="60"/>
                    <a:pt x="13" y="70"/>
                    <a:pt x="20" y="77"/>
                  </a:cubicBezTo>
                  <a:cubicBezTo>
                    <a:pt x="25" y="83"/>
                    <a:pt x="32" y="86"/>
                    <a:pt x="41" y="86"/>
                  </a:cubicBezTo>
                  <a:cubicBezTo>
                    <a:pt x="49" y="86"/>
                    <a:pt x="56" y="83"/>
                    <a:pt x="61" y="78"/>
                  </a:cubicBezTo>
                  <a:cubicBezTo>
                    <a:pt x="66" y="74"/>
                    <a:pt x="68" y="68"/>
                    <a:pt x="69" y="61"/>
                  </a:cubicBezTo>
                  <a:lnTo>
                    <a:pt x="79" y="61"/>
                  </a:lnTo>
                  <a:cubicBezTo>
                    <a:pt x="78" y="71"/>
                    <a:pt x="74" y="79"/>
                    <a:pt x="66" y="85"/>
                  </a:cubicBezTo>
                  <a:cubicBezTo>
                    <a:pt x="59" y="91"/>
                    <a:pt x="51" y="94"/>
                    <a:pt x="41" y="9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23" name="Freeform 50">
              <a:extLst>
                <a:ext uri="{FF2B5EF4-FFF2-40B4-BE49-F238E27FC236}">
                  <a16:creationId xmlns:a16="http://schemas.microsoft.com/office/drawing/2014/main" id="{A08FB8D1-A5A0-46B0-84FD-19DF066B43C3}"/>
                </a:ext>
              </a:extLst>
            </p:cNvPr>
            <p:cNvSpPr>
              <a:spLocks noEditPoints="1"/>
            </p:cNvSpPr>
            <p:nvPr/>
          </p:nvSpPr>
          <p:spPr bwMode="auto">
            <a:xfrm>
              <a:off x="7071" y="1639"/>
              <a:ext cx="14" cy="131"/>
            </a:xfrm>
            <a:custGeom>
              <a:avLst/>
              <a:gdLst>
                <a:gd name="T0" fmla="*/ 10 w 10"/>
                <a:gd name="T1" fmla="*/ 90 h 90"/>
                <a:gd name="T2" fmla="*/ 10 w 10"/>
                <a:gd name="T3" fmla="*/ 90 h 90"/>
                <a:gd name="T4" fmla="*/ 0 w 10"/>
                <a:gd name="T5" fmla="*/ 90 h 90"/>
                <a:gd name="T6" fmla="*/ 0 w 10"/>
                <a:gd name="T7" fmla="*/ 25 h 90"/>
                <a:gd name="T8" fmla="*/ 10 w 10"/>
                <a:gd name="T9" fmla="*/ 25 h 90"/>
                <a:gd name="T10" fmla="*/ 10 w 10"/>
                <a:gd name="T11" fmla="*/ 90 h 90"/>
                <a:gd name="T12" fmla="*/ 10 w 10"/>
                <a:gd name="T13" fmla="*/ 12 h 90"/>
                <a:gd name="T14" fmla="*/ 10 w 10"/>
                <a:gd name="T15" fmla="*/ 12 h 90"/>
                <a:gd name="T16" fmla="*/ 0 w 10"/>
                <a:gd name="T17" fmla="*/ 12 h 90"/>
                <a:gd name="T18" fmla="*/ 0 w 10"/>
                <a:gd name="T19" fmla="*/ 0 h 90"/>
                <a:gd name="T20" fmla="*/ 10 w 10"/>
                <a:gd name="T21" fmla="*/ 0 h 90"/>
                <a:gd name="T22" fmla="*/ 10 w 10"/>
                <a:gd name="T23"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90">
                  <a:moveTo>
                    <a:pt x="10" y="90"/>
                  </a:moveTo>
                  <a:lnTo>
                    <a:pt x="10" y="90"/>
                  </a:lnTo>
                  <a:lnTo>
                    <a:pt x="0" y="90"/>
                  </a:lnTo>
                  <a:lnTo>
                    <a:pt x="0" y="25"/>
                  </a:lnTo>
                  <a:lnTo>
                    <a:pt x="10" y="25"/>
                  </a:lnTo>
                  <a:lnTo>
                    <a:pt x="10" y="90"/>
                  </a:lnTo>
                  <a:close/>
                  <a:moveTo>
                    <a:pt x="10" y="12"/>
                  </a:moveTo>
                  <a:lnTo>
                    <a:pt x="10" y="12"/>
                  </a:lnTo>
                  <a:lnTo>
                    <a:pt x="0" y="12"/>
                  </a:lnTo>
                  <a:lnTo>
                    <a:pt x="0" y="0"/>
                  </a:lnTo>
                  <a:lnTo>
                    <a:pt x="10" y="0"/>
                  </a:lnTo>
                  <a:lnTo>
                    <a:pt x="10" y="1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24" name="Freeform 51">
              <a:extLst>
                <a:ext uri="{FF2B5EF4-FFF2-40B4-BE49-F238E27FC236}">
                  <a16:creationId xmlns:a16="http://schemas.microsoft.com/office/drawing/2014/main" id="{6C05C424-E5FF-4023-B3CA-A8377BD22578}"/>
                </a:ext>
              </a:extLst>
            </p:cNvPr>
            <p:cNvSpPr>
              <a:spLocks/>
            </p:cNvSpPr>
            <p:nvPr/>
          </p:nvSpPr>
          <p:spPr bwMode="auto">
            <a:xfrm>
              <a:off x="7105" y="1673"/>
              <a:ext cx="74" cy="100"/>
            </a:xfrm>
            <a:custGeom>
              <a:avLst/>
              <a:gdLst>
                <a:gd name="T0" fmla="*/ 44 w 53"/>
                <a:gd name="T1" fmla="*/ 50 h 69"/>
                <a:gd name="T2" fmla="*/ 44 w 53"/>
                <a:gd name="T3" fmla="*/ 50 h 69"/>
                <a:gd name="T4" fmla="*/ 40 w 53"/>
                <a:gd name="T5" fmla="*/ 42 h 69"/>
                <a:gd name="T6" fmla="*/ 24 w 53"/>
                <a:gd name="T7" fmla="*/ 37 h 69"/>
                <a:gd name="T8" fmla="*/ 7 w 53"/>
                <a:gd name="T9" fmla="*/ 29 h 69"/>
                <a:gd name="T10" fmla="*/ 3 w 53"/>
                <a:gd name="T11" fmla="*/ 18 h 69"/>
                <a:gd name="T12" fmla="*/ 10 w 53"/>
                <a:gd name="T13" fmla="*/ 5 h 69"/>
                <a:gd name="T14" fmla="*/ 27 w 53"/>
                <a:gd name="T15" fmla="*/ 0 h 69"/>
                <a:gd name="T16" fmla="*/ 46 w 53"/>
                <a:gd name="T17" fmla="*/ 6 h 69"/>
                <a:gd name="T18" fmla="*/ 53 w 53"/>
                <a:gd name="T19" fmla="*/ 19 h 69"/>
                <a:gd name="T20" fmla="*/ 44 w 53"/>
                <a:gd name="T21" fmla="*/ 19 h 69"/>
                <a:gd name="T22" fmla="*/ 38 w 53"/>
                <a:gd name="T23" fmla="*/ 10 h 69"/>
                <a:gd name="T24" fmla="*/ 27 w 53"/>
                <a:gd name="T25" fmla="*/ 8 h 69"/>
                <a:gd name="T26" fmla="*/ 15 w 53"/>
                <a:gd name="T27" fmla="*/ 11 h 69"/>
                <a:gd name="T28" fmla="*/ 12 w 53"/>
                <a:gd name="T29" fmla="*/ 17 h 69"/>
                <a:gd name="T30" fmla="*/ 16 w 53"/>
                <a:gd name="T31" fmla="*/ 25 h 69"/>
                <a:gd name="T32" fmla="*/ 29 w 53"/>
                <a:gd name="T33" fmla="*/ 29 h 69"/>
                <a:gd name="T34" fmla="*/ 48 w 53"/>
                <a:gd name="T35" fmla="*/ 36 h 69"/>
                <a:gd name="T36" fmla="*/ 53 w 53"/>
                <a:gd name="T37" fmla="*/ 49 h 69"/>
                <a:gd name="T38" fmla="*/ 46 w 53"/>
                <a:gd name="T39" fmla="*/ 64 h 69"/>
                <a:gd name="T40" fmla="*/ 27 w 53"/>
                <a:gd name="T41" fmla="*/ 69 h 69"/>
                <a:gd name="T42" fmla="*/ 8 w 53"/>
                <a:gd name="T43" fmla="*/ 63 h 69"/>
                <a:gd name="T44" fmla="*/ 0 w 53"/>
                <a:gd name="T45" fmla="*/ 49 h 69"/>
                <a:gd name="T46" fmla="*/ 10 w 53"/>
                <a:gd name="T47" fmla="*/ 49 h 69"/>
                <a:gd name="T48" fmla="*/ 27 w 53"/>
                <a:gd name="T49" fmla="*/ 61 h 69"/>
                <a:gd name="T50" fmla="*/ 40 w 53"/>
                <a:gd name="T51" fmla="*/ 58 h 69"/>
                <a:gd name="T52" fmla="*/ 44 w 53"/>
                <a:gd name="T53" fmla="*/ 5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 h="69">
                  <a:moveTo>
                    <a:pt x="44" y="50"/>
                  </a:moveTo>
                  <a:lnTo>
                    <a:pt x="44" y="50"/>
                  </a:lnTo>
                  <a:cubicBezTo>
                    <a:pt x="44" y="46"/>
                    <a:pt x="43" y="43"/>
                    <a:pt x="40" y="42"/>
                  </a:cubicBezTo>
                  <a:cubicBezTo>
                    <a:pt x="37" y="40"/>
                    <a:pt x="32" y="38"/>
                    <a:pt x="24" y="37"/>
                  </a:cubicBezTo>
                  <a:cubicBezTo>
                    <a:pt x="16" y="35"/>
                    <a:pt x="11" y="33"/>
                    <a:pt x="7" y="29"/>
                  </a:cubicBezTo>
                  <a:cubicBezTo>
                    <a:pt x="4" y="27"/>
                    <a:pt x="3" y="23"/>
                    <a:pt x="3" y="18"/>
                  </a:cubicBezTo>
                  <a:cubicBezTo>
                    <a:pt x="3" y="12"/>
                    <a:pt x="5" y="8"/>
                    <a:pt x="10" y="5"/>
                  </a:cubicBezTo>
                  <a:cubicBezTo>
                    <a:pt x="14" y="2"/>
                    <a:pt x="20" y="0"/>
                    <a:pt x="27" y="0"/>
                  </a:cubicBezTo>
                  <a:cubicBezTo>
                    <a:pt x="35" y="0"/>
                    <a:pt x="41" y="2"/>
                    <a:pt x="46" y="6"/>
                  </a:cubicBezTo>
                  <a:cubicBezTo>
                    <a:pt x="50" y="9"/>
                    <a:pt x="52" y="14"/>
                    <a:pt x="53" y="19"/>
                  </a:cubicBezTo>
                  <a:lnTo>
                    <a:pt x="44" y="19"/>
                  </a:lnTo>
                  <a:cubicBezTo>
                    <a:pt x="43" y="15"/>
                    <a:pt x="41" y="12"/>
                    <a:pt x="38" y="10"/>
                  </a:cubicBezTo>
                  <a:cubicBezTo>
                    <a:pt x="35" y="9"/>
                    <a:pt x="31" y="8"/>
                    <a:pt x="27" y="8"/>
                  </a:cubicBezTo>
                  <a:cubicBezTo>
                    <a:pt x="22" y="8"/>
                    <a:pt x="18" y="9"/>
                    <a:pt x="15" y="11"/>
                  </a:cubicBezTo>
                  <a:cubicBezTo>
                    <a:pt x="13" y="13"/>
                    <a:pt x="12" y="15"/>
                    <a:pt x="12" y="17"/>
                  </a:cubicBezTo>
                  <a:cubicBezTo>
                    <a:pt x="12" y="20"/>
                    <a:pt x="13" y="23"/>
                    <a:pt x="16" y="25"/>
                  </a:cubicBezTo>
                  <a:cubicBezTo>
                    <a:pt x="18" y="26"/>
                    <a:pt x="23" y="28"/>
                    <a:pt x="29" y="29"/>
                  </a:cubicBezTo>
                  <a:cubicBezTo>
                    <a:pt x="38" y="31"/>
                    <a:pt x="44" y="33"/>
                    <a:pt x="48" y="36"/>
                  </a:cubicBezTo>
                  <a:cubicBezTo>
                    <a:pt x="52" y="39"/>
                    <a:pt x="53" y="44"/>
                    <a:pt x="53" y="49"/>
                  </a:cubicBezTo>
                  <a:cubicBezTo>
                    <a:pt x="53" y="55"/>
                    <a:pt x="51" y="60"/>
                    <a:pt x="46" y="64"/>
                  </a:cubicBezTo>
                  <a:cubicBezTo>
                    <a:pt x="41" y="67"/>
                    <a:pt x="35" y="69"/>
                    <a:pt x="27" y="69"/>
                  </a:cubicBezTo>
                  <a:cubicBezTo>
                    <a:pt x="19" y="69"/>
                    <a:pt x="12" y="67"/>
                    <a:pt x="8" y="63"/>
                  </a:cubicBezTo>
                  <a:cubicBezTo>
                    <a:pt x="3" y="59"/>
                    <a:pt x="1" y="55"/>
                    <a:pt x="0" y="49"/>
                  </a:cubicBezTo>
                  <a:lnTo>
                    <a:pt x="10" y="49"/>
                  </a:lnTo>
                  <a:cubicBezTo>
                    <a:pt x="11" y="57"/>
                    <a:pt x="17" y="61"/>
                    <a:pt x="27" y="61"/>
                  </a:cubicBezTo>
                  <a:cubicBezTo>
                    <a:pt x="33" y="61"/>
                    <a:pt x="37" y="60"/>
                    <a:pt x="40" y="58"/>
                  </a:cubicBezTo>
                  <a:cubicBezTo>
                    <a:pt x="43" y="55"/>
                    <a:pt x="44" y="53"/>
                    <a:pt x="44" y="5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25" name="Freeform 52">
              <a:extLst>
                <a:ext uri="{FF2B5EF4-FFF2-40B4-BE49-F238E27FC236}">
                  <a16:creationId xmlns:a16="http://schemas.microsoft.com/office/drawing/2014/main" id="{9AAABC12-7525-4E88-B514-D301D9561A5C}"/>
                </a:ext>
              </a:extLst>
            </p:cNvPr>
            <p:cNvSpPr>
              <a:spLocks/>
            </p:cNvSpPr>
            <p:nvPr/>
          </p:nvSpPr>
          <p:spPr bwMode="auto">
            <a:xfrm>
              <a:off x="7198" y="1673"/>
              <a:ext cx="80" cy="100"/>
            </a:xfrm>
            <a:custGeom>
              <a:avLst/>
              <a:gdLst>
                <a:gd name="T0" fmla="*/ 47 w 57"/>
                <a:gd name="T1" fmla="*/ 47 h 69"/>
                <a:gd name="T2" fmla="*/ 47 w 57"/>
                <a:gd name="T3" fmla="*/ 47 h 69"/>
                <a:gd name="T4" fmla="*/ 57 w 57"/>
                <a:gd name="T5" fmla="*/ 47 h 69"/>
                <a:gd name="T6" fmla="*/ 47 w 57"/>
                <a:gd name="T7" fmla="*/ 63 h 69"/>
                <a:gd name="T8" fmla="*/ 30 w 57"/>
                <a:gd name="T9" fmla="*/ 69 h 69"/>
                <a:gd name="T10" fmla="*/ 7 w 57"/>
                <a:gd name="T11" fmla="*/ 59 h 69"/>
                <a:gd name="T12" fmla="*/ 0 w 57"/>
                <a:gd name="T13" fmla="*/ 35 h 69"/>
                <a:gd name="T14" fmla="*/ 9 w 57"/>
                <a:gd name="T15" fmla="*/ 8 h 69"/>
                <a:gd name="T16" fmla="*/ 30 w 57"/>
                <a:gd name="T17" fmla="*/ 0 h 69"/>
                <a:gd name="T18" fmla="*/ 49 w 57"/>
                <a:gd name="T19" fmla="*/ 7 h 69"/>
                <a:gd name="T20" fmla="*/ 57 w 57"/>
                <a:gd name="T21" fmla="*/ 21 h 69"/>
                <a:gd name="T22" fmla="*/ 47 w 57"/>
                <a:gd name="T23" fmla="*/ 21 h 69"/>
                <a:gd name="T24" fmla="*/ 40 w 57"/>
                <a:gd name="T25" fmla="*/ 11 h 69"/>
                <a:gd name="T26" fmla="*/ 30 w 57"/>
                <a:gd name="T27" fmla="*/ 8 h 69"/>
                <a:gd name="T28" fmla="*/ 15 w 57"/>
                <a:gd name="T29" fmla="*/ 16 h 69"/>
                <a:gd name="T30" fmla="*/ 10 w 57"/>
                <a:gd name="T31" fmla="*/ 36 h 69"/>
                <a:gd name="T32" fmla="*/ 16 w 57"/>
                <a:gd name="T33" fmla="*/ 56 h 69"/>
                <a:gd name="T34" fmla="*/ 30 w 57"/>
                <a:gd name="T35" fmla="*/ 61 h 69"/>
                <a:gd name="T36" fmla="*/ 42 w 57"/>
                <a:gd name="T37" fmla="*/ 57 h 69"/>
                <a:gd name="T38" fmla="*/ 47 w 57"/>
                <a:gd name="T39" fmla="*/ 4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 h="69">
                  <a:moveTo>
                    <a:pt x="47" y="47"/>
                  </a:moveTo>
                  <a:lnTo>
                    <a:pt x="47" y="47"/>
                  </a:lnTo>
                  <a:lnTo>
                    <a:pt x="57" y="47"/>
                  </a:lnTo>
                  <a:cubicBezTo>
                    <a:pt x="56" y="54"/>
                    <a:pt x="53" y="59"/>
                    <a:pt x="47" y="63"/>
                  </a:cubicBezTo>
                  <a:cubicBezTo>
                    <a:pt x="42" y="67"/>
                    <a:pt x="37" y="69"/>
                    <a:pt x="30" y="69"/>
                  </a:cubicBezTo>
                  <a:cubicBezTo>
                    <a:pt x="20" y="69"/>
                    <a:pt x="13" y="66"/>
                    <a:pt x="7" y="59"/>
                  </a:cubicBezTo>
                  <a:cubicBezTo>
                    <a:pt x="2" y="53"/>
                    <a:pt x="0" y="45"/>
                    <a:pt x="0" y="35"/>
                  </a:cubicBezTo>
                  <a:cubicBezTo>
                    <a:pt x="0" y="24"/>
                    <a:pt x="3" y="15"/>
                    <a:pt x="9" y="8"/>
                  </a:cubicBezTo>
                  <a:cubicBezTo>
                    <a:pt x="15" y="3"/>
                    <a:pt x="21" y="0"/>
                    <a:pt x="30" y="0"/>
                  </a:cubicBezTo>
                  <a:cubicBezTo>
                    <a:pt x="37" y="0"/>
                    <a:pt x="44" y="2"/>
                    <a:pt x="49" y="7"/>
                  </a:cubicBezTo>
                  <a:cubicBezTo>
                    <a:pt x="53" y="10"/>
                    <a:pt x="56" y="15"/>
                    <a:pt x="57" y="21"/>
                  </a:cubicBezTo>
                  <a:lnTo>
                    <a:pt x="47" y="21"/>
                  </a:lnTo>
                  <a:cubicBezTo>
                    <a:pt x="46" y="17"/>
                    <a:pt x="44" y="13"/>
                    <a:pt x="40" y="11"/>
                  </a:cubicBezTo>
                  <a:cubicBezTo>
                    <a:pt x="37" y="9"/>
                    <a:pt x="34" y="8"/>
                    <a:pt x="30" y="8"/>
                  </a:cubicBezTo>
                  <a:cubicBezTo>
                    <a:pt x="23" y="8"/>
                    <a:pt x="18" y="11"/>
                    <a:pt x="15" y="16"/>
                  </a:cubicBezTo>
                  <a:cubicBezTo>
                    <a:pt x="11" y="21"/>
                    <a:pt x="10" y="27"/>
                    <a:pt x="10" y="36"/>
                  </a:cubicBezTo>
                  <a:cubicBezTo>
                    <a:pt x="10" y="44"/>
                    <a:pt x="12" y="51"/>
                    <a:pt x="16" y="56"/>
                  </a:cubicBezTo>
                  <a:cubicBezTo>
                    <a:pt x="20" y="59"/>
                    <a:pt x="24" y="61"/>
                    <a:pt x="30" y="61"/>
                  </a:cubicBezTo>
                  <a:cubicBezTo>
                    <a:pt x="35" y="61"/>
                    <a:pt x="39" y="60"/>
                    <a:pt x="42" y="57"/>
                  </a:cubicBezTo>
                  <a:cubicBezTo>
                    <a:pt x="45" y="54"/>
                    <a:pt x="47" y="51"/>
                    <a:pt x="47" y="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26" name="Freeform 53">
              <a:extLst>
                <a:ext uri="{FF2B5EF4-FFF2-40B4-BE49-F238E27FC236}">
                  <a16:creationId xmlns:a16="http://schemas.microsoft.com/office/drawing/2014/main" id="{7331684A-5532-4115-9953-7CB632977E93}"/>
                </a:ext>
              </a:extLst>
            </p:cNvPr>
            <p:cNvSpPr>
              <a:spLocks noEditPoints="1"/>
            </p:cNvSpPr>
            <p:nvPr/>
          </p:nvSpPr>
          <p:spPr bwMode="auto">
            <a:xfrm>
              <a:off x="7295" y="1673"/>
              <a:ext cx="88" cy="100"/>
            </a:xfrm>
            <a:custGeom>
              <a:avLst/>
              <a:gdLst>
                <a:gd name="T0" fmla="*/ 10 w 62"/>
                <a:gd name="T1" fmla="*/ 35 h 69"/>
                <a:gd name="T2" fmla="*/ 10 w 62"/>
                <a:gd name="T3" fmla="*/ 35 h 69"/>
                <a:gd name="T4" fmla="*/ 17 w 62"/>
                <a:gd name="T5" fmla="*/ 55 h 69"/>
                <a:gd name="T6" fmla="*/ 31 w 62"/>
                <a:gd name="T7" fmla="*/ 61 h 69"/>
                <a:gd name="T8" fmla="*/ 47 w 62"/>
                <a:gd name="T9" fmla="*/ 54 h 69"/>
                <a:gd name="T10" fmla="*/ 53 w 62"/>
                <a:gd name="T11" fmla="*/ 35 h 69"/>
                <a:gd name="T12" fmla="*/ 46 w 62"/>
                <a:gd name="T13" fmla="*/ 14 h 69"/>
                <a:gd name="T14" fmla="*/ 31 w 62"/>
                <a:gd name="T15" fmla="*/ 8 h 69"/>
                <a:gd name="T16" fmla="*/ 15 w 62"/>
                <a:gd name="T17" fmla="*/ 16 h 69"/>
                <a:gd name="T18" fmla="*/ 10 w 62"/>
                <a:gd name="T19" fmla="*/ 35 h 69"/>
                <a:gd name="T20" fmla="*/ 0 w 62"/>
                <a:gd name="T21" fmla="*/ 35 h 69"/>
                <a:gd name="T22" fmla="*/ 0 w 62"/>
                <a:gd name="T23" fmla="*/ 35 h 69"/>
                <a:gd name="T24" fmla="*/ 11 w 62"/>
                <a:gd name="T25" fmla="*/ 8 h 69"/>
                <a:gd name="T26" fmla="*/ 31 w 62"/>
                <a:gd name="T27" fmla="*/ 0 h 69"/>
                <a:gd name="T28" fmla="*/ 54 w 62"/>
                <a:gd name="T29" fmla="*/ 10 h 69"/>
                <a:gd name="T30" fmla="*/ 62 w 62"/>
                <a:gd name="T31" fmla="*/ 35 h 69"/>
                <a:gd name="T32" fmla="*/ 52 w 62"/>
                <a:gd name="T33" fmla="*/ 61 h 69"/>
                <a:gd name="T34" fmla="*/ 31 w 62"/>
                <a:gd name="T35" fmla="*/ 69 h 69"/>
                <a:gd name="T36" fmla="*/ 8 w 62"/>
                <a:gd name="T37" fmla="*/ 59 h 69"/>
                <a:gd name="T38" fmla="*/ 0 w 62"/>
                <a:gd name="T39"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 h="69">
                  <a:moveTo>
                    <a:pt x="10" y="35"/>
                  </a:moveTo>
                  <a:lnTo>
                    <a:pt x="10" y="35"/>
                  </a:lnTo>
                  <a:cubicBezTo>
                    <a:pt x="10" y="44"/>
                    <a:pt x="12" y="51"/>
                    <a:pt x="17" y="55"/>
                  </a:cubicBezTo>
                  <a:cubicBezTo>
                    <a:pt x="21" y="59"/>
                    <a:pt x="26" y="61"/>
                    <a:pt x="31" y="61"/>
                  </a:cubicBezTo>
                  <a:cubicBezTo>
                    <a:pt x="38" y="61"/>
                    <a:pt x="44" y="59"/>
                    <a:pt x="47" y="54"/>
                  </a:cubicBezTo>
                  <a:cubicBezTo>
                    <a:pt x="51" y="49"/>
                    <a:pt x="53" y="43"/>
                    <a:pt x="53" y="35"/>
                  </a:cubicBezTo>
                  <a:cubicBezTo>
                    <a:pt x="53" y="25"/>
                    <a:pt x="50" y="18"/>
                    <a:pt x="46" y="14"/>
                  </a:cubicBezTo>
                  <a:cubicBezTo>
                    <a:pt x="42" y="10"/>
                    <a:pt x="37" y="8"/>
                    <a:pt x="31" y="8"/>
                  </a:cubicBezTo>
                  <a:cubicBezTo>
                    <a:pt x="25" y="8"/>
                    <a:pt x="19" y="11"/>
                    <a:pt x="15" y="16"/>
                  </a:cubicBezTo>
                  <a:cubicBezTo>
                    <a:pt x="12" y="20"/>
                    <a:pt x="10" y="27"/>
                    <a:pt x="10" y="35"/>
                  </a:cubicBezTo>
                  <a:close/>
                  <a:moveTo>
                    <a:pt x="0" y="35"/>
                  </a:moveTo>
                  <a:lnTo>
                    <a:pt x="0" y="35"/>
                  </a:lnTo>
                  <a:cubicBezTo>
                    <a:pt x="0" y="23"/>
                    <a:pt x="4" y="14"/>
                    <a:pt x="11" y="8"/>
                  </a:cubicBezTo>
                  <a:cubicBezTo>
                    <a:pt x="16" y="3"/>
                    <a:pt x="23" y="0"/>
                    <a:pt x="31" y="0"/>
                  </a:cubicBezTo>
                  <a:cubicBezTo>
                    <a:pt x="41" y="0"/>
                    <a:pt x="49" y="4"/>
                    <a:pt x="54" y="10"/>
                  </a:cubicBezTo>
                  <a:cubicBezTo>
                    <a:pt x="60" y="16"/>
                    <a:pt x="62" y="24"/>
                    <a:pt x="62" y="35"/>
                  </a:cubicBezTo>
                  <a:cubicBezTo>
                    <a:pt x="62" y="46"/>
                    <a:pt x="59" y="55"/>
                    <a:pt x="52" y="61"/>
                  </a:cubicBezTo>
                  <a:cubicBezTo>
                    <a:pt x="47" y="66"/>
                    <a:pt x="40" y="69"/>
                    <a:pt x="31" y="69"/>
                  </a:cubicBezTo>
                  <a:cubicBezTo>
                    <a:pt x="22" y="69"/>
                    <a:pt x="14" y="66"/>
                    <a:pt x="8" y="59"/>
                  </a:cubicBezTo>
                  <a:cubicBezTo>
                    <a:pt x="3" y="53"/>
                    <a:pt x="0" y="45"/>
                    <a:pt x="0" y="3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grpSp>
      <p:sp>
        <p:nvSpPr>
          <p:cNvPr id="27" name="Freeform: Shape 26">
            <a:extLst>
              <a:ext uri="{FF2B5EF4-FFF2-40B4-BE49-F238E27FC236}">
                <a16:creationId xmlns:a16="http://schemas.microsoft.com/office/drawing/2014/main" id="{F999B05A-1A02-418B-B4D3-D6956200B490}"/>
              </a:ext>
            </a:extLst>
          </p:cNvPr>
          <p:cNvSpPr/>
          <p:nvPr userDrawn="1"/>
        </p:nvSpPr>
        <p:spPr>
          <a:xfrm>
            <a:off x="9589418" y="1013869"/>
            <a:ext cx="2602582" cy="5844133"/>
          </a:xfrm>
          <a:custGeom>
            <a:avLst/>
            <a:gdLst>
              <a:gd name="connsiteX0" fmla="*/ 2601904 w 2601904"/>
              <a:gd name="connsiteY0" fmla="*/ 0 h 5844133"/>
              <a:gd name="connsiteX1" fmla="*/ 2601904 w 2601904"/>
              <a:gd name="connsiteY1" fmla="*/ 3892105 h 5844133"/>
              <a:gd name="connsiteX2" fmla="*/ 1732927 w 2601904"/>
              <a:gd name="connsiteY2" fmla="*/ 5844133 h 5844133"/>
              <a:gd name="connsiteX3" fmla="*/ 0 w 2601904"/>
              <a:gd name="connsiteY3" fmla="*/ 5844133 h 5844133"/>
            </a:gdLst>
            <a:ahLst/>
            <a:cxnLst>
              <a:cxn ang="0">
                <a:pos x="connsiteX0" y="connsiteY0"/>
              </a:cxn>
              <a:cxn ang="0">
                <a:pos x="connsiteX1" y="connsiteY1"/>
              </a:cxn>
              <a:cxn ang="0">
                <a:pos x="connsiteX2" y="connsiteY2"/>
              </a:cxn>
              <a:cxn ang="0">
                <a:pos x="connsiteX3" y="connsiteY3"/>
              </a:cxn>
            </a:cxnLst>
            <a:rect l="l" t="t" r="r" b="b"/>
            <a:pathLst>
              <a:path w="2601904" h="5844133">
                <a:moveTo>
                  <a:pt x="2601904" y="0"/>
                </a:moveTo>
                <a:lnTo>
                  <a:pt x="2601904" y="3892105"/>
                </a:lnTo>
                <a:lnTo>
                  <a:pt x="1732927" y="5844133"/>
                </a:lnTo>
                <a:lnTo>
                  <a:pt x="0" y="5844133"/>
                </a:lnTo>
                <a:close/>
              </a:path>
            </a:pathLst>
          </a:custGeom>
          <a:solidFill>
            <a:srgbClr val="252C36"/>
          </a:solidFill>
          <a:ln w="9525" cap="flat">
            <a:noFill/>
            <a:prstDash val="solid"/>
            <a:miter/>
          </a:ln>
        </p:spPr>
        <p:txBody>
          <a:bodyPr wrap="square" rtlCol="0" anchor="ctr">
            <a:no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
        <p:nvSpPr>
          <p:cNvPr id="28" name="Freeform: Shape 27">
            <a:extLst>
              <a:ext uri="{FF2B5EF4-FFF2-40B4-BE49-F238E27FC236}">
                <a16:creationId xmlns:a16="http://schemas.microsoft.com/office/drawing/2014/main" id="{AE6E5726-9C30-4EF2-BC9D-7E7524389861}"/>
              </a:ext>
            </a:extLst>
          </p:cNvPr>
          <p:cNvSpPr/>
          <p:nvPr userDrawn="1"/>
        </p:nvSpPr>
        <p:spPr>
          <a:xfrm>
            <a:off x="0" y="0"/>
            <a:ext cx="3549380" cy="3548453"/>
          </a:xfrm>
          <a:custGeom>
            <a:avLst/>
            <a:gdLst>
              <a:gd name="connsiteX0" fmla="*/ 1779500 w 3548456"/>
              <a:gd name="connsiteY0" fmla="*/ 0 h 3548453"/>
              <a:gd name="connsiteX1" fmla="*/ 3548456 w 3548456"/>
              <a:gd name="connsiteY1" fmla="*/ 0 h 3548453"/>
              <a:gd name="connsiteX2" fmla="*/ 3543840 w 3548456"/>
              <a:gd name="connsiteY2" fmla="*/ 182637 h 3548453"/>
              <a:gd name="connsiteX3" fmla="*/ 3 w 3548456"/>
              <a:gd name="connsiteY3" fmla="*/ 3548453 h 3548453"/>
              <a:gd name="connsiteX4" fmla="*/ 0 w 3548456"/>
              <a:gd name="connsiteY4" fmla="*/ 3548453 h 3548453"/>
              <a:gd name="connsiteX5" fmla="*/ 0 w 3548456"/>
              <a:gd name="connsiteY5" fmla="*/ 1779497 h 3548453"/>
              <a:gd name="connsiteX6" fmla="*/ 3 w 3548456"/>
              <a:gd name="connsiteY6" fmla="*/ 1779497 h 3548453"/>
              <a:gd name="connsiteX7" fmla="*/ 1770315 w 3548456"/>
              <a:gd name="connsiteY7" fmla="*/ 181980 h 3548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8456" h="3548453">
                <a:moveTo>
                  <a:pt x="1779500" y="0"/>
                </a:moveTo>
                <a:lnTo>
                  <a:pt x="3548456" y="0"/>
                </a:lnTo>
                <a:lnTo>
                  <a:pt x="3543840" y="182637"/>
                </a:lnTo>
                <a:cubicBezTo>
                  <a:pt x="3448824" y="2057869"/>
                  <a:pt x="1898899" y="3548453"/>
                  <a:pt x="3" y="3548453"/>
                </a:cubicBezTo>
                <a:lnTo>
                  <a:pt x="0" y="3548453"/>
                </a:lnTo>
                <a:lnTo>
                  <a:pt x="0" y="1779497"/>
                </a:lnTo>
                <a:lnTo>
                  <a:pt x="3" y="1779497"/>
                </a:lnTo>
                <a:cubicBezTo>
                  <a:pt x="921577" y="1779497"/>
                  <a:pt x="1679211" y="1079462"/>
                  <a:pt x="1770315" y="181980"/>
                </a:cubicBezTo>
                <a:close/>
              </a:path>
            </a:pathLst>
          </a:custGeom>
          <a:solidFill>
            <a:schemeClr val="bg1">
              <a:alpha val="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12B"/>
              </a:solidFill>
              <a:effectLst/>
              <a:uLnTx/>
              <a:uFillTx/>
              <a:latin typeface="AppD Sans Light"/>
              <a:ea typeface="+mn-ea"/>
              <a:cs typeface="+mn-cs"/>
            </a:endParaRPr>
          </a:p>
        </p:txBody>
      </p:sp>
    </p:spTree>
    <p:extLst>
      <p:ext uri="{BB962C8B-B14F-4D97-AF65-F5344CB8AC3E}">
        <p14:creationId xmlns:p14="http://schemas.microsoft.com/office/powerpoint/2010/main" val="1414678316"/>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wo column slide">
  <p:cSld name="Two column slide">
    <p:spTree>
      <p:nvGrpSpPr>
        <p:cNvPr id="1" name="Shape 954"/>
        <p:cNvGrpSpPr/>
        <p:nvPr/>
      </p:nvGrpSpPr>
      <p:grpSpPr>
        <a:xfrm>
          <a:off x="0" y="0"/>
          <a:ext cx="0" cy="0"/>
          <a:chOff x="0" y="0"/>
          <a:chExt cx="0" cy="0"/>
        </a:xfrm>
      </p:grpSpPr>
      <p:sp>
        <p:nvSpPr>
          <p:cNvPr id="955" name="Google Shape;955;p39"/>
          <p:cNvSpPr txBox="1">
            <a:spLocks noGrp="1"/>
          </p:cNvSpPr>
          <p:nvPr>
            <p:ph type="body" idx="1"/>
          </p:nvPr>
        </p:nvSpPr>
        <p:spPr>
          <a:xfrm>
            <a:off x="317498" y="185959"/>
            <a:ext cx="11533504" cy="762000"/>
          </a:xfrm>
          <a:prstGeom prst="rect">
            <a:avLst/>
          </a:prstGeom>
          <a:noFill/>
          <a:ln>
            <a:noFill/>
          </a:ln>
        </p:spPr>
        <p:txBody>
          <a:bodyPr spcFirstLastPara="1" wrap="square" lIns="68575" tIns="34275" rIns="68575" bIns="34275" anchor="t" anchorCtr="0">
            <a:noAutofit/>
          </a:bodyPr>
          <a:lstStyle>
            <a:lvl1pPr marL="457200" lvl="0" indent="-228600" algn="ctr" rtl="0">
              <a:lnSpc>
                <a:spcPct val="100000"/>
              </a:lnSpc>
              <a:spcBef>
                <a:spcPts val="768"/>
              </a:spcBef>
              <a:spcAft>
                <a:spcPts val="0"/>
              </a:spcAft>
              <a:buClr>
                <a:srgbClr val="004BA7"/>
              </a:buClr>
              <a:buSzPts val="2700"/>
              <a:buFont typeface="Arial"/>
              <a:buNone/>
              <a:defRPr sz="3599" b="1">
                <a:solidFill>
                  <a:schemeClr val="accent3"/>
                </a:solidFill>
                <a:latin typeface="Helvetica Neue"/>
                <a:ea typeface="Helvetica Neue"/>
                <a:cs typeface="Helvetica Neue"/>
                <a:sym typeface="Helvetica Neue"/>
              </a:defRPr>
            </a:lvl1pPr>
            <a:lvl2pPr marL="914400" lvl="1" indent="-342900" algn="l" rtl="0">
              <a:lnSpc>
                <a:spcPct val="100000"/>
              </a:lnSpc>
              <a:spcBef>
                <a:spcPts val="640"/>
              </a:spcBef>
              <a:spcAft>
                <a:spcPts val="0"/>
              </a:spcAft>
              <a:buSzPts val="1800"/>
              <a:buChar char="–"/>
              <a:defRPr/>
            </a:lvl2pPr>
            <a:lvl3pPr marL="1371600" lvl="2" indent="-342900" algn="l" rtl="0">
              <a:lnSpc>
                <a:spcPct val="100000"/>
              </a:lnSpc>
              <a:spcBef>
                <a:spcPts val="576"/>
              </a:spcBef>
              <a:spcAft>
                <a:spcPts val="0"/>
              </a:spcAft>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56" name="Google Shape;956;p39"/>
          <p:cNvSpPr txBox="1">
            <a:spLocks noGrp="1"/>
          </p:cNvSpPr>
          <p:nvPr>
            <p:ph type="body" idx="2"/>
          </p:nvPr>
        </p:nvSpPr>
        <p:spPr>
          <a:xfrm>
            <a:off x="609600" y="1019621"/>
            <a:ext cx="5169746" cy="4876800"/>
          </a:xfrm>
          <a:prstGeom prst="rect">
            <a:avLst/>
          </a:prstGeom>
          <a:noFill/>
          <a:ln>
            <a:noFill/>
          </a:ln>
        </p:spPr>
        <p:txBody>
          <a:bodyPr spcFirstLastPara="1" wrap="square" lIns="73150" tIns="45700" rIns="73150" bIns="45700" anchor="t" anchorCtr="0">
            <a:noAutofit/>
          </a:bodyPr>
          <a:lstStyle>
            <a:lvl1pPr marL="457200" lvl="0" indent="-342900" algn="l" rtl="0">
              <a:lnSpc>
                <a:spcPct val="100000"/>
              </a:lnSpc>
              <a:spcBef>
                <a:spcPts val="1600"/>
              </a:spcBef>
              <a:spcAft>
                <a:spcPts val="0"/>
              </a:spcAft>
              <a:buSzPts val="1800"/>
              <a:buChar char="•"/>
              <a:defRPr/>
            </a:lvl1pPr>
            <a:lvl2pPr marL="914400" lvl="1" indent="-342900" algn="l" rtl="0">
              <a:lnSpc>
                <a:spcPct val="100000"/>
              </a:lnSpc>
              <a:spcBef>
                <a:spcPts val="640"/>
              </a:spcBef>
              <a:spcAft>
                <a:spcPts val="0"/>
              </a:spcAft>
              <a:buSzPts val="1800"/>
              <a:buChar char="–"/>
              <a:defRPr/>
            </a:lvl2pPr>
            <a:lvl3pPr marL="1371600" lvl="2" indent="-342900" algn="l" rtl="0">
              <a:lnSpc>
                <a:spcPct val="100000"/>
              </a:lnSpc>
              <a:spcBef>
                <a:spcPts val="576"/>
              </a:spcBef>
              <a:spcAft>
                <a:spcPts val="0"/>
              </a:spcAft>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57" name="Google Shape;957;p39"/>
          <p:cNvSpPr txBox="1">
            <a:spLocks noGrp="1"/>
          </p:cNvSpPr>
          <p:nvPr>
            <p:ph type="body" idx="3"/>
          </p:nvPr>
        </p:nvSpPr>
        <p:spPr>
          <a:xfrm>
            <a:off x="6407151" y="1019728"/>
            <a:ext cx="5188051" cy="4876800"/>
          </a:xfrm>
          <a:prstGeom prst="rect">
            <a:avLst/>
          </a:prstGeom>
          <a:noFill/>
          <a:ln>
            <a:noFill/>
          </a:ln>
        </p:spPr>
        <p:txBody>
          <a:bodyPr spcFirstLastPara="1" wrap="square" lIns="73150" tIns="45700" rIns="73150" bIns="45700" anchor="t" anchorCtr="0">
            <a:noAutofit/>
          </a:bodyPr>
          <a:lstStyle>
            <a:lvl1pPr marL="457200" lvl="0" indent="-342900" algn="l" rtl="0">
              <a:lnSpc>
                <a:spcPct val="100000"/>
              </a:lnSpc>
              <a:spcBef>
                <a:spcPts val="1600"/>
              </a:spcBef>
              <a:spcAft>
                <a:spcPts val="0"/>
              </a:spcAft>
              <a:buSzPts val="1800"/>
              <a:buChar char="•"/>
              <a:defRPr/>
            </a:lvl1pPr>
            <a:lvl2pPr marL="914400" lvl="1" indent="-342900" algn="l" rtl="0">
              <a:lnSpc>
                <a:spcPct val="100000"/>
              </a:lnSpc>
              <a:spcBef>
                <a:spcPts val="640"/>
              </a:spcBef>
              <a:spcAft>
                <a:spcPts val="0"/>
              </a:spcAft>
              <a:buSzPts val="1800"/>
              <a:buChar char="–"/>
              <a:defRPr/>
            </a:lvl2pPr>
            <a:lvl3pPr marL="1371600" lvl="2" indent="-342900" algn="l" rtl="0">
              <a:lnSpc>
                <a:spcPct val="100000"/>
              </a:lnSpc>
              <a:spcBef>
                <a:spcPts val="576"/>
              </a:spcBef>
              <a:spcAft>
                <a:spcPts val="0"/>
              </a:spcAft>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50747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9"/>
        <p:cNvGrpSpPr/>
        <p:nvPr/>
      </p:nvGrpSpPr>
      <p:grpSpPr>
        <a:xfrm>
          <a:off x="0" y="0"/>
          <a:ext cx="0" cy="0"/>
          <a:chOff x="0" y="0"/>
          <a:chExt cx="0" cy="0"/>
        </a:xfrm>
      </p:grpSpPr>
      <p:sp>
        <p:nvSpPr>
          <p:cNvPr id="40" name="Google Shape;40;p53"/>
          <p:cNvSpPr txBox="1">
            <a:spLocks noGrp="1"/>
          </p:cNvSpPr>
          <p:nvPr>
            <p:ph type="title"/>
          </p:nvPr>
        </p:nvSpPr>
        <p:spPr>
          <a:xfrm>
            <a:off x="768296" y="1115568"/>
            <a:ext cx="3329283" cy="1792224"/>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4000"/>
              <a:buFont typeface="Arial"/>
              <a:buNone/>
              <a:defRPr sz="3999" b="0" i="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3"/>
          <p:cNvSpPr txBox="1">
            <a:spLocks noGrp="1"/>
          </p:cNvSpPr>
          <p:nvPr>
            <p:ph type="body" idx="1"/>
          </p:nvPr>
        </p:nvSpPr>
        <p:spPr>
          <a:xfrm>
            <a:off x="4600224" y="1115569"/>
            <a:ext cx="7130457" cy="4904232"/>
          </a:xfrm>
          <a:prstGeom prst="rect">
            <a:avLst/>
          </a:prstGeom>
          <a:noFill/>
          <a:ln>
            <a:noFill/>
          </a:ln>
        </p:spPr>
        <p:txBody>
          <a:bodyPr spcFirstLastPara="1" wrap="square" lIns="91425" tIns="45700" rIns="91425" bIns="45700" anchor="t" anchorCtr="0">
            <a:normAutofit/>
          </a:bodyPr>
          <a:lstStyle>
            <a:lvl1pPr marL="457063" marR="0" lvl="0" indent="-380886" algn="l">
              <a:lnSpc>
                <a:spcPct val="100000"/>
              </a:lnSpc>
              <a:spcBef>
                <a:spcPts val="600"/>
              </a:spcBef>
              <a:spcAft>
                <a:spcPts val="0"/>
              </a:spcAft>
              <a:buClr>
                <a:srgbClr val="4E3EB1"/>
              </a:buClr>
              <a:buSzPts val="2400"/>
              <a:buFont typeface="Arial"/>
              <a:buChar char="•"/>
              <a:defRPr/>
            </a:lvl1pPr>
            <a:lvl2pPr marL="914126" lvl="1" indent="-380886" algn="l">
              <a:lnSpc>
                <a:spcPct val="100000"/>
              </a:lnSpc>
              <a:spcBef>
                <a:spcPts val="600"/>
              </a:spcBef>
              <a:spcAft>
                <a:spcPts val="0"/>
              </a:spcAft>
              <a:buSzPts val="2400"/>
              <a:buChar char="•"/>
              <a:defRPr/>
            </a:lvl2pPr>
            <a:lvl3pPr marL="1371189" lvl="2" indent="-380886" algn="l">
              <a:lnSpc>
                <a:spcPct val="100000"/>
              </a:lnSpc>
              <a:spcBef>
                <a:spcPts val="600"/>
              </a:spcBef>
              <a:spcAft>
                <a:spcPts val="0"/>
              </a:spcAft>
              <a:buSzPts val="2400"/>
              <a:buChar char="•"/>
              <a:defRPr/>
            </a:lvl3pPr>
            <a:lvl4pPr marL="1828251" lvl="3" indent="-380886" algn="l">
              <a:lnSpc>
                <a:spcPct val="100000"/>
              </a:lnSpc>
              <a:spcBef>
                <a:spcPts val="600"/>
              </a:spcBef>
              <a:spcAft>
                <a:spcPts val="0"/>
              </a:spcAft>
              <a:buSzPts val="2400"/>
              <a:buChar char="•"/>
              <a:defRPr/>
            </a:lvl4pPr>
            <a:lvl5pPr marL="2285314" lvl="4" indent="-365650" algn="l">
              <a:lnSpc>
                <a:spcPct val="100000"/>
              </a:lnSpc>
              <a:spcBef>
                <a:spcPts val="0"/>
              </a:spcBef>
              <a:spcAft>
                <a:spcPts val="0"/>
              </a:spcAft>
              <a:buSzPts val="216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
        <p:nvSpPr>
          <p:cNvPr id="42" name="Google Shape;42;p53"/>
          <p:cNvSpPr txBox="1">
            <a:spLocks noGrp="1"/>
          </p:cNvSpPr>
          <p:nvPr>
            <p:ph type="body" idx="2"/>
          </p:nvPr>
        </p:nvSpPr>
        <p:spPr>
          <a:xfrm>
            <a:off x="768296" y="3127251"/>
            <a:ext cx="3329283" cy="1180463"/>
          </a:xfrm>
          <a:prstGeom prst="rect">
            <a:avLst/>
          </a:prstGeom>
          <a:noFill/>
          <a:ln>
            <a:noFill/>
          </a:ln>
        </p:spPr>
        <p:txBody>
          <a:bodyPr spcFirstLastPara="1" wrap="square" lIns="0" tIns="0" rIns="91425" bIns="45700" anchor="t" anchorCtr="0">
            <a:noAutofit/>
          </a:bodyPr>
          <a:lstStyle>
            <a:lvl1pPr marL="457063" marR="0" lvl="0" indent="-380886" algn="l">
              <a:lnSpc>
                <a:spcPct val="100000"/>
              </a:lnSpc>
              <a:spcBef>
                <a:spcPts val="600"/>
              </a:spcBef>
              <a:spcAft>
                <a:spcPts val="0"/>
              </a:spcAft>
              <a:buClr>
                <a:schemeClr val="dk1"/>
              </a:buClr>
              <a:buSzPts val="2400"/>
              <a:buFont typeface="Arial"/>
              <a:buChar char="•"/>
              <a:defRPr sz="1999" b="0" i="0" u="none" strike="noStrike" cap="none">
                <a:solidFill>
                  <a:schemeClr val="dk2"/>
                </a:solidFill>
                <a:latin typeface="Arial"/>
                <a:ea typeface="Arial"/>
                <a:cs typeface="Arial"/>
                <a:sym typeface="Arial"/>
              </a:defRPr>
            </a:lvl1pPr>
            <a:lvl2pPr marL="914126" lvl="1" indent="-365650" algn="l">
              <a:lnSpc>
                <a:spcPct val="100000"/>
              </a:lnSpc>
              <a:spcBef>
                <a:spcPts val="600"/>
              </a:spcBef>
              <a:spcAft>
                <a:spcPts val="0"/>
              </a:spcAft>
              <a:buSzPts val="2160"/>
              <a:buChar char="•"/>
              <a:defRPr/>
            </a:lvl2pPr>
            <a:lvl3pPr marL="1371189" lvl="2" indent="-365650" algn="l">
              <a:lnSpc>
                <a:spcPct val="100000"/>
              </a:lnSpc>
              <a:spcBef>
                <a:spcPts val="600"/>
              </a:spcBef>
              <a:spcAft>
                <a:spcPts val="0"/>
              </a:spcAft>
              <a:buSzPts val="2160"/>
              <a:buChar char="•"/>
              <a:defRPr/>
            </a:lvl3pPr>
            <a:lvl4pPr marL="1828251" lvl="3" indent="-365650" algn="l">
              <a:lnSpc>
                <a:spcPct val="100000"/>
              </a:lnSpc>
              <a:spcBef>
                <a:spcPts val="600"/>
              </a:spcBef>
              <a:spcAft>
                <a:spcPts val="0"/>
              </a:spcAft>
              <a:buSzPts val="2160"/>
              <a:buChar char="•"/>
              <a:defRPr/>
            </a:lvl4pPr>
            <a:lvl5pPr marL="2285314" lvl="4" indent="-365650" algn="l">
              <a:lnSpc>
                <a:spcPct val="100000"/>
              </a:lnSpc>
              <a:spcBef>
                <a:spcPts val="0"/>
              </a:spcBef>
              <a:spcAft>
                <a:spcPts val="0"/>
              </a:spcAft>
              <a:buSzPts val="2160"/>
              <a:buChar char="•"/>
              <a:defRPr/>
            </a:lvl5pPr>
            <a:lvl6pPr marL="2742377" lvl="5" indent="-342797" algn="l">
              <a:lnSpc>
                <a:spcPct val="90000"/>
              </a:lnSpc>
              <a:spcBef>
                <a:spcPts val="500"/>
              </a:spcBef>
              <a:spcAft>
                <a:spcPts val="0"/>
              </a:spcAft>
              <a:buClr>
                <a:schemeClr val="dk1"/>
              </a:buClr>
              <a:buSzPts val="1800"/>
              <a:buChar char="•"/>
              <a:defRPr/>
            </a:lvl6pPr>
            <a:lvl7pPr marL="3199440" lvl="6" indent="-342797" algn="l">
              <a:lnSpc>
                <a:spcPct val="90000"/>
              </a:lnSpc>
              <a:spcBef>
                <a:spcPts val="500"/>
              </a:spcBef>
              <a:spcAft>
                <a:spcPts val="0"/>
              </a:spcAft>
              <a:buClr>
                <a:schemeClr val="dk1"/>
              </a:buClr>
              <a:buSzPts val="1800"/>
              <a:buChar char="•"/>
              <a:defRPr/>
            </a:lvl7pPr>
            <a:lvl8pPr marL="3656503" lvl="7" indent="-342797" algn="l">
              <a:lnSpc>
                <a:spcPct val="90000"/>
              </a:lnSpc>
              <a:spcBef>
                <a:spcPts val="500"/>
              </a:spcBef>
              <a:spcAft>
                <a:spcPts val="0"/>
              </a:spcAft>
              <a:buClr>
                <a:schemeClr val="dk1"/>
              </a:buClr>
              <a:buSzPts val="1800"/>
              <a:buChar char="•"/>
              <a:defRPr/>
            </a:lvl8pPr>
            <a:lvl9pPr marL="4113566" lvl="8" indent="-342797"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135814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995" y="5142315"/>
            <a:ext cx="11061895" cy="384175"/>
          </a:xfrm>
          <a:prstGeom prst="rect">
            <a:avLst/>
          </a:prstGeom>
        </p:spPr>
        <p:txBody>
          <a:bodyPr lIns="91420" tIns="45710" rIns="91420" bIns="45710" anchor="b" anchorCtr="0">
            <a:noAutofit/>
          </a:bodyPr>
          <a:lstStyle>
            <a:lvl1pPr marL="0" indent="0" algn="l">
              <a:buNone/>
              <a:defRPr sz="2400" b="0" i="0">
                <a:solidFill>
                  <a:schemeClr val="bg1"/>
                </a:solidFill>
                <a:latin typeface="+mn-lt"/>
                <a:cs typeface="CiscoSansTT ExtraLight"/>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625995" y="5430226"/>
            <a:ext cx="11061895" cy="384175"/>
          </a:xfrm>
          <a:prstGeom prst="rect">
            <a:avLst/>
          </a:prstGeom>
        </p:spPr>
        <p:txBody>
          <a:bodyPr lIns="91420" tIns="45710" rIns="91420" bIns="45710"/>
          <a:lstStyle>
            <a:lvl1pPr marL="0" indent="0" algn="l">
              <a:buFontTx/>
              <a:buNone/>
              <a:defRPr lang="en-US" sz="2400"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625995" y="5798350"/>
            <a:ext cx="11061895" cy="384175"/>
          </a:xfrm>
          <a:prstGeom prst="rect">
            <a:avLst/>
          </a:prstGeom>
        </p:spPr>
        <p:txBody>
          <a:bodyPr lIns="91420" tIns="45710" rIns="91420" bIns="45710"/>
          <a:lstStyle>
            <a:lvl1pPr marL="0" indent="0" algn="l">
              <a:buFontTx/>
              <a:buNone/>
              <a:defRPr lang="en-US" sz="2400"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617723" y="4058205"/>
            <a:ext cx="11070167" cy="398668"/>
          </a:xfrm>
          <a:prstGeom prst="rect">
            <a:avLst/>
          </a:prstGeom>
        </p:spPr>
        <p:txBody>
          <a:bodyPr lIns="91420" tIns="45710" rIns="91420" bIns="45710"/>
          <a:lstStyle>
            <a:lvl1pPr marL="0" indent="0">
              <a:buFont typeface="Arial" panose="020B0604020202020204" pitchFamily="34" charset="0"/>
              <a:buNone/>
              <a:defRPr sz="2933" b="0" i="0" baseline="0">
                <a:solidFill>
                  <a:schemeClr val="bg1"/>
                </a:solidFill>
                <a:latin typeface="+mj-lt"/>
                <a:cs typeface="CiscoSansTT ExtraLight"/>
              </a:defRPr>
            </a:lvl1pPr>
            <a:lvl2pPr marL="406365" indent="0">
              <a:buNone/>
              <a:defRPr/>
            </a:lvl2pPr>
            <a:lvl3pPr marL="569854" indent="0">
              <a:buNone/>
              <a:defRPr/>
            </a:lvl3pPr>
            <a:lvl4pPr marL="688908" indent="0">
              <a:buNone/>
              <a:defRPr/>
            </a:lvl4pPr>
            <a:lvl5pPr marL="801608" indent="0">
              <a:buNone/>
              <a:defRPr/>
            </a:lvl5pPr>
          </a:lstStyle>
          <a:p>
            <a:pPr lvl="0"/>
            <a:r>
              <a:rPr lang="en-GB"/>
              <a:t>Subtitle Goes Here</a:t>
            </a:r>
          </a:p>
        </p:txBody>
      </p:sp>
      <p:sp>
        <p:nvSpPr>
          <p:cNvPr id="20" name="Title 1"/>
          <p:cNvSpPr>
            <a:spLocks noGrp="1"/>
          </p:cNvSpPr>
          <p:nvPr>
            <p:ph type="ctrTitle" hasCustomPrompt="1"/>
          </p:nvPr>
        </p:nvSpPr>
        <p:spPr>
          <a:xfrm>
            <a:off x="567687" y="3296223"/>
            <a:ext cx="11120203" cy="859640"/>
          </a:xfrm>
          <a:prstGeom prst="rect">
            <a:avLst/>
          </a:prstGeom>
        </p:spPr>
        <p:txBody>
          <a:bodyPr anchor="b"/>
          <a:lstStyle>
            <a:lvl1pPr marL="0" indent="0" algn="l">
              <a:lnSpc>
                <a:spcPct val="90000"/>
              </a:lnSpc>
              <a:buFont typeface="Arial" panose="020B0604020202020204" pitchFamily="34" charset="0"/>
              <a:buNone/>
              <a:defRPr sz="5333" b="0" i="0" spc="0" baseline="0">
                <a:solidFill>
                  <a:schemeClr val="bg1"/>
                </a:solidFill>
                <a:latin typeface="+mj-lt"/>
                <a:cs typeface="CiscoSansTT ExtraLight"/>
              </a:defRPr>
            </a:lvl1pPr>
          </a:lstStyle>
          <a:p>
            <a:r>
              <a:rPr lang="en-GB"/>
              <a:t>Presentation Title Goes Here</a:t>
            </a:r>
            <a:endParaRPr lang="en-US"/>
          </a:p>
        </p:txBody>
      </p:sp>
      <p:pic>
        <p:nvPicPr>
          <p:cNvPr id="4" name="Picture 3">
            <a:extLst>
              <a:ext uri="{FF2B5EF4-FFF2-40B4-BE49-F238E27FC236}">
                <a16:creationId xmlns:a16="http://schemas.microsoft.com/office/drawing/2014/main" id="{24E05446-DC9A-B841-876B-02055A184C7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7723" y="511751"/>
            <a:ext cx="3655647" cy="563500"/>
          </a:xfrm>
          <a:prstGeom prst="rect">
            <a:avLst/>
          </a:prstGeom>
        </p:spPr>
      </p:pic>
    </p:spTree>
    <p:extLst>
      <p:ext uri="{BB962C8B-B14F-4D97-AF65-F5344CB8AC3E}">
        <p14:creationId xmlns:p14="http://schemas.microsoft.com/office/powerpoint/2010/main" val="34798570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1"/>
                </a:solidFill>
                <a:latin typeface="+mj-lt"/>
                <a:ea typeface="CiscoSansTT Thin" charset="0"/>
                <a:cs typeface="CiscoSansTT Thin" charset="0"/>
              </a:defRPr>
            </a:lvl1pPr>
          </a:lstStyle>
          <a:p>
            <a:r>
              <a:rPr lang="en-GB"/>
              <a:t>Section Title Goes Here</a:t>
            </a:r>
            <a:endParaRPr lang="en-US"/>
          </a:p>
        </p:txBody>
      </p:sp>
    </p:spTree>
    <p:extLst>
      <p:ext uri="{BB962C8B-B14F-4D97-AF65-F5344CB8AC3E}">
        <p14:creationId xmlns:p14="http://schemas.microsoft.com/office/powerpoint/2010/main" val="40055436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7" name="Title 1"/>
          <p:cNvSpPr>
            <a:spLocks noGrp="1"/>
          </p:cNvSpPr>
          <p:nvPr>
            <p:ph type="ctrTitle" hasCustomPrompt="1"/>
          </p:nvPr>
        </p:nvSpPr>
        <p:spPr>
          <a:xfrm>
            <a:off x="555233" y="1220545"/>
            <a:ext cx="10130723" cy="3426595"/>
          </a:xfrm>
          <a:prstGeom prst="rect">
            <a:avLst/>
          </a:prstGeom>
          <a:noFill/>
        </p:spPr>
        <p:txBody>
          <a:bodyPr anchor="b">
            <a:noAutofit/>
          </a:bodyPr>
          <a:lstStyle>
            <a:lvl1pPr marL="0" indent="0" algn="l">
              <a:lnSpc>
                <a:spcPct val="90000"/>
              </a:lnSpc>
              <a:buFont typeface="Arial" panose="020B0604020202020204" pitchFamily="34" charset="0"/>
              <a:buNone/>
              <a:defRPr sz="6133" b="0" i="0" spc="0" baseline="0">
                <a:solidFill>
                  <a:schemeClr val="bg1"/>
                </a:solidFill>
                <a:latin typeface="+mj-lt"/>
                <a:ea typeface="CiscoSansTT Thin" charset="0"/>
                <a:cs typeface="CiscoSansTT Thin" charset="0"/>
              </a:defRPr>
            </a:lvl1pPr>
          </a:lstStyle>
          <a:p>
            <a:r>
              <a:rPr lang="en-GB"/>
              <a:t>Section Title Goes Here</a:t>
            </a:r>
            <a:endParaRPr lang="en-US"/>
          </a:p>
        </p:txBody>
      </p:sp>
    </p:spTree>
    <p:extLst>
      <p:ext uri="{BB962C8B-B14F-4D97-AF65-F5344CB8AC3E}">
        <p14:creationId xmlns:p14="http://schemas.microsoft.com/office/powerpoint/2010/main" val="28764706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bg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bg1"/>
                </a:solidFill>
                <a:latin typeface="+mj-lt"/>
                <a:cs typeface="CiscoSans Thin"/>
              </a:defRPr>
            </a:lvl1pPr>
          </a:lstStyle>
          <a:p>
            <a:r>
              <a:rPr lang="en-US"/>
              <a:t>Click to edit Master title style</a:t>
            </a:r>
          </a:p>
        </p:txBody>
      </p:sp>
    </p:spTree>
    <p:extLst>
      <p:ext uri="{BB962C8B-B14F-4D97-AF65-F5344CB8AC3E}">
        <p14:creationId xmlns:p14="http://schemas.microsoft.com/office/powerpoint/2010/main" val="17323318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bg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5333" b="0" i="1" spc="0" baseline="0">
                <a:solidFill>
                  <a:schemeClr val="bg1"/>
                </a:solidFill>
                <a:latin typeface="+mj-lt"/>
                <a:cs typeface="CiscoSans Thin"/>
              </a:defRPr>
            </a:lvl1pPr>
          </a:lstStyle>
          <a:p>
            <a:r>
              <a:rPr lang="en-US"/>
              <a:t>Click to edit Master title style</a:t>
            </a:r>
          </a:p>
        </p:txBody>
      </p:sp>
    </p:spTree>
    <p:extLst>
      <p:ext uri="{BB962C8B-B14F-4D97-AF65-F5344CB8AC3E}">
        <p14:creationId xmlns:p14="http://schemas.microsoft.com/office/powerpoint/2010/main" val="17787129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vert="horz" lIns="91420" tIns="45710" rIns="91420" bIns="45710"/>
          <a:lstStyle>
            <a:lvl1pPr marL="0" indent="0" algn="ctr">
              <a:buNone/>
              <a:defRPr sz="2933" baseline="0">
                <a:solidFill>
                  <a:schemeClr val="bg1"/>
                </a:solidFill>
                <a:latin typeface="+mj-lt"/>
                <a:cs typeface="CiscoSans ExtraLight"/>
              </a:defRPr>
            </a:lvl1pPr>
          </a:lstStyle>
          <a:p>
            <a:pPr lvl="0"/>
            <a:r>
              <a:rPr lang="en-US" noProof="0"/>
              <a:t>Click icon to add picture</a:t>
            </a:r>
          </a:p>
        </p:txBody>
      </p:sp>
      <p:sp>
        <p:nvSpPr>
          <p:cNvPr id="6" name="Text Placeholder 2"/>
          <p:cNvSpPr>
            <a:spLocks noGrp="1"/>
          </p:cNvSpPr>
          <p:nvPr>
            <p:ph type="body" sz="quarter" idx="11"/>
          </p:nvPr>
        </p:nvSpPr>
        <p:spPr bwMode="auto">
          <a:xfrm>
            <a:off x="666751" y="5231191"/>
            <a:ext cx="10852149" cy="668132"/>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3867"/>
              </a:lnSpc>
              <a:spcBef>
                <a:spcPts val="0"/>
              </a:spcBef>
              <a:buNone/>
              <a:defRPr sz="3200"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867807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12401551" cy="3790949"/>
          </a:xfrm>
          <a:prstGeom prst="rect">
            <a:avLst/>
          </a:prstGeom>
          <a:solidFill>
            <a:schemeClr val="bg2"/>
          </a:solidFill>
        </p:spPr>
        <p:txBody>
          <a:bodyPr vert="horz" lIns="91420" tIns="45710" rIns="91420" bIns="45710"/>
          <a:lstStyle>
            <a:lvl1pPr marL="0" indent="0" algn="ctr">
              <a:buNone/>
              <a:defRPr sz="2933" baseline="0">
                <a:solidFill>
                  <a:schemeClr val="bg1"/>
                </a:solidFill>
                <a:latin typeface="+mj-lt"/>
                <a:cs typeface="CiscoSans ExtraLight"/>
              </a:defRPr>
            </a:lvl1pPr>
          </a:lstStyle>
          <a:p>
            <a:pPr lvl="0"/>
            <a:r>
              <a:rPr lang="en-US" noProof="0"/>
              <a:t>Click icon to add picture</a:t>
            </a:r>
          </a:p>
        </p:txBody>
      </p:sp>
      <p:sp>
        <p:nvSpPr>
          <p:cNvPr id="4" name="Text Placeholder 3"/>
          <p:cNvSpPr>
            <a:spLocks noGrp="1"/>
          </p:cNvSpPr>
          <p:nvPr>
            <p:ph type="body" sz="quarter" idx="11"/>
          </p:nvPr>
        </p:nvSpPr>
        <p:spPr>
          <a:xfrm>
            <a:off x="598380" y="4072691"/>
            <a:ext cx="11152315" cy="716158"/>
          </a:xfrm>
          <a:prstGeom prst="rect">
            <a:avLst/>
          </a:prstGeom>
        </p:spPr>
        <p:txBody>
          <a:bodyPr vert="horz" wrap="square">
            <a:spAutoFit/>
          </a:bodyPr>
          <a:lstStyle>
            <a:lvl1pPr marL="0" indent="0">
              <a:buNone/>
              <a:defRPr sz="4267" baseline="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2997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_Blank">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9D1CF18-B63D-43CF-B413-CCBAB71E9857}"/>
              </a:ext>
            </a:extLst>
          </p:cNvPr>
          <p:cNvSpPr/>
          <p:nvPr userDrawn="1"/>
        </p:nvSpPr>
        <p:spPr>
          <a:xfrm>
            <a:off x="-1" y="0"/>
            <a:ext cx="12192000" cy="6858000"/>
          </a:xfrm>
          <a:prstGeom prst="rect">
            <a:avLst/>
          </a:prstGeom>
          <a:gradFill>
            <a:gsLst>
              <a:gs pos="74000">
                <a:srgbClr val="5242B2"/>
              </a:gs>
              <a:gs pos="0">
                <a:srgbClr val="4C61C7">
                  <a:alpha val="82000"/>
                </a:srgbClr>
              </a:gs>
              <a:gs pos="97068">
                <a:schemeClr val="accent1">
                  <a:lumMod val="88000"/>
                </a:schemeClr>
              </a:gs>
              <a:gs pos="48000">
                <a:schemeClr val="accent1">
                  <a:alpha val="92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67" name="Freeform: Shape 66">
            <a:extLst>
              <a:ext uri="{FF2B5EF4-FFF2-40B4-BE49-F238E27FC236}">
                <a16:creationId xmlns:a16="http://schemas.microsoft.com/office/drawing/2014/main" id="{E6BA9640-B2F4-482E-AE9E-509CA460E89B}"/>
              </a:ext>
            </a:extLst>
          </p:cNvPr>
          <p:cNvSpPr/>
          <p:nvPr userDrawn="1"/>
        </p:nvSpPr>
        <p:spPr>
          <a:xfrm>
            <a:off x="8149057" y="2235203"/>
            <a:ext cx="4117226" cy="4622799"/>
          </a:xfrm>
          <a:custGeom>
            <a:avLst/>
            <a:gdLst>
              <a:gd name="connsiteX0" fmla="*/ 2058077 w 4116154"/>
              <a:gd name="connsiteY0" fmla="*/ 0 h 4622799"/>
              <a:gd name="connsiteX1" fmla="*/ 4116154 w 4116154"/>
              <a:gd name="connsiteY1" fmla="*/ 4622799 h 4622799"/>
              <a:gd name="connsiteX2" fmla="*/ 2672566 w 4116154"/>
              <a:gd name="connsiteY2" fmla="*/ 4622799 h 4622799"/>
              <a:gd name="connsiteX3" fmla="*/ 2058077 w 4116154"/>
              <a:gd name="connsiteY3" fmla="*/ 3242416 h 4622799"/>
              <a:gd name="connsiteX4" fmla="*/ 1443579 w 4116154"/>
              <a:gd name="connsiteY4" fmla="*/ 4622799 h 4622799"/>
              <a:gd name="connsiteX5" fmla="*/ 0 w 4116154"/>
              <a:gd name="connsiteY5" fmla="*/ 4622799 h 4622799"/>
              <a:gd name="connsiteX6" fmla="*/ 2058077 w 4116154"/>
              <a:gd name="connsiteY6" fmla="*/ 0 h 462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6154" h="4622799">
                <a:moveTo>
                  <a:pt x="2058077" y="0"/>
                </a:moveTo>
                <a:lnTo>
                  <a:pt x="4116154" y="4622799"/>
                </a:lnTo>
                <a:lnTo>
                  <a:pt x="2672566" y="4622799"/>
                </a:lnTo>
                <a:lnTo>
                  <a:pt x="2058077" y="3242416"/>
                </a:lnTo>
                <a:lnTo>
                  <a:pt x="1443579" y="4622799"/>
                </a:lnTo>
                <a:lnTo>
                  <a:pt x="0" y="4622799"/>
                </a:lnTo>
                <a:lnTo>
                  <a:pt x="2058077" y="0"/>
                </a:lnTo>
                <a:close/>
              </a:path>
            </a:pathLst>
          </a:custGeom>
          <a:gradFill>
            <a:gsLst>
              <a:gs pos="0">
                <a:schemeClr val="accent1">
                  <a:lumMod val="69000"/>
                  <a:alpha val="30000"/>
                </a:schemeClr>
              </a:gs>
              <a:gs pos="81000">
                <a:schemeClr val="accent1">
                  <a:lumMod val="69000"/>
                  <a:alpha val="0"/>
                </a:schemeClr>
              </a:gs>
            </a:gsLst>
            <a:lin ang="3000000" scaled="0"/>
          </a:gradFill>
          <a:ln w="3576" cap="flat">
            <a:noFill/>
            <a:prstDash val="solid"/>
            <a:miter/>
          </a:ln>
        </p:spPr>
        <p:txBody>
          <a:bodyPr wrap="square" rtlCol="0" anchor="ctr">
            <a:noAutofit/>
          </a:bodyPr>
          <a:lstStyle/>
          <a:p>
            <a:pPr lvl="0"/>
            <a:endParaRPr lang="en-US"/>
          </a:p>
        </p:txBody>
      </p:sp>
      <p:sp>
        <p:nvSpPr>
          <p:cNvPr id="41" name="Freeform: Shape 40">
            <a:extLst>
              <a:ext uri="{FF2B5EF4-FFF2-40B4-BE49-F238E27FC236}">
                <a16:creationId xmlns:a16="http://schemas.microsoft.com/office/drawing/2014/main" id="{4F94FD58-5402-43CC-BB74-66F5A4A6E367}"/>
              </a:ext>
            </a:extLst>
          </p:cNvPr>
          <p:cNvSpPr/>
          <p:nvPr userDrawn="1"/>
        </p:nvSpPr>
        <p:spPr>
          <a:xfrm>
            <a:off x="5509536" y="1"/>
            <a:ext cx="4779224" cy="6858001"/>
          </a:xfrm>
          <a:custGeom>
            <a:avLst/>
            <a:gdLst>
              <a:gd name="connsiteX0" fmla="*/ 249242 w 249242"/>
              <a:gd name="connsiteY0" fmla="*/ 0 h 357746"/>
              <a:gd name="connsiteX1" fmla="*/ 89973 w 249242"/>
              <a:gd name="connsiteY1" fmla="*/ 357746 h 357746"/>
              <a:gd name="connsiteX2" fmla="*/ 0 w 249242"/>
              <a:gd name="connsiteY2" fmla="*/ 357746 h 357746"/>
              <a:gd name="connsiteX3" fmla="*/ 159269 w 249242"/>
              <a:gd name="connsiteY3" fmla="*/ 0 h 357746"/>
            </a:gdLst>
            <a:ahLst/>
            <a:cxnLst>
              <a:cxn ang="0">
                <a:pos x="connsiteX0" y="connsiteY0"/>
              </a:cxn>
              <a:cxn ang="0">
                <a:pos x="connsiteX1" y="connsiteY1"/>
              </a:cxn>
              <a:cxn ang="0">
                <a:pos x="connsiteX2" y="connsiteY2"/>
              </a:cxn>
              <a:cxn ang="0">
                <a:pos x="connsiteX3" y="connsiteY3"/>
              </a:cxn>
            </a:cxnLst>
            <a:rect l="l" t="t" r="r" b="b"/>
            <a:pathLst>
              <a:path w="249242" h="357746">
                <a:moveTo>
                  <a:pt x="249242" y="0"/>
                </a:moveTo>
                <a:lnTo>
                  <a:pt x="89973" y="357746"/>
                </a:lnTo>
                <a:lnTo>
                  <a:pt x="0" y="357746"/>
                </a:lnTo>
                <a:lnTo>
                  <a:pt x="159269" y="0"/>
                </a:lnTo>
                <a:close/>
              </a:path>
            </a:pathLst>
          </a:custGeom>
          <a:gradFill>
            <a:gsLst>
              <a:gs pos="0">
                <a:schemeClr val="accent1">
                  <a:lumMod val="69000"/>
                  <a:alpha val="22000"/>
                </a:schemeClr>
              </a:gs>
              <a:gs pos="81000">
                <a:schemeClr val="accent1">
                  <a:lumMod val="69000"/>
                  <a:alpha val="0"/>
                </a:schemeClr>
              </a:gs>
            </a:gsLst>
            <a:lin ang="3000000" scaled="0"/>
          </a:gradFill>
          <a:ln w="3576" cap="flat">
            <a:noFill/>
            <a:prstDash val="solid"/>
            <a:miter/>
          </a:ln>
        </p:spPr>
        <p:txBody>
          <a:bodyPr wrap="square" rtlCol="0" anchor="ctr">
            <a:noAutofit/>
          </a:bodyPr>
          <a:lstStyle/>
          <a:p>
            <a:pPr lvl="0"/>
            <a:endParaRPr lang="en-US"/>
          </a:p>
        </p:txBody>
      </p:sp>
      <p:sp>
        <p:nvSpPr>
          <p:cNvPr id="2" name="TextBox 1">
            <a:extLst>
              <a:ext uri="{FF2B5EF4-FFF2-40B4-BE49-F238E27FC236}">
                <a16:creationId xmlns:a16="http://schemas.microsoft.com/office/drawing/2014/main" id="{7945C1F2-D121-0F40-A9AA-D201353813B5}"/>
              </a:ext>
            </a:extLst>
          </p:cNvPr>
          <p:cNvSpPr txBox="1"/>
          <p:nvPr userDrawn="1"/>
        </p:nvSpPr>
        <p:spPr>
          <a:xfrm>
            <a:off x="5259170" y="516835"/>
            <a:ext cx="3817620" cy="3558208"/>
          </a:xfrm>
          <a:prstGeom prst="rect">
            <a:avLst/>
          </a:prstGeom>
        </p:spPr>
        <p:txBody>
          <a:bodyPr vert="horz" wrap="none" lIns="91440" tIns="45720" rIns="91440" bIns="45720" rtlCol="0" anchor="ctr">
            <a:normAutofit/>
          </a:bodyPr>
          <a:lstStyle/>
          <a:p>
            <a:pPr algn="l"/>
            <a:endParaRPr lang="en-US" sz="1800" b="0" i="0">
              <a:solidFill>
                <a:srgbClr val="75848E"/>
              </a:solidFill>
              <a:latin typeface="AppD Sans" panose="00000500000000000000" pitchFamily="2" charset="0"/>
            </a:endParaRPr>
          </a:p>
        </p:txBody>
      </p:sp>
      <p:sp>
        <p:nvSpPr>
          <p:cNvPr id="7" name="Text Placeholder 6">
            <a:extLst>
              <a:ext uri="{FF2B5EF4-FFF2-40B4-BE49-F238E27FC236}">
                <a16:creationId xmlns:a16="http://schemas.microsoft.com/office/drawing/2014/main" id="{6BCBBCEA-8605-5148-906D-1F538C2E0051}"/>
              </a:ext>
            </a:extLst>
          </p:cNvPr>
          <p:cNvSpPr>
            <a:spLocks noGrp="1"/>
          </p:cNvSpPr>
          <p:nvPr>
            <p:ph type="body" sz="quarter" idx="15" hasCustomPrompt="1"/>
          </p:nvPr>
        </p:nvSpPr>
        <p:spPr>
          <a:xfrm>
            <a:off x="485902" y="2137517"/>
            <a:ext cx="8295768" cy="2624328"/>
          </a:xfrm>
          <a:prstGeom prst="rect">
            <a:avLst/>
          </a:prstGeom>
        </p:spPr>
        <p:txBody>
          <a:bodyPr wrap="square" anchor="b" anchorCtr="0"/>
          <a:lstStyle>
            <a:lvl1pPr marL="0" indent="0" algn="l" defTabSz="914126" rtl="0" eaLnBrk="1" latinLnBrk="0" hangingPunct="1">
              <a:lnSpc>
                <a:spcPct val="100000"/>
              </a:lnSpc>
              <a:spcBef>
                <a:spcPts val="0"/>
              </a:spcBef>
              <a:spcAft>
                <a:spcPts val="400"/>
              </a:spcAft>
              <a:buClr>
                <a:schemeClr val="accent1"/>
              </a:buClr>
              <a:buSzPct val="75000"/>
              <a:buFont typeface="Arial" panose="020B0604020202020204" pitchFamily="34" charset="0"/>
              <a:buNone/>
              <a:defRPr lang="en-US" sz="6600" kern="1200" dirty="0">
                <a:solidFill>
                  <a:schemeClr val="bg1"/>
                </a:solidFill>
                <a:latin typeface="+mn-lt"/>
                <a:ea typeface="+mn-ea"/>
                <a:cs typeface="Arial" panose="020B0604020202020204" pitchFamily="34" charset="0"/>
              </a:defRPr>
            </a:lvl1pPr>
            <a:lvl2pPr marL="0" indent="0">
              <a:buNone/>
              <a:defRPr sz="3600">
                <a:solidFill>
                  <a:schemeClr val="tx2"/>
                </a:solidFill>
              </a:defRPr>
            </a:lvl2pPr>
            <a:lvl3pPr marL="0" indent="0">
              <a:buNone/>
              <a:defRPr sz="3600">
                <a:solidFill>
                  <a:schemeClr val="tx2"/>
                </a:solidFill>
              </a:defRPr>
            </a:lvl3pPr>
            <a:lvl4pPr marL="0" indent="0">
              <a:buNone/>
              <a:defRPr sz="3600">
                <a:solidFill>
                  <a:schemeClr val="tx2"/>
                </a:solidFill>
              </a:defRPr>
            </a:lvl4pPr>
            <a:lvl5pPr marL="0" indent="0">
              <a:buNone/>
              <a:defRPr sz="3600">
                <a:solidFill>
                  <a:schemeClr val="tx2"/>
                </a:solidFill>
              </a:defRPr>
            </a:lvl5pPr>
          </a:lstStyle>
          <a:p>
            <a:pPr lvl="0"/>
            <a:r>
              <a:rPr lang="en-US"/>
              <a:t>Title. Sentence case. </a:t>
            </a:r>
            <a:r>
              <a:rPr lang="en-US" err="1"/>
              <a:t>AppD</a:t>
            </a:r>
            <a:r>
              <a:rPr lang="en-US"/>
              <a:t> Sans 36pt font.</a:t>
            </a:r>
          </a:p>
        </p:txBody>
      </p:sp>
      <p:grpSp>
        <p:nvGrpSpPr>
          <p:cNvPr id="42" name="Group 41">
            <a:extLst>
              <a:ext uri="{FF2B5EF4-FFF2-40B4-BE49-F238E27FC236}">
                <a16:creationId xmlns:a16="http://schemas.microsoft.com/office/drawing/2014/main" id="{DBB86FB2-7B33-2945-B3E7-88D2FF9BAAB2}"/>
              </a:ext>
            </a:extLst>
          </p:cNvPr>
          <p:cNvGrpSpPr/>
          <p:nvPr userDrawn="1"/>
        </p:nvGrpSpPr>
        <p:grpSpPr>
          <a:xfrm>
            <a:off x="574675" y="555283"/>
            <a:ext cx="2553193" cy="467496"/>
            <a:chOff x="23813" y="2874963"/>
            <a:chExt cx="10080625" cy="1846262"/>
          </a:xfrm>
          <a:solidFill>
            <a:schemeClr val="bg1"/>
          </a:solidFill>
        </p:grpSpPr>
        <p:sp>
          <p:nvSpPr>
            <p:cNvPr id="43" name="Freeform 1">
              <a:extLst>
                <a:ext uri="{FF2B5EF4-FFF2-40B4-BE49-F238E27FC236}">
                  <a16:creationId xmlns:a16="http://schemas.microsoft.com/office/drawing/2014/main" id="{9F6DD0F3-AF1A-434F-98E7-3DA592A3F8D5}"/>
                </a:ext>
              </a:extLst>
            </p:cNvPr>
            <p:cNvSpPr>
              <a:spLocks noChangeArrowheads="1"/>
            </p:cNvSpPr>
            <p:nvPr/>
          </p:nvSpPr>
          <p:spPr bwMode="auto">
            <a:xfrm>
              <a:off x="23813" y="2874963"/>
              <a:ext cx="1189037" cy="1317625"/>
            </a:xfrm>
            <a:custGeom>
              <a:avLst/>
              <a:gdLst>
                <a:gd name="T0" fmla="*/ 966 w 3305"/>
                <a:gd name="T1" fmla="*/ 2150 h 3661"/>
                <a:gd name="T2" fmla="*/ 966 w 3305"/>
                <a:gd name="T3" fmla="*/ 2150 h 3661"/>
                <a:gd name="T4" fmla="*/ 468 w 3305"/>
                <a:gd name="T5" fmla="*/ 1013 h 3661"/>
                <a:gd name="T6" fmla="*/ 0 w 3305"/>
                <a:gd name="T7" fmla="*/ 2010 h 3661"/>
                <a:gd name="T8" fmla="*/ 1293 w 3305"/>
                <a:gd name="T9" fmla="*/ 3302 h 3661"/>
                <a:gd name="T10" fmla="*/ 1480 w 3305"/>
                <a:gd name="T11" fmla="*/ 3286 h 3661"/>
                <a:gd name="T12" fmla="*/ 982 w 3305"/>
                <a:gd name="T13" fmla="*/ 2166 h 3661"/>
                <a:gd name="T14" fmla="*/ 966 w 3305"/>
                <a:gd name="T15" fmla="*/ 2150 h 3661"/>
                <a:gd name="T16" fmla="*/ 1293 w 3305"/>
                <a:gd name="T17" fmla="*/ 0 h 3661"/>
                <a:gd name="T18" fmla="*/ 1293 w 3305"/>
                <a:gd name="T19" fmla="*/ 0 h 3661"/>
                <a:gd name="T20" fmla="*/ 826 w 3305"/>
                <a:gd name="T21" fmla="*/ 62 h 3661"/>
                <a:gd name="T22" fmla="*/ 1106 w 3305"/>
                <a:gd name="T23" fmla="*/ 732 h 3661"/>
                <a:gd name="T24" fmla="*/ 1293 w 3305"/>
                <a:gd name="T25" fmla="*/ 717 h 3661"/>
                <a:gd name="T26" fmla="*/ 2587 w 3305"/>
                <a:gd name="T27" fmla="*/ 2010 h 3661"/>
                <a:gd name="T28" fmla="*/ 2135 w 3305"/>
                <a:gd name="T29" fmla="*/ 3006 h 3661"/>
                <a:gd name="T30" fmla="*/ 2415 w 3305"/>
                <a:gd name="T31" fmla="*/ 3660 h 3661"/>
                <a:gd name="T32" fmla="*/ 3304 w 3305"/>
                <a:gd name="T33" fmla="*/ 2010 h 3661"/>
                <a:gd name="T34" fmla="*/ 1293 w 3305"/>
                <a:gd name="T35" fmla="*/ 0 h 3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05" h="3661">
                  <a:moveTo>
                    <a:pt x="966" y="2150"/>
                  </a:moveTo>
                  <a:lnTo>
                    <a:pt x="966" y="2150"/>
                  </a:lnTo>
                  <a:cubicBezTo>
                    <a:pt x="468" y="1013"/>
                    <a:pt x="468" y="1013"/>
                    <a:pt x="468" y="1013"/>
                  </a:cubicBezTo>
                  <a:cubicBezTo>
                    <a:pt x="187" y="1246"/>
                    <a:pt x="0" y="1605"/>
                    <a:pt x="0" y="2010"/>
                  </a:cubicBezTo>
                  <a:cubicBezTo>
                    <a:pt x="0" y="2726"/>
                    <a:pt x="577" y="3302"/>
                    <a:pt x="1293" y="3302"/>
                  </a:cubicBezTo>
                  <a:cubicBezTo>
                    <a:pt x="1356" y="3302"/>
                    <a:pt x="1418" y="3302"/>
                    <a:pt x="1480" y="3286"/>
                  </a:cubicBezTo>
                  <a:cubicBezTo>
                    <a:pt x="982" y="2166"/>
                    <a:pt x="982" y="2166"/>
                    <a:pt x="982" y="2166"/>
                  </a:cubicBezTo>
                  <a:cubicBezTo>
                    <a:pt x="982" y="2150"/>
                    <a:pt x="982" y="2150"/>
                    <a:pt x="966" y="2150"/>
                  </a:cubicBezTo>
                  <a:close/>
                  <a:moveTo>
                    <a:pt x="1293" y="0"/>
                  </a:moveTo>
                  <a:lnTo>
                    <a:pt x="1293" y="0"/>
                  </a:lnTo>
                  <a:cubicBezTo>
                    <a:pt x="1138" y="0"/>
                    <a:pt x="966" y="31"/>
                    <a:pt x="826" y="62"/>
                  </a:cubicBezTo>
                  <a:cubicBezTo>
                    <a:pt x="1106" y="732"/>
                    <a:pt x="1106" y="732"/>
                    <a:pt x="1106" y="732"/>
                  </a:cubicBezTo>
                  <a:cubicBezTo>
                    <a:pt x="1169" y="717"/>
                    <a:pt x="1231" y="717"/>
                    <a:pt x="1293" y="717"/>
                  </a:cubicBezTo>
                  <a:cubicBezTo>
                    <a:pt x="2010" y="717"/>
                    <a:pt x="2587" y="1293"/>
                    <a:pt x="2587" y="2010"/>
                  </a:cubicBezTo>
                  <a:cubicBezTo>
                    <a:pt x="2587" y="2415"/>
                    <a:pt x="2415" y="2772"/>
                    <a:pt x="2135" y="3006"/>
                  </a:cubicBezTo>
                  <a:cubicBezTo>
                    <a:pt x="2415" y="3660"/>
                    <a:pt x="2415" y="3660"/>
                    <a:pt x="2415" y="3660"/>
                  </a:cubicBezTo>
                  <a:cubicBezTo>
                    <a:pt x="2961" y="3302"/>
                    <a:pt x="3304" y="2694"/>
                    <a:pt x="3304" y="2010"/>
                  </a:cubicBezTo>
                  <a:cubicBezTo>
                    <a:pt x="3304" y="904"/>
                    <a:pt x="2400" y="0"/>
                    <a:pt x="1293"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 name="Freeform 2">
              <a:extLst>
                <a:ext uri="{FF2B5EF4-FFF2-40B4-BE49-F238E27FC236}">
                  <a16:creationId xmlns:a16="http://schemas.microsoft.com/office/drawing/2014/main" id="{1EBF2E5C-63C5-A74D-B944-17D03BAAD0F2}"/>
                </a:ext>
              </a:extLst>
            </p:cNvPr>
            <p:cNvSpPr>
              <a:spLocks noChangeArrowheads="1"/>
            </p:cNvSpPr>
            <p:nvPr/>
          </p:nvSpPr>
          <p:spPr bwMode="auto">
            <a:xfrm>
              <a:off x="1739900" y="3206750"/>
              <a:ext cx="730250" cy="661988"/>
            </a:xfrm>
            <a:custGeom>
              <a:avLst/>
              <a:gdLst>
                <a:gd name="T0" fmla="*/ 1496 w 2027"/>
                <a:gd name="T1" fmla="*/ 1496 h 1838"/>
                <a:gd name="T2" fmla="*/ 530 w 2027"/>
                <a:gd name="T3" fmla="*/ 1496 h 1838"/>
                <a:gd name="T4" fmla="*/ 374 w 2027"/>
                <a:gd name="T5" fmla="*/ 1837 h 1838"/>
                <a:gd name="T6" fmla="*/ 0 w 2027"/>
                <a:gd name="T7" fmla="*/ 1837 h 1838"/>
                <a:gd name="T8" fmla="*/ 826 w 2027"/>
                <a:gd name="T9" fmla="*/ 0 h 1838"/>
                <a:gd name="T10" fmla="*/ 1200 w 2027"/>
                <a:gd name="T11" fmla="*/ 0 h 1838"/>
                <a:gd name="T12" fmla="*/ 2026 w 2027"/>
                <a:gd name="T13" fmla="*/ 1837 h 1838"/>
                <a:gd name="T14" fmla="*/ 1652 w 2027"/>
                <a:gd name="T15" fmla="*/ 1837 h 1838"/>
                <a:gd name="T16" fmla="*/ 1496 w 2027"/>
                <a:gd name="T17" fmla="*/ 1496 h 1838"/>
                <a:gd name="T18" fmla="*/ 1013 w 2027"/>
                <a:gd name="T19" fmla="*/ 390 h 1838"/>
                <a:gd name="T20" fmla="*/ 670 w 2027"/>
                <a:gd name="T21" fmla="*/ 1169 h 1838"/>
                <a:gd name="T22" fmla="*/ 1356 w 2027"/>
                <a:gd name="T23" fmla="*/ 1169 h 1838"/>
                <a:gd name="T24" fmla="*/ 1013 w 2027"/>
                <a:gd name="T25" fmla="*/ 390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7" h="1838">
                  <a:moveTo>
                    <a:pt x="1496" y="1496"/>
                  </a:moveTo>
                  <a:lnTo>
                    <a:pt x="530" y="1496"/>
                  </a:lnTo>
                  <a:lnTo>
                    <a:pt x="374" y="1837"/>
                  </a:lnTo>
                  <a:lnTo>
                    <a:pt x="0" y="1837"/>
                  </a:lnTo>
                  <a:lnTo>
                    <a:pt x="826" y="0"/>
                  </a:lnTo>
                  <a:lnTo>
                    <a:pt x="1200" y="0"/>
                  </a:lnTo>
                  <a:lnTo>
                    <a:pt x="2026" y="1837"/>
                  </a:lnTo>
                  <a:lnTo>
                    <a:pt x="1652" y="1837"/>
                  </a:lnTo>
                  <a:lnTo>
                    <a:pt x="1496" y="1496"/>
                  </a:lnTo>
                  <a:close/>
                  <a:moveTo>
                    <a:pt x="1013" y="390"/>
                  </a:moveTo>
                  <a:lnTo>
                    <a:pt x="670" y="1169"/>
                  </a:lnTo>
                  <a:lnTo>
                    <a:pt x="1356" y="1169"/>
                  </a:lnTo>
                  <a:lnTo>
                    <a:pt x="1013" y="3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Freeform 3">
              <a:extLst>
                <a:ext uri="{FF2B5EF4-FFF2-40B4-BE49-F238E27FC236}">
                  <a16:creationId xmlns:a16="http://schemas.microsoft.com/office/drawing/2014/main" id="{4D6F5B77-8131-2A44-B9F8-DEB12112C8F4}"/>
                </a:ext>
              </a:extLst>
            </p:cNvPr>
            <p:cNvSpPr>
              <a:spLocks noChangeArrowheads="1"/>
            </p:cNvSpPr>
            <p:nvPr/>
          </p:nvSpPr>
          <p:spPr bwMode="auto">
            <a:xfrm>
              <a:off x="2665413" y="3206750"/>
              <a:ext cx="639762" cy="661988"/>
            </a:xfrm>
            <a:custGeom>
              <a:avLst/>
              <a:gdLst>
                <a:gd name="T0" fmla="*/ 358 w 1777"/>
                <a:gd name="T1" fmla="*/ 1309 h 1838"/>
                <a:gd name="T2" fmla="*/ 358 w 1777"/>
                <a:gd name="T3" fmla="*/ 1309 h 1838"/>
                <a:gd name="T4" fmla="*/ 358 w 1777"/>
                <a:gd name="T5" fmla="*/ 1650 h 1838"/>
                <a:gd name="T6" fmla="*/ 156 w 1777"/>
                <a:gd name="T7" fmla="*/ 1837 h 1838"/>
                <a:gd name="T8" fmla="*/ 0 w 1777"/>
                <a:gd name="T9" fmla="*/ 1837 h 1838"/>
                <a:gd name="T10" fmla="*/ 0 w 1777"/>
                <a:gd name="T11" fmla="*/ 0 h 1838"/>
                <a:gd name="T12" fmla="*/ 872 w 1777"/>
                <a:gd name="T13" fmla="*/ 0 h 1838"/>
                <a:gd name="T14" fmla="*/ 872 w 1777"/>
                <a:gd name="T15" fmla="*/ 1309 h 1838"/>
                <a:gd name="T16" fmla="*/ 358 w 1777"/>
                <a:gd name="T17" fmla="*/ 1309 h 1838"/>
                <a:gd name="T18" fmla="*/ 358 w 1777"/>
                <a:gd name="T19" fmla="*/ 982 h 1838"/>
                <a:gd name="T20" fmla="*/ 358 w 1777"/>
                <a:gd name="T21" fmla="*/ 982 h 1838"/>
                <a:gd name="T22" fmla="*/ 872 w 1777"/>
                <a:gd name="T23" fmla="*/ 982 h 1838"/>
                <a:gd name="T24" fmla="*/ 872 w 1777"/>
                <a:gd name="T25" fmla="*/ 327 h 1838"/>
                <a:gd name="T26" fmla="*/ 358 w 1777"/>
                <a:gd name="T27" fmla="*/ 327 h 1838"/>
                <a:gd name="T28" fmla="*/ 358 w 1777"/>
                <a:gd name="T29" fmla="*/ 982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7" h="1838">
                  <a:moveTo>
                    <a:pt x="358" y="1309"/>
                  </a:moveTo>
                  <a:lnTo>
                    <a:pt x="358" y="1309"/>
                  </a:lnTo>
                  <a:cubicBezTo>
                    <a:pt x="358" y="1650"/>
                    <a:pt x="358" y="1650"/>
                    <a:pt x="358" y="1650"/>
                  </a:cubicBezTo>
                  <a:cubicBezTo>
                    <a:pt x="358" y="1760"/>
                    <a:pt x="265" y="1837"/>
                    <a:pt x="156" y="1837"/>
                  </a:cubicBezTo>
                  <a:cubicBezTo>
                    <a:pt x="0" y="1837"/>
                    <a:pt x="0" y="1837"/>
                    <a:pt x="0" y="1837"/>
                  </a:cubicBezTo>
                  <a:cubicBezTo>
                    <a:pt x="0" y="0"/>
                    <a:pt x="0" y="0"/>
                    <a:pt x="0" y="0"/>
                  </a:cubicBezTo>
                  <a:cubicBezTo>
                    <a:pt x="296" y="0"/>
                    <a:pt x="592" y="0"/>
                    <a:pt x="872" y="0"/>
                  </a:cubicBezTo>
                  <a:cubicBezTo>
                    <a:pt x="1776" y="0"/>
                    <a:pt x="1776" y="1294"/>
                    <a:pt x="872" y="1309"/>
                  </a:cubicBezTo>
                  <a:lnTo>
                    <a:pt x="358" y="1309"/>
                  </a:lnTo>
                  <a:close/>
                  <a:moveTo>
                    <a:pt x="358" y="982"/>
                  </a:moveTo>
                  <a:lnTo>
                    <a:pt x="358" y="982"/>
                  </a:lnTo>
                  <a:cubicBezTo>
                    <a:pt x="872" y="982"/>
                    <a:pt x="872" y="982"/>
                    <a:pt x="872" y="982"/>
                  </a:cubicBezTo>
                  <a:cubicBezTo>
                    <a:pt x="1309" y="982"/>
                    <a:pt x="1309" y="327"/>
                    <a:pt x="872" y="327"/>
                  </a:cubicBezTo>
                  <a:cubicBezTo>
                    <a:pt x="358" y="327"/>
                    <a:pt x="358" y="327"/>
                    <a:pt x="358" y="327"/>
                  </a:cubicBezTo>
                  <a:lnTo>
                    <a:pt x="358" y="98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 name="Freeform 4">
              <a:extLst>
                <a:ext uri="{FF2B5EF4-FFF2-40B4-BE49-F238E27FC236}">
                  <a16:creationId xmlns:a16="http://schemas.microsoft.com/office/drawing/2014/main" id="{E4FA7183-66EA-C64F-90DE-ADD8B8E120EB}"/>
                </a:ext>
              </a:extLst>
            </p:cNvPr>
            <p:cNvSpPr>
              <a:spLocks noChangeArrowheads="1"/>
            </p:cNvSpPr>
            <p:nvPr/>
          </p:nvSpPr>
          <p:spPr bwMode="auto">
            <a:xfrm>
              <a:off x="3440113" y="3206750"/>
              <a:ext cx="639762" cy="661988"/>
            </a:xfrm>
            <a:custGeom>
              <a:avLst/>
              <a:gdLst>
                <a:gd name="T0" fmla="*/ 343 w 1777"/>
                <a:gd name="T1" fmla="*/ 1309 h 1838"/>
                <a:gd name="T2" fmla="*/ 343 w 1777"/>
                <a:gd name="T3" fmla="*/ 1309 h 1838"/>
                <a:gd name="T4" fmla="*/ 343 w 1777"/>
                <a:gd name="T5" fmla="*/ 1650 h 1838"/>
                <a:gd name="T6" fmla="*/ 156 w 1777"/>
                <a:gd name="T7" fmla="*/ 1837 h 1838"/>
                <a:gd name="T8" fmla="*/ 0 w 1777"/>
                <a:gd name="T9" fmla="*/ 1837 h 1838"/>
                <a:gd name="T10" fmla="*/ 0 w 1777"/>
                <a:gd name="T11" fmla="*/ 0 h 1838"/>
                <a:gd name="T12" fmla="*/ 873 w 1777"/>
                <a:gd name="T13" fmla="*/ 0 h 1838"/>
                <a:gd name="T14" fmla="*/ 873 w 1777"/>
                <a:gd name="T15" fmla="*/ 1309 h 1838"/>
                <a:gd name="T16" fmla="*/ 343 w 1777"/>
                <a:gd name="T17" fmla="*/ 1309 h 1838"/>
                <a:gd name="T18" fmla="*/ 343 w 1777"/>
                <a:gd name="T19" fmla="*/ 982 h 1838"/>
                <a:gd name="T20" fmla="*/ 343 w 1777"/>
                <a:gd name="T21" fmla="*/ 982 h 1838"/>
                <a:gd name="T22" fmla="*/ 873 w 1777"/>
                <a:gd name="T23" fmla="*/ 982 h 1838"/>
                <a:gd name="T24" fmla="*/ 873 w 1777"/>
                <a:gd name="T25" fmla="*/ 327 h 1838"/>
                <a:gd name="T26" fmla="*/ 343 w 1777"/>
                <a:gd name="T27" fmla="*/ 327 h 1838"/>
                <a:gd name="T28" fmla="*/ 343 w 1777"/>
                <a:gd name="T29" fmla="*/ 982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7" h="1838">
                  <a:moveTo>
                    <a:pt x="343" y="1309"/>
                  </a:moveTo>
                  <a:lnTo>
                    <a:pt x="343" y="1309"/>
                  </a:lnTo>
                  <a:cubicBezTo>
                    <a:pt x="343" y="1650"/>
                    <a:pt x="343" y="1650"/>
                    <a:pt x="343" y="1650"/>
                  </a:cubicBezTo>
                  <a:cubicBezTo>
                    <a:pt x="343" y="1760"/>
                    <a:pt x="265" y="1837"/>
                    <a:pt x="156" y="1837"/>
                  </a:cubicBezTo>
                  <a:cubicBezTo>
                    <a:pt x="0" y="1837"/>
                    <a:pt x="0" y="1837"/>
                    <a:pt x="0" y="1837"/>
                  </a:cubicBezTo>
                  <a:cubicBezTo>
                    <a:pt x="0" y="0"/>
                    <a:pt x="0" y="0"/>
                    <a:pt x="0" y="0"/>
                  </a:cubicBezTo>
                  <a:cubicBezTo>
                    <a:pt x="280" y="0"/>
                    <a:pt x="577" y="0"/>
                    <a:pt x="873" y="0"/>
                  </a:cubicBezTo>
                  <a:cubicBezTo>
                    <a:pt x="1776" y="0"/>
                    <a:pt x="1776" y="1294"/>
                    <a:pt x="873" y="1309"/>
                  </a:cubicBezTo>
                  <a:lnTo>
                    <a:pt x="343" y="1309"/>
                  </a:lnTo>
                  <a:close/>
                  <a:moveTo>
                    <a:pt x="343" y="982"/>
                  </a:moveTo>
                  <a:lnTo>
                    <a:pt x="343" y="982"/>
                  </a:lnTo>
                  <a:cubicBezTo>
                    <a:pt x="873" y="982"/>
                    <a:pt x="873" y="982"/>
                    <a:pt x="873" y="982"/>
                  </a:cubicBezTo>
                  <a:cubicBezTo>
                    <a:pt x="1309" y="982"/>
                    <a:pt x="1309" y="327"/>
                    <a:pt x="873" y="327"/>
                  </a:cubicBezTo>
                  <a:cubicBezTo>
                    <a:pt x="343" y="327"/>
                    <a:pt x="343" y="327"/>
                    <a:pt x="343" y="327"/>
                  </a:cubicBezTo>
                  <a:lnTo>
                    <a:pt x="343" y="98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 name="Freeform 5">
              <a:extLst>
                <a:ext uri="{FF2B5EF4-FFF2-40B4-BE49-F238E27FC236}">
                  <a16:creationId xmlns:a16="http://schemas.microsoft.com/office/drawing/2014/main" id="{103BE3E4-87B8-3645-B031-1147A54A01A5}"/>
                </a:ext>
              </a:extLst>
            </p:cNvPr>
            <p:cNvSpPr>
              <a:spLocks noChangeArrowheads="1"/>
            </p:cNvSpPr>
            <p:nvPr/>
          </p:nvSpPr>
          <p:spPr bwMode="auto">
            <a:xfrm>
              <a:off x="4214813" y="3206750"/>
              <a:ext cx="595312" cy="661988"/>
            </a:xfrm>
            <a:custGeom>
              <a:avLst/>
              <a:gdLst>
                <a:gd name="T0" fmla="*/ 1637 w 1653"/>
                <a:gd name="T1" fmla="*/ 904 h 1838"/>
                <a:gd name="T2" fmla="*/ 1637 w 1653"/>
                <a:gd name="T3" fmla="*/ 904 h 1838"/>
                <a:gd name="T4" fmla="*/ 717 w 1653"/>
                <a:gd name="T5" fmla="*/ 1837 h 1838"/>
                <a:gd name="T6" fmla="*/ 0 w 1653"/>
                <a:gd name="T7" fmla="*/ 1837 h 1838"/>
                <a:gd name="T8" fmla="*/ 0 w 1653"/>
                <a:gd name="T9" fmla="*/ 0 h 1838"/>
                <a:gd name="T10" fmla="*/ 717 w 1653"/>
                <a:gd name="T11" fmla="*/ 0 h 1838"/>
                <a:gd name="T12" fmla="*/ 1637 w 1653"/>
                <a:gd name="T13" fmla="*/ 904 h 1838"/>
                <a:gd name="T14" fmla="*/ 343 w 1653"/>
                <a:gd name="T15" fmla="*/ 1511 h 1838"/>
                <a:gd name="T16" fmla="*/ 343 w 1653"/>
                <a:gd name="T17" fmla="*/ 1511 h 1838"/>
                <a:gd name="T18" fmla="*/ 717 w 1653"/>
                <a:gd name="T19" fmla="*/ 1511 h 1838"/>
                <a:gd name="T20" fmla="*/ 1294 w 1653"/>
                <a:gd name="T21" fmla="*/ 904 h 1838"/>
                <a:gd name="T22" fmla="*/ 717 w 1653"/>
                <a:gd name="T23" fmla="*/ 327 h 1838"/>
                <a:gd name="T24" fmla="*/ 343 w 1653"/>
                <a:gd name="T25" fmla="*/ 327 h 1838"/>
                <a:gd name="T26" fmla="*/ 343 w 1653"/>
                <a:gd name="T27" fmla="*/ 1511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3" h="1838">
                  <a:moveTo>
                    <a:pt x="1637" y="904"/>
                  </a:moveTo>
                  <a:lnTo>
                    <a:pt x="1637" y="904"/>
                  </a:lnTo>
                  <a:cubicBezTo>
                    <a:pt x="1652" y="1371"/>
                    <a:pt x="1356" y="1837"/>
                    <a:pt x="717" y="1837"/>
                  </a:cubicBezTo>
                  <a:cubicBezTo>
                    <a:pt x="499" y="1837"/>
                    <a:pt x="219" y="1837"/>
                    <a:pt x="0" y="1837"/>
                  </a:cubicBezTo>
                  <a:cubicBezTo>
                    <a:pt x="0" y="0"/>
                    <a:pt x="0" y="0"/>
                    <a:pt x="0" y="0"/>
                  </a:cubicBezTo>
                  <a:cubicBezTo>
                    <a:pt x="219" y="0"/>
                    <a:pt x="499" y="0"/>
                    <a:pt x="717" y="0"/>
                  </a:cubicBezTo>
                  <a:cubicBezTo>
                    <a:pt x="1356" y="0"/>
                    <a:pt x="1637" y="452"/>
                    <a:pt x="1637" y="904"/>
                  </a:cubicBezTo>
                  <a:close/>
                  <a:moveTo>
                    <a:pt x="343" y="1511"/>
                  </a:moveTo>
                  <a:lnTo>
                    <a:pt x="343" y="1511"/>
                  </a:lnTo>
                  <a:cubicBezTo>
                    <a:pt x="717" y="1511"/>
                    <a:pt x="717" y="1511"/>
                    <a:pt x="717" y="1511"/>
                  </a:cubicBezTo>
                  <a:cubicBezTo>
                    <a:pt x="1138" y="1511"/>
                    <a:pt x="1309" y="1200"/>
                    <a:pt x="1294" y="904"/>
                  </a:cubicBezTo>
                  <a:cubicBezTo>
                    <a:pt x="1294" y="623"/>
                    <a:pt x="1122" y="327"/>
                    <a:pt x="717" y="327"/>
                  </a:cubicBezTo>
                  <a:cubicBezTo>
                    <a:pt x="343" y="327"/>
                    <a:pt x="343" y="327"/>
                    <a:pt x="343" y="327"/>
                  </a:cubicBezTo>
                  <a:lnTo>
                    <a:pt x="343" y="151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6">
              <a:extLst>
                <a:ext uri="{FF2B5EF4-FFF2-40B4-BE49-F238E27FC236}">
                  <a16:creationId xmlns:a16="http://schemas.microsoft.com/office/drawing/2014/main" id="{04D85070-A3BD-D345-8EA0-0DF8CAC84CC1}"/>
                </a:ext>
              </a:extLst>
            </p:cNvPr>
            <p:cNvSpPr>
              <a:spLocks noChangeArrowheads="1"/>
            </p:cNvSpPr>
            <p:nvPr/>
          </p:nvSpPr>
          <p:spPr bwMode="auto">
            <a:xfrm>
              <a:off x="4921250" y="3206750"/>
              <a:ext cx="644525" cy="661988"/>
            </a:xfrm>
            <a:custGeom>
              <a:avLst/>
              <a:gdLst>
                <a:gd name="T0" fmla="*/ 871 w 1792"/>
                <a:gd name="T1" fmla="*/ 764 h 1838"/>
                <a:gd name="T2" fmla="*/ 871 w 1792"/>
                <a:gd name="T3" fmla="*/ 764 h 1838"/>
                <a:gd name="T4" fmla="*/ 1370 w 1792"/>
                <a:gd name="T5" fmla="*/ 0 h 1838"/>
                <a:gd name="T6" fmla="*/ 1791 w 1792"/>
                <a:gd name="T7" fmla="*/ 0 h 1838"/>
                <a:gd name="T8" fmla="*/ 1791 w 1792"/>
                <a:gd name="T9" fmla="*/ 16 h 1838"/>
                <a:gd name="T10" fmla="*/ 1058 w 1792"/>
                <a:gd name="T11" fmla="*/ 1091 h 1838"/>
                <a:gd name="T12" fmla="*/ 1058 w 1792"/>
                <a:gd name="T13" fmla="*/ 1650 h 1838"/>
                <a:gd name="T14" fmla="*/ 856 w 1792"/>
                <a:gd name="T15" fmla="*/ 1837 h 1838"/>
                <a:gd name="T16" fmla="*/ 700 w 1792"/>
                <a:gd name="T17" fmla="*/ 1837 h 1838"/>
                <a:gd name="T18" fmla="*/ 700 w 1792"/>
                <a:gd name="T19" fmla="*/ 1091 h 1838"/>
                <a:gd name="T20" fmla="*/ 0 w 1792"/>
                <a:gd name="T21" fmla="*/ 16 h 1838"/>
                <a:gd name="T22" fmla="*/ 0 w 1792"/>
                <a:gd name="T23" fmla="*/ 0 h 1838"/>
                <a:gd name="T24" fmla="*/ 403 w 1792"/>
                <a:gd name="T25" fmla="*/ 0 h 1838"/>
                <a:gd name="T26" fmla="*/ 871 w 1792"/>
                <a:gd name="T27" fmla="*/ 764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2" h="1838">
                  <a:moveTo>
                    <a:pt x="871" y="764"/>
                  </a:moveTo>
                  <a:lnTo>
                    <a:pt x="871" y="764"/>
                  </a:lnTo>
                  <a:cubicBezTo>
                    <a:pt x="1370" y="0"/>
                    <a:pt x="1370" y="0"/>
                    <a:pt x="1370" y="0"/>
                  </a:cubicBezTo>
                  <a:cubicBezTo>
                    <a:pt x="1791" y="0"/>
                    <a:pt x="1791" y="0"/>
                    <a:pt x="1791" y="0"/>
                  </a:cubicBezTo>
                  <a:cubicBezTo>
                    <a:pt x="1791" y="16"/>
                    <a:pt x="1791" y="16"/>
                    <a:pt x="1791" y="16"/>
                  </a:cubicBezTo>
                  <a:cubicBezTo>
                    <a:pt x="1058" y="1091"/>
                    <a:pt x="1058" y="1091"/>
                    <a:pt x="1058" y="1091"/>
                  </a:cubicBezTo>
                  <a:cubicBezTo>
                    <a:pt x="1058" y="1650"/>
                    <a:pt x="1058" y="1650"/>
                    <a:pt x="1058" y="1650"/>
                  </a:cubicBezTo>
                  <a:cubicBezTo>
                    <a:pt x="1058" y="1760"/>
                    <a:pt x="964" y="1837"/>
                    <a:pt x="856" y="1837"/>
                  </a:cubicBezTo>
                  <a:cubicBezTo>
                    <a:pt x="700" y="1837"/>
                    <a:pt x="700" y="1837"/>
                    <a:pt x="700" y="1837"/>
                  </a:cubicBezTo>
                  <a:cubicBezTo>
                    <a:pt x="700" y="1091"/>
                    <a:pt x="700" y="1091"/>
                    <a:pt x="700" y="1091"/>
                  </a:cubicBezTo>
                  <a:cubicBezTo>
                    <a:pt x="0" y="16"/>
                    <a:pt x="0" y="16"/>
                    <a:pt x="0" y="16"/>
                  </a:cubicBezTo>
                  <a:cubicBezTo>
                    <a:pt x="0" y="0"/>
                    <a:pt x="0" y="0"/>
                    <a:pt x="0" y="0"/>
                  </a:cubicBezTo>
                  <a:cubicBezTo>
                    <a:pt x="403" y="0"/>
                    <a:pt x="403" y="0"/>
                    <a:pt x="403" y="0"/>
                  </a:cubicBezTo>
                  <a:lnTo>
                    <a:pt x="871" y="76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Freeform 7">
              <a:extLst>
                <a:ext uri="{FF2B5EF4-FFF2-40B4-BE49-F238E27FC236}">
                  <a16:creationId xmlns:a16="http://schemas.microsoft.com/office/drawing/2014/main" id="{DEE0CED0-3078-F64E-A55B-C1A6F18D492D}"/>
                </a:ext>
              </a:extLst>
            </p:cNvPr>
            <p:cNvSpPr>
              <a:spLocks noChangeArrowheads="1"/>
            </p:cNvSpPr>
            <p:nvPr/>
          </p:nvSpPr>
          <p:spPr bwMode="auto">
            <a:xfrm>
              <a:off x="5745163" y="3206750"/>
              <a:ext cx="577850" cy="661988"/>
            </a:xfrm>
            <a:custGeom>
              <a:avLst/>
              <a:gdLst>
                <a:gd name="T0" fmla="*/ 1262 w 1606"/>
                <a:gd name="T1" fmla="*/ 1247 h 1838"/>
                <a:gd name="T2" fmla="*/ 1262 w 1606"/>
                <a:gd name="T3" fmla="*/ 1247 h 1838"/>
                <a:gd name="T4" fmla="*/ 1262 w 1606"/>
                <a:gd name="T5" fmla="*/ 203 h 1838"/>
                <a:gd name="T6" fmla="*/ 1465 w 1606"/>
                <a:gd name="T7" fmla="*/ 0 h 1838"/>
                <a:gd name="T8" fmla="*/ 1605 w 1606"/>
                <a:gd name="T9" fmla="*/ 0 h 1838"/>
                <a:gd name="T10" fmla="*/ 1605 w 1606"/>
                <a:gd name="T11" fmla="*/ 1837 h 1838"/>
                <a:gd name="T12" fmla="*/ 1324 w 1606"/>
                <a:gd name="T13" fmla="*/ 1837 h 1838"/>
                <a:gd name="T14" fmla="*/ 358 w 1606"/>
                <a:gd name="T15" fmla="*/ 623 h 1838"/>
                <a:gd name="T16" fmla="*/ 358 w 1606"/>
                <a:gd name="T17" fmla="*/ 1650 h 1838"/>
                <a:gd name="T18" fmla="*/ 156 w 1606"/>
                <a:gd name="T19" fmla="*/ 1837 h 1838"/>
                <a:gd name="T20" fmla="*/ 0 w 1606"/>
                <a:gd name="T21" fmla="*/ 1837 h 1838"/>
                <a:gd name="T22" fmla="*/ 0 w 1606"/>
                <a:gd name="T23" fmla="*/ 0 h 1838"/>
                <a:gd name="T24" fmla="*/ 280 w 1606"/>
                <a:gd name="T25" fmla="*/ 0 h 1838"/>
                <a:gd name="T26" fmla="*/ 1262 w 1606"/>
                <a:gd name="T27" fmla="*/ 1247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6" h="1838">
                  <a:moveTo>
                    <a:pt x="1262" y="1247"/>
                  </a:moveTo>
                  <a:lnTo>
                    <a:pt x="1262" y="1247"/>
                  </a:lnTo>
                  <a:cubicBezTo>
                    <a:pt x="1262" y="203"/>
                    <a:pt x="1262" y="203"/>
                    <a:pt x="1262" y="203"/>
                  </a:cubicBezTo>
                  <a:cubicBezTo>
                    <a:pt x="1262" y="94"/>
                    <a:pt x="1355" y="0"/>
                    <a:pt x="1465" y="0"/>
                  </a:cubicBezTo>
                  <a:cubicBezTo>
                    <a:pt x="1605" y="0"/>
                    <a:pt x="1605" y="0"/>
                    <a:pt x="1605" y="0"/>
                  </a:cubicBezTo>
                  <a:cubicBezTo>
                    <a:pt x="1605" y="1837"/>
                    <a:pt x="1605" y="1837"/>
                    <a:pt x="1605" y="1837"/>
                  </a:cubicBezTo>
                  <a:cubicBezTo>
                    <a:pt x="1324" y="1837"/>
                    <a:pt x="1324" y="1837"/>
                    <a:pt x="1324" y="1837"/>
                  </a:cubicBezTo>
                  <a:cubicBezTo>
                    <a:pt x="358" y="623"/>
                    <a:pt x="358" y="623"/>
                    <a:pt x="358" y="623"/>
                  </a:cubicBezTo>
                  <a:cubicBezTo>
                    <a:pt x="358" y="1650"/>
                    <a:pt x="358" y="1650"/>
                    <a:pt x="358" y="1650"/>
                  </a:cubicBezTo>
                  <a:cubicBezTo>
                    <a:pt x="358" y="1760"/>
                    <a:pt x="265" y="1837"/>
                    <a:pt x="156" y="1837"/>
                  </a:cubicBezTo>
                  <a:cubicBezTo>
                    <a:pt x="0" y="1837"/>
                    <a:pt x="0" y="1837"/>
                    <a:pt x="0" y="1837"/>
                  </a:cubicBezTo>
                  <a:cubicBezTo>
                    <a:pt x="0" y="0"/>
                    <a:pt x="0" y="0"/>
                    <a:pt x="0" y="0"/>
                  </a:cubicBezTo>
                  <a:cubicBezTo>
                    <a:pt x="280" y="0"/>
                    <a:pt x="280" y="0"/>
                    <a:pt x="280" y="0"/>
                  </a:cubicBezTo>
                  <a:lnTo>
                    <a:pt x="1262" y="12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8">
              <a:extLst>
                <a:ext uri="{FF2B5EF4-FFF2-40B4-BE49-F238E27FC236}">
                  <a16:creationId xmlns:a16="http://schemas.microsoft.com/office/drawing/2014/main" id="{3F8F42B2-CE21-6045-8353-430EA715BA6D}"/>
                </a:ext>
              </a:extLst>
            </p:cNvPr>
            <p:cNvSpPr>
              <a:spLocks noChangeArrowheads="1"/>
            </p:cNvSpPr>
            <p:nvPr/>
          </p:nvSpPr>
          <p:spPr bwMode="auto">
            <a:xfrm>
              <a:off x="6519863" y="3206750"/>
              <a:ext cx="730250" cy="661988"/>
            </a:xfrm>
            <a:custGeom>
              <a:avLst/>
              <a:gdLst>
                <a:gd name="T0" fmla="*/ 1496 w 2027"/>
                <a:gd name="T1" fmla="*/ 1496 h 1838"/>
                <a:gd name="T2" fmla="*/ 546 w 2027"/>
                <a:gd name="T3" fmla="*/ 1496 h 1838"/>
                <a:gd name="T4" fmla="*/ 389 w 2027"/>
                <a:gd name="T5" fmla="*/ 1837 h 1838"/>
                <a:gd name="T6" fmla="*/ 0 w 2027"/>
                <a:gd name="T7" fmla="*/ 1837 h 1838"/>
                <a:gd name="T8" fmla="*/ 826 w 2027"/>
                <a:gd name="T9" fmla="*/ 0 h 1838"/>
                <a:gd name="T10" fmla="*/ 1216 w 2027"/>
                <a:gd name="T11" fmla="*/ 0 h 1838"/>
                <a:gd name="T12" fmla="*/ 2026 w 2027"/>
                <a:gd name="T13" fmla="*/ 1837 h 1838"/>
                <a:gd name="T14" fmla="*/ 1652 w 2027"/>
                <a:gd name="T15" fmla="*/ 1837 h 1838"/>
                <a:gd name="T16" fmla="*/ 1496 w 2027"/>
                <a:gd name="T17" fmla="*/ 1496 h 1838"/>
                <a:gd name="T18" fmla="*/ 1013 w 2027"/>
                <a:gd name="T19" fmla="*/ 390 h 1838"/>
                <a:gd name="T20" fmla="*/ 686 w 2027"/>
                <a:gd name="T21" fmla="*/ 1169 h 1838"/>
                <a:gd name="T22" fmla="*/ 1356 w 2027"/>
                <a:gd name="T23" fmla="*/ 1169 h 1838"/>
                <a:gd name="T24" fmla="*/ 1013 w 2027"/>
                <a:gd name="T25" fmla="*/ 390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7" h="1838">
                  <a:moveTo>
                    <a:pt x="1496" y="1496"/>
                  </a:moveTo>
                  <a:lnTo>
                    <a:pt x="546" y="1496"/>
                  </a:lnTo>
                  <a:lnTo>
                    <a:pt x="389" y="1837"/>
                  </a:lnTo>
                  <a:lnTo>
                    <a:pt x="0" y="1837"/>
                  </a:lnTo>
                  <a:lnTo>
                    <a:pt x="826" y="0"/>
                  </a:lnTo>
                  <a:lnTo>
                    <a:pt x="1216" y="0"/>
                  </a:lnTo>
                  <a:lnTo>
                    <a:pt x="2026" y="1837"/>
                  </a:lnTo>
                  <a:lnTo>
                    <a:pt x="1652" y="1837"/>
                  </a:lnTo>
                  <a:lnTo>
                    <a:pt x="1496" y="1496"/>
                  </a:lnTo>
                  <a:close/>
                  <a:moveTo>
                    <a:pt x="1013" y="390"/>
                  </a:moveTo>
                  <a:lnTo>
                    <a:pt x="686" y="1169"/>
                  </a:lnTo>
                  <a:lnTo>
                    <a:pt x="1356" y="1169"/>
                  </a:lnTo>
                  <a:lnTo>
                    <a:pt x="1013" y="3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Freeform 9">
              <a:extLst>
                <a:ext uri="{FF2B5EF4-FFF2-40B4-BE49-F238E27FC236}">
                  <a16:creationId xmlns:a16="http://schemas.microsoft.com/office/drawing/2014/main" id="{45286795-8DA8-AF4D-A688-16792F63AD02}"/>
                </a:ext>
              </a:extLst>
            </p:cNvPr>
            <p:cNvSpPr>
              <a:spLocks noChangeArrowheads="1"/>
            </p:cNvSpPr>
            <p:nvPr/>
          </p:nvSpPr>
          <p:spPr bwMode="auto">
            <a:xfrm>
              <a:off x="7445375" y="3211513"/>
              <a:ext cx="701675" cy="661987"/>
            </a:xfrm>
            <a:custGeom>
              <a:avLst/>
              <a:gdLst>
                <a:gd name="T0" fmla="*/ 1605 w 1949"/>
                <a:gd name="T1" fmla="*/ 498 h 1838"/>
                <a:gd name="T2" fmla="*/ 1605 w 1949"/>
                <a:gd name="T3" fmla="*/ 498 h 1838"/>
                <a:gd name="T4" fmla="*/ 1013 w 1949"/>
                <a:gd name="T5" fmla="*/ 1293 h 1838"/>
                <a:gd name="T6" fmla="*/ 935 w 1949"/>
                <a:gd name="T7" fmla="*/ 1293 h 1838"/>
                <a:gd name="T8" fmla="*/ 358 w 1949"/>
                <a:gd name="T9" fmla="*/ 498 h 1838"/>
                <a:gd name="T10" fmla="*/ 358 w 1949"/>
                <a:gd name="T11" fmla="*/ 1634 h 1838"/>
                <a:gd name="T12" fmla="*/ 156 w 1949"/>
                <a:gd name="T13" fmla="*/ 1837 h 1838"/>
                <a:gd name="T14" fmla="*/ 0 w 1949"/>
                <a:gd name="T15" fmla="*/ 1837 h 1838"/>
                <a:gd name="T16" fmla="*/ 0 w 1949"/>
                <a:gd name="T17" fmla="*/ 0 h 1838"/>
                <a:gd name="T18" fmla="*/ 405 w 1949"/>
                <a:gd name="T19" fmla="*/ 0 h 1838"/>
                <a:gd name="T20" fmla="*/ 982 w 1949"/>
                <a:gd name="T21" fmla="*/ 779 h 1838"/>
                <a:gd name="T22" fmla="*/ 1558 w 1949"/>
                <a:gd name="T23" fmla="*/ 0 h 1838"/>
                <a:gd name="T24" fmla="*/ 1948 w 1949"/>
                <a:gd name="T25" fmla="*/ 0 h 1838"/>
                <a:gd name="T26" fmla="*/ 1948 w 1949"/>
                <a:gd name="T27" fmla="*/ 1634 h 1838"/>
                <a:gd name="T28" fmla="*/ 1761 w 1949"/>
                <a:gd name="T29" fmla="*/ 1837 h 1838"/>
                <a:gd name="T30" fmla="*/ 1605 w 1949"/>
                <a:gd name="T31" fmla="*/ 1837 h 1838"/>
                <a:gd name="T32" fmla="*/ 1605 w 1949"/>
                <a:gd name="T33" fmla="*/ 498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9" h="1838">
                  <a:moveTo>
                    <a:pt x="1605" y="498"/>
                  </a:moveTo>
                  <a:lnTo>
                    <a:pt x="1605" y="498"/>
                  </a:lnTo>
                  <a:cubicBezTo>
                    <a:pt x="1013" y="1293"/>
                    <a:pt x="1013" y="1293"/>
                    <a:pt x="1013" y="1293"/>
                  </a:cubicBezTo>
                  <a:cubicBezTo>
                    <a:pt x="935" y="1293"/>
                    <a:pt x="935" y="1293"/>
                    <a:pt x="935" y="1293"/>
                  </a:cubicBezTo>
                  <a:cubicBezTo>
                    <a:pt x="358" y="498"/>
                    <a:pt x="358" y="498"/>
                    <a:pt x="358" y="498"/>
                  </a:cubicBezTo>
                  <a:cubicBezTo>
                    <a:pt x="358" y="1634"/>
                    <a:pt x="358" y="1634"/>
                    <a:pt x="358" y="1634"/>
                  </a:cubicBezTo>
                  <a:cubicBezTo>
                    <a:pt x="358" y="1744"/>
                    <a:pt x="265" y="1837"/>
                    <a:pt x="156" y="1837"/>
                  </a:cubicBezTo>
                  <a:cubicBezTo>
                    <a:pt x="0" y="1837"/>
                    <a:pt x="0" y="1837"/>
                    <a:pt x="0" y="1837"/>
                  </a:cubicBezTo>
                  <a:cubicBezTo>
                    <a:pt x="0" y="0"/>
                    <a:pt x="0" y="0"/>
                    <a:pt x="0" y="0"/>
                  </a:cubicBezTo>
                  <a:cubicBezTo>
                    <a:pt x="405" y="0"/>
                    <a:pt x="405" y="0"/>
                    <a:pt x="405" y="0"/>
                  </a:cubicBezTo>
                  <a:cubicBezTo>
                    <a:pt x="982" y="779"/>
                    <a:pt x="982" y="779"/>
                    <a:pt x="982" y="779"/>
                  </a:cubicBezTo>
                  <a:cubicBezTo>
                    <a:pt x="1558" y="0"/>
                    <a:pt x="1558" y="0"/>
                    <a:pt x="1558" y="0"/>
                  </a:cubicBezTo>
                  <a:cubicBezTo>
                    <a:pt x="1948" y="0"/>
                    <a:pt x="1948" y="0"/>
                    <a:pt x="1948" y="0"/>
                  </a:cubicBezTo>
                  <a:cubicBezTo>
                    <a:pt x="1948" y="1634"/>
                    <a:pt x="1948" y="1634"/>
                    <a:pt x="1948" y="1634"/>
                  </a:cubicBezTo>
                  <a:cubicBezTo>
                    <a:pt x="1948" y="1744"/>
                    <a:pt x="1870" y="1837"/>
                    <a:pt x="1761" y="1837"/>
                  </a:cubicBezTo>
                  <a:cubicBezTo>
                    <a:pt x="1605" y="1837"/>
                    <a:pt x="1605" y="1837"/>
                    <a:pt x="1605" y="1837"/>
                  </a:cubicBezTo>
                  <a:lnTo>
                    <a:pt x="1605"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10">
              <a:extLst>
                <a:ext uri="{FF2B5EF4-FFF2-40B4-BE49-F238E27FC236}">
                  <a16:creationId xmlns:a16="http://schemas.microsoft.com/office/drawing/2014/main" id="{A43864D1-303E-E441-B025-9F075BE83B35}"/>
                </a:ext>
              </a:extLst>
            </p:cNvPr>
            <p:cNvSpPr>
              <a:spLocks noChangeArrowheads="1"/>
            </p:cNvSpPr>
            <p:nvPr/>
          </p:nvSpPr>
          <p:spPr bwMode="auto">
            <a:xfrm>
              <a:off x="8426450" y="3206750"/>
              <a:ext cx="123825" cy="661988"/>
            </a:xfrm>
            <a:custGeom>
              <a:avLst/>
              <a:gdLst>
                <a:gd name="T0" fmla="*/ 0 w 344"/>
                <a:gd name="T1" fmla="*/ 1837 h 1838"/>
                <a:gd name="T2" fmla="*/ 0 w 344"/>
                <a:gd name="T3" fmla="*/ 1837 h 1838"/>
                <a:gd name="T4" fmla="*/ 0 w 344"/>
                <a:gd name="T5" fmla="*/ 203 h 1838"/>
                <a:gd name="T6" fmla="*/ 202 w 344"/>
                <a:gd name="T7" fmla="*/ 0 h 1838"/>
                <a:gd name="T8" fmla="*/ 343 w 344"/>
                <a:gd name="T9" fmla="*/ 0 h 1838"/>
                <a:gd name="T10" fmla="*/ 343 w 344"/>
                <a:gd name="T11" fmla="*/ 1650 h 1838"/>
                <a:gd name="T12" fmla="*/ 156 w 344"/>
                <a:gd name="T13" fmla="*/ 1837 h 1838"/>
                <a:gd name="T14" fmla="*/ 0 w 344"/>
                <a:gd name="T15" fmla="*/ 1837 h 18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1838">
                  <a:moveTo>
                    <a:pt x="0" y="1837"/>
                  </a:moveTo>
                  <a:lnTo>
                    <a:pt x="0" y="1837"/>
                  </a:lnTo>
                  <a:cubicBezTo>
                    <a:pt x="0" y="203"/>
                    <a:pt x="0" y="203"/>
                    <a:pt x="0" y="203"/>
                  </a:cubicBezTo>
                  <a:cubicBezTo>
                    <a:pt x="0" y="94"/>
                    <a:pt x="93" y="0"/>
                    <a:pt x="202" y="0"/>
                  </a:cubicBezTo>
                  <a:cubicBezTo>
                    <a:pt x="343" y="0"/>
                    <a:pt x="343" y="0"/>
                    <a:pt x="343" y="0"/>
                  </a:cubicBezTo>
                  <a:cubicBezTo>
                    <a:pt x="343" y="1650"/>
                    <a:pt x="343" y="1650"/>
                    <a:pt x="343" y="1650"/>
                  </a:cubicBezTo>
                  <a:cubicBezTo>
                    <a:pt x="343" y="1760"/>
                    <a:pt x="264" y="1837"/>
                    <a:pt x="156" y="1837"/>
                  </a:cubicBezTo>
                  <a:lnTo>
                    <a:pt x="0" y="18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 name="Freeform 11">
              <a:extLst>
                <a:ext uri="{FF2B5EF4-FFF2-40B4-BE49-F238E27FC236}">
                  <a16:creationId xmlns:a16="http://schemas.microsoft.com/office/drawing/2014/main" id="{403D6CFC-BFCA-DC48-B18A-A012DEC0630C}"/>
                </a:ext>
              </a:extLst>
            </p:cNvPr>
            <p:cNvSpPr>
              <a:spLocks noChangeArrowheads="1"/>
            </p:cNvSpPr>
            <p:nvPr/>
          </p:nvSpPr>
          <p:spPr bwMode="auto">
            <a:xfrm>
              <a:off x="8774113" y="3195638"/>
              <a:ext cx="606425" cy="688975"/>
            </a:xfrm>
            <a:custGeom>
              <a:avLst/>
              <a:gdLst>
                <a:gd name="T0" fmla="*/ 1683 w 1684"/>
                <a:gd name="T1" fmla="*/ 1652 h 1916"/>
                <a:gd name="T2" fmla="*/ 1683 w 1684"/>
                <a:gd name="T3" fmla="*/ 1652 h 1916"/>
                <a:gd name="T4" fmla="*/ 981 w 1684"/>
                <a:gd name="T5" fmla="*/ 1915 h 1916"/>
                <a:gd name="T6" fmla="*/ 15 w 1684"/>
                <a:gd name="T7" fmla="*/ 966 h 1916"/>
                <a:gd name="T8" fmla="*/ 981 w 1684"/>
                <a:gd name="T9" fmla="*/ 0 h 1916"/>
                <a:gd name="T10" fmla="*/ 1651 w 1684"/>
                <a:gd name="T11" fmla="*/ 281 h 1916"/>
                <a:gd name="T12" fmla="*/ 1433 w 1684"/>
                <a:gd name="T13" fmla="*/ 498 h 1916"/>
                <a:gd name="T14" fmla="*/ 981 w 1684"/>
                <a:gd name="T15" fmla="*/ 327 h 1916"/>
                <a:gd name="T16" fmla="*/ 358 w 1684"/>
                <a:gd name="T17" fmla="*/ 966 h 1916"/>
                <a:gd name="T18" fmla="*/ 981 w 1684"/>
                <a:gd name="T19" fmla="*/ 1589 h 1916"/>
                <a:gd name="T20" fmla="*/ 1449 w 1684"/>
                <a:gd name="T21" fmla="*/ 1402 h 1916"/>
                <a:gd name="T22" fmla="*/ 1683 w 1684"/>
                <a:gd name="T23" fmla="*/ 1652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4" h="1916">
                  <a:moveTo>
                    <a:pt x="1683" y="1652"/>
                  </a:moveTo>
                  <a:lnTo>
                    <a:pt x="1683" y="1652"/>
                  </a:lnTo>
                  <a:cubicBezTo>
                    <a:pt x="1496" y="1822"/>
                    <a:pt x="1246" y="1915"/>
                    <a:pt x="981" y="1915"/>
                  </a:cubicBezTo>
                  <a:cubicBezTo>
                    <a:pt x="296" y="1915"/>
                    <a:pt x="15" y="1449"/>
                    <a:pt x="15" y="966"/>
                  </a:cubicBezTo>
                  <a:cubicBezTo>
                    <a:pt x="0" y="483"/>
                    <a:pt x="327" y="0"/>
                    <a:pt x="981" y="0"/>
                  </a:cubicBezTo>
                  <a:cubicBezTo>
                    <a:pt x="1230" y="0"/>
                    <a:pt x="1464" y="94"/>
                    <a:pt x="1651" y="281"/>
                  </a:cubicBezTo>
                  <a:cubicBezTo>
                    <a:pt x="1433" y="498"/>
                    <a:pt x="1433" y="498"/>
                    <a:pt x="1433" y="498"/>
                  </a:cubicBezTo>
                  <a:cubicBezTo>
                    <a:pt x="1309" y="390"/>
                    <a:pt x="1137" y="327"/>
                    <a:pt x="981" y="327"/>
                  </a:cubicBezTo>
                  <a:cubicBezTo>
                    <a:pt x="545" y="327"/>
                    <a:pt x="342" y="670"/>
                    <a:pt x="358" y="966"/>
                  </a:cubicBezTo>
                  <a:cubicBezTo>
                    <a:pt x="358" y="1278"/>
                    <a:pt x="529" y="1589"/>
                    <a:pt x="981" y="1589"/>
                  </a:cubicBezTo>
                  <a:cubicBezTo>
                    <a:pt x="1137" y="1589"/>
                    <a:pt x="1324" y="1527"/>
                    <a:pt x="1449" y="1402"/>
                  </a:cubicBezTo>
                  <a:lnTo>
                    <a:pt x="1683" y="165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12">
              <a:extLst>
                <a:ext uri="{FF2B5EF4-FFF2-40B4-BE49-F238E27FC236}">
                  <a16:creationId xmlns:a16="http://schemas.microsoft.com/office/drawing/2014/main" id="{5478948D-2D9F-C44A-A72F-556A051D4F4B}"/>
                </a:ext>
              </a:extLst>
            </p:cNvPr>
            <p:cNvSpPr>
              <a:spLocks noChangeArrowheads="1"/>
            </p:cNvSpPr>
            <p:nvPr/>
          </p:nvSpPr>
          <p:spPr bwMode="auto">
            <a:xfrm>
              <a:off x="9537700" y="3184525"/>
              <a:ext cx="566738" cy="706438"/>
            </a:xfrm>
            <a:custGeom>
              <a:avLst/>
              <a:gdLst>
                <a:gd name="T0" fmla="*/ 1246 w 1575"/>
                <a:gd name="T1" fmla="*/ 514 h 1963"/>
                <a:gd name="T2" fmla="*/ 1246 w 1575"/>
                <a:gd name="T3" fmla="*/ 514 h 1963"/>
                <a:gd name="T4" fmla="*/ 810 w 1575"/>
                <a:gd name="T5" fmla="*/ 312 h 1963"/>
                <a:gd name="T6" fmla="*/ 420 w 1575"/>
                <a:gd name="T7" fmla="*/ 545 h 1963"/>
                <a:gd name="T8" fmla="*/ 826 w 1575"/>
                <a:gd name="T9" fmla="*/ 779 h 1963"/>
                <a:gd name="T10" fmla="*/ 1574 w 1575"/>
                <a:gd name="T11" fmla="*/ 1371 h 1963"/>
                <a:gd name="T12" fmla="*/ 794 w 1575"/>
                <a:gd name="T13" fmla="*/ 1946 h 1963"/>
                <a:gd name="T14" fmla="*/ 0 w 1575"/>
                <a:gd name="T15" fmla="*/ 1496 h 1963"/>
                <a:gd name="T16" fmla="*/ 280 w 1575"/>
                <a:gd name="T17" fmla="*/ 1356 h 1963"/>
                <a:gd name="T18" fmla="*/ 794 w 1575"/>
                <a:gd name="T19" fmla="*/ 1651 h 1963"/>
                <a:gd name="T20" fmla="*/ 1230 w 1575"/>
                <a:gd name="T21" fmla="*/ 1371 h 1963"/>
                <a:gd name="T22" fmla="*/ 794 w 1575"/>
                <a:gd name="T23" fmla="*/ 1090 h 1963"/>
                <a:gd name="T24" fmla="*/ 78 w 1575"/>
                <a:gd name="T25" fmla="*/ 529 h 1963"/>
                <a:gd name="T26" fmla="*/ 794 w 1575"/>
                <a:gd name="T27" fmla="*/ 0 h 1963"/>
                <a:gd name="T28" fmla="*/ 1527 w 1575"/>
                <a:gd name="T29" fmla="*/ 374 h 1963"/>
                <a:gd name="T30" fmla="*/ 1246 w 1575"/>
                <a:gd name="T31" fmla="*/ 514 h 1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5" h="1963">
                  <a:moveTo>
                    <a:pt x="1246" y="514"/>
                  </a:moveTo>
                  <a:lnTo>
                    <a:pt x="1246" y="514"/>
                  </a:lnTo>
                  <a:cubicBezTo>
                    <a:pt x="1184" y="405"/>
                    <a:pt x="1013" y="312"/>
                    <a:pt x="810" y="312"/>
                  </a:cubicBezTo>
                  <a:cubicBezTo>
                    <a:pt x="545" y="312"/>
                    <a:pt x="420" y="405"/>
                    <a:pt x="420" y="545"/>
                  </a:cubicBezTo>
                  <a:cubicBezTo>
                    <a:pt x="420" y="701"/>
                    <a:pt x="607" y="748"/>
                    <a:pt x="826" y="779"/>
                  </a:cubicBezTo>
                  <a:cubicBezTo>
                    <a:pt x="1215" y="841"/>
                    <a:pt x="1574" y="935"/>
                    <a:pt x="1574" y="1371"/>
                  </a:cubicBezTo>
                  <a:cubicBezTo>
                    <a:pt x="1558" y="1791"/>
                    <a:pt x="1200" y="1962"/>
                    <a:pt x="794" y="1946"/>
                  </a:cubicBezTo>
                  <a:cubicBezTo>
                    <a:pt x="420" y="1946"/>
                    <a:pt x="125" y="1837"/>
                    <a:pt x="0" y="1496"/>
                  </a:cubicBezTo>
                  <a:cubicBezTo>
                    <a:pt x="280" y="1356"/>
                    <a:pt x="280" y="1356"/>
                    <a:pt x="280" y="1356"/>
                  </a:cubicBezTo>
                  <a:cubicBezTo>
                    <a:pt x="358" y="1558"/>
                    <a:pt x="576" y="1651"/>
                    <a:pt x="794" y="1651"/>
                  </a:cubicBezTo>
                  <a:cubicBezTo>
                    <a:pt x="1013" y="1651"/>
                    <a:pt x="1215" y="1573"/>
                    <a:pt x="1230" y="1371"/>
                  </a:cubicBezTo>
                  <a:cubicBezTo>
                    <a:pt x="1230" y="1199"/>
                    <a:pt x="1043" y="1122"/>
                    <a:pt x="794" y="1090"/>
                  </a:cubicBezTo>
                  <a:cubicBezTo>
                    <a:pt x="420" y="1044"/>
                    <a:pt x="78" y="950"/>
                    <a:pt x="78" y="529"/>
                  </a:cubicBezTo>
                  <a:cubicBezTo>
                    <a:pt x="93" y="156"/>
                    <a:pt x="467" y="0"/>
                    <a:pt x="794" y="0"/>
                  </a:cubicBezTo>
                  <a:cubicBezTo>
                    <a:pt x="1090" y="15"/>
                    <a:pt x="1387" y="93"/>
                    <a:pt x="1527" y="374"/>
                  </a:cubicBezTo>
                  <a:lnTo>
                    <a:pt x="1246"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Freeform 13">
              <a:extLst>
                <a:ext uri="{FF2B5EF4-FFF2-40B4-BE49-F238E27FC236}">
                  <a16:creationId xmlns:a16="http://schemas.microsoft.com/office/drawing/2014/main" id="{A39783AB-C085-494E-A712-21F6BD1C5D63}"/>
                </a:ext>
              </a:extLst>
            </p:cNvPr>
            <p:cNvSpPr>
              <a:spLocks noChangeArrowheads="1"/>
            </p:cNvSpPr>
            <p:nvPr/>
          </p:nvSpPr>
          <p:spPr bwMode="auto">
            <a:xfrm>
              <a:off x="6535738" y="4294188"/>
              <a:ext cx="287337" cy="427037"/>
            </a:xfrm>
            <a:custGeom>
              <a:avLst/>
              <a:gdLst>
                <a:gd name="T0" fmla="*/ 0 w 796"/>
                <a:gd name="T1" fmla="*/ 32 h 1186"/>
                <a:gd name="T2" fmla="*/ 0 w 796"/>
                <a:gd name="T3" fmla="*/ 32 h 1186"/>
                <a:gd name="T4" fmla="*/ 93 w 796"/>
                <a:gd name="T5" fmla="*/ 32 h 1186"/>
                <a:gd name="T6" fmla="*/ 109 w 796"/>
                <a:gd name="T7" fmla="*/ 172 h 1186"/>
                <a:gd name="T8" fmla="*/ 249 w 796"/>
                <a:gd name="T9" fmla="*/ 47 h 1186"/>
                <a:gd name="T10" fmla="*/ 421 w 796"/>
                <a:gd name="T11" fmla="*/ 0 h 1186"/>
                <a:gd name="T12" fmla="*/ 701 w 796"/>
                <a:gd name="T13" fmla="*/ 125 h 1186"/>
                <a:gd name="T14" fmla="*/ 795 w 796"/>
                <a:gd name="T15" fmla="*/ 453 h 1186"/>
                <a:gd name="T16" fmla="*/ 670 w 796"/>
                <a:gd name="T17" fmla="*/ 811 h 1186"/>
                <a:gd name="T18" fmla="*/ 405 w 796"/>
                <a:gd name="T19" fmla="*/ 920 h 1186"/>
                <a:gd name="T20" fmla="*/ 234 w 796"/>
                <a:gd name="T21" fmla="*/ 873 h 1186"/>
                <a:gd name="T22" fmla="*/ 125 w 796"/>
                <a:gd name="T23" fmla="*/ 764 h 1186"/>
                <a:gd name="T24" fmla="*/ 125 w 796"/>
                <a:gd name="T25" fmla="*/ 1185 h 1186"/>
                <a:gd name="T26" fmla="*/ 0 w 796"/>
                <a:gd name="T27" fmla="*/ 1185 h 1186"/>
                <a:gd name="T28" fmla="*/ 0 w 796"/>
                <a:gd name="T29" fmla="*/ 32 h 1186"/>
                <a:gd name="T30" fmla="*/ 654 w 796"/>
                <a:gd name="T31" fmla="*/ 453 h 1186"/>
                <a:gd name="T32" fmla="*/ 654 w 796"/>
                <a:gd name="T33" fmla="*/ 453 h 1186"/>
                <a:gd name="T34" fmla="*/ 576 w 796"/>
                <a:gd name="T35" fmla="*/ 172 h 1186"/>
                <a:gd name="T36" fmla="*/ 389 w 796"/>
                <a:gd name="T37" fmla="*/ 110 h 1186"/>
                <a:gd name="T38" fmla="*/ 187 w 796"/>
                <a:gd name="T39" fmla="*/ 203 h 1186"/>
                <a:gd name="T40" fmla="*/ 109 w 796"/>
                <a:gd name="T41" fmla="*/ 453 h 1186"/>
                <a:gd name="T42" fmla="*/ 202 w 796"/>
                <a:gd name="T43" fmla="*/ 733 h 1186"/>
                <a:gd name="T44" fmla="*/ 389 w 796"/>
                <a:gd name="T45" fmla="*/ 811 h 1186"/>
                <a:gd name="T46" fmla="*/ 592 w 796"/>
                <a:gd name="T47" fmla="*/ 702 h 1186"/>
                <a:gd name="T48" fmla="*/ 654 w 796"/>
                <a:gd name="T49" fmla="*/ 453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6" h="1186">
                  <a:moveTo>
                    <a:pt x="0" y="32"/>
                  </a:moveTo>
                  <a:lnTo>
                    <a:pt x="0" y="32"/>
                  </a:lnTo>
                  <a:cubicBezTo>
                    <a:pt x="93" y="32"/>
                    <a:pt x="93" y="32"/>
                    <a:pt x="93" y="32"/>
                  </a:cubicBezTo>
                  <a:cubicBezTo>
                    <a:pt x="109" y="172"/>
                    <a:pt x="109" y="172"/>
                    <a:pt x="109" y="172"/>
                  </a:cubicBezTo>
                  <a:cubicBezTo>
                    <a:pt x="156" y="110"/>
                    <a:pt x="187" y="63"/>
                    <a:pt x="249" y="47"/>
                  </a:cubicBezTo>
                  <a:cubicBezTo>
                    <a:pt x="296" y="16"/>
                    <a:pt x="358" y="0"/>
                    <a:pt x="421" y="0"/>
                  </a:cubicBezTo>
                  <a:cubicBezTo>
                    <a:pt x="529" y="0"/>
                    <a:pt x="623" y="47"/>
                    <a:pt x="701" y="125"/>
                  </a:cubicBezTo>
                  <a:cubicBezTo>
                    <a:pt x="763" y="219"/>
                    <a:pt x="795" y="312"/>
                    <a:pt x="795" y="453"/>
                  </a:cubicBezTo>
                  <a:cubicBezTo>
                    <a:pt x="795" y="608"/>
                    <a:pt x="748" y="733"/>
                    <a:pt x="670" y="811"/>
                  </a:cubicBezTo>
                  <a:cubicBezTo>
                    <a:pt x="592" y="873"/>
                    <a:pt x="514" y="920"/>
                    <a:pt x="405" y="920"/>
                  </a:cubicBezTo>
                  <a:cubicBezTo>
                    <a:pt x="342" y="920"/>
                    <a:pt x="280" y="904"/>
                    <a:pt x="234" y="873"/>
                  </a:cubicBezTo>
                  <a:cubicBezTo>
                    <a:pt x="187" y="842"/>
                    <a:pt x="140" y="811"/>
                    <a:pt x="125" y="764"/>
                  </a:cubicBezTo>
                  <a:cubicBezTo>
                    <a:pt x="125" y="1185"/>
                    <a:pt x="125" y="1185"/>
                    <a:pt x="125" y="1185"/>
                  </a:cubicBezTo>
                  <a:cubicBezTo>
                    <a:pt x="0" y="1185"/>
                    <a:pt x="0" y="1185"/>
                    <a:pt x="0" y="1185"/>
                  </a:cubicBezTo>
                  <a:lnTo>
                    <a:pt x="0" y="32"/>
                  </a:lnTo>
                  <a:close/>
                  <a:moveTo>
                    <a:pt x="654" y="453"/>
                  </a:moveTo>
                  <a:lnTo>
                    <a:pt x="654" y="453"/>
                  </a:lnTo>
                  <a:cubicBezTo>
                    <a:pt x="654" y="328"/>
                    <a:pt x="623" y="234"/>
                    <a:pt x="576" y="172"/>
                  </a:cubicBezTo>
                  <a:cubicBezTo>
                    <a:pt x="529" y="125"/>
                    <a:pt x="467" y="110"/>
                    <a:pt x="389" y="110"/>
                  </a:cubicBezTo>
                  <a:cubicBezTo>
                    <a:pt x="296" y="110"/>
                    <a:pt x="234" y="141"/>
                    <a:pt x="187" y="203"/>
                  </a:cubicBezTo>
                  <a:cubicBezTo>
                    <a:pt x="140" y="266"/>
                    <a:pt x="109" y="343"/>
                    <a:pt x="109" y="453"/>
                  </a:cubicBezTo>
                  <a:cubicBezTo>
                    <a:pt x="109" y="577"/>
                    <a:pt x="140" y="671"/>
                    <a:pt x="202" y="733"/>
                  </a:cubicBezTo>
                  <a:cubicBezTo>
                    <a:pt x="249" y="780"/>
                    <a:pt x="312" y="811"/>
                    <a:pt x="389" y="811"/>
                  </a:cubicBezTo>
                  <a:cubicBezTo>
                    <a:pt x="467" y="811"/>
                    <a:pt x="545" y="780"/>
                    <a:pt x="592" y="702"/>
                  </a:cubicBezTo>
                  <a:cubicBezTo>
                    <a:pt x="639" y="640"/>
                    <a:pt x="654" y="561"/>
                    <a:pt x="654" y="4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Freeform 14">
              <a:extLst>
                <a:ext uri="{FF2B5EF4-FFF2-40B4-BE49-F238E27FC236}">
                  <a16:creationId xmlns:a16="http://schemas.microsoft.com/office/drawing/2014/main" id="{1952908F-6454-864F-9B07-20919B68B73F}"/>
                </a:ext>
              </a:extLst>
            </p:cNvPr>
            <p:cNvSpPr>
              <a:spLocks noChangeArrowheads="1"/>
            </p:cNvSpPr>
            <p:nvPr/>
          </p:nvSpPr>
          <p:spPr bwMode="auto">
            <a:xfrm>
              <a:off x="6878638" y="4294188"/>
              <a:ext cx="258762" cy="331787"/>
            </a:xfrm>
            <a:custGeom>
              <a:avLst/>
              <a:gdLst>
                <a:gd name="T0" fmla="*/ 156 w 718"/>
                <a:gd name="T1" fmla="*/ 266 h 921"/>
                <a:gd name="T2" fmla="*/ 156 w 718"/>
                <a:gd name="T3" fmla="*/ 266 h 921"/>
                <a:gd name="T4" fmla="*/ 16 w 718"/>
                <a:gd name="T5" fmla="*/ 266 h 921"/>
                <a:gd name="T6" fmla="*/ 140 w 718"/>
                <a:gd name="T7" fmla="*/ 63 h 921"/>
                <a:gd name="T8" fmla="*/ 374 w 718"/>
                <a:gd name="T9" fmla="*/ 0 h 921"/>
                <a:gd name="T10" fmla="*/ 639 w 718"/>
                <a:gd name="T11" fmla="*/ 94 h 921"/>
                <a:gd name="T12" fmla="*/ 717 w 718"/>
                <a:gd name="T13" fmla="*/ 297 h 921"/>
                <a:gd name="T14" fmla="*/ 717 w 718"/>
                <a:gd name="T15" fmla="*/ 889 h 921"/>
                <a:gd name="T16" fmla="*/ 608 w 718"/>
                <a:gd name="T17" fmla="*/ 889 h 921"/>
                <a:gd name="T18" fmla="*/ 593 w 718"/>
                <a:gd name="T19" fmla="*/ 764 h 921"/>
                <a:gd name="T20" fmla="*/ 296 w 718"/>
                <a:gd name="T21" fmla="*/ 920 h 921"/>
                <a:gd name="T22" fmla="*/ 78 w 718"/>
                <a:gd name="T23" fmla="*/ 842 h 921"/>
                <a:gd name="T24" fmla="*/ 0 w 718"/>
                <a:gd name="T25" fmla="*/ 671 h 921"/>
                <a:gd name="T26" fmla="*/ 94 w 718"/>
                <a:gd name="T27" fmla="*/ 484 h 921"/>
                <a:gd name="T28" fmla="*/ 327 w 718"/>
                <a:gd name="T29" fmla="*/ 390 h 921"/>
                <a:gd name="T30" fmla="*/ 593 w 718"/>
                <a:gd name="T31" fmla="*/ 343 h 921"/>
                <a:gd name="T32" fmla="*/ 593 w 718"/>
                <a:gd name="T33" fmla="*/ 281 h 921"/>
                <a:gd name="T34" fmla="*/ 530 w 718"/>
                <a:gd name="T35" fmla="*/ 141 h 921"/>
                <a:gd name="T36" fmla="*/ 374 w 718"/>
                <a:gd name="T37" fmla="*/ 94 h 921"/>
                <a:gd name="T38" fmla="*/ 203 w 718"/>
                <a:gd name="T39" fmla="*/ 157 h 921"/>
                <a:gd name="T40" fmla="*/ 156 w 718"/>
                <a:gd name="T41" fmla="*/ 266 h 921"/>
                <a:gd name="T42" fmla="*/ 593 w 718"/>
                <a:gd name="T43" fmla="*/ 577 h 921"/>
                <a:gd name="T44" fmla="*/ 593 w 718"/>
                <a:gd name="T45" fmla="*/ 577 h 921"/>
                <a:gd name="T46" fmla="*/ 593 w 718"/>
                <a:gd name="T47" fmla="*/ 437 h 921"/>
                <a:gd name="T48" fmla="*/ 359 w 718"/>
                <a:gd name="T49" fmla="*/ 484 h 921"/>
                <a:gd name="T50" fmla="*/ 172 w 718"/>
                <a:gd name="T51" fmla="*/ 546 h 921"/>
                <a:gd name="T52" fmla="*/ 125 w 718"/>
                <a:gd name="T53" fmla="*/ 655 h 921"/>
                <a:gd name="T54" fmla="*/ 187 w 718"/>
                <a:gd name="T55" fmla="*/ 780 h 921"/>
                <a:gd name="T56" fmla="*/ 327 w 718"/>
                <a:gd name="T57" fmla="*/ 811 h 921"/>
                <a:gd name="T58" fmla="*/ 514 w 718"/>
                <a:gd name="T59" fmla="*/ 733 h 921"/>
                <a:gd name="T60" fmla="*/ 593 w 718"/>
                <a:gd name="T61" fmla="*/ 577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8" h="921">
                  <a:moveTo>
                    <a:pt x="156" y="266"/>
                  </a:moveTo>
                  <a:lnTo>
                    <a:pt x="156" y="266"/>
                  </a:lnTo>
                  <a:cubicBezTo>
                    <a:pt x="16" y="266"/>
                    <a:pt x="16" y="266"/>
                    <a:pt x="16" y="266"/>
                  </a:cubicBezTo>
                  <a:cubicBezTo>
                    <a:pt x="32" y="172"/>
                    <a:pt x="63" y="110"/>
                    <a:pt x="140" y="63"/>
                  </a:cubicBezTo>
                  <a:cubicBezTo>
                    <a:pt x="203" y="16"/>
                    <a:pt x="281" y="0"/>
                    <a:pt x="374" y="0"/>
                  </a:cubicBezTo>
                  <a:cubicBezTo>
                    <a:pt x="483" y="0"/>
                    <a:pt x="577" y="32"/>
                    <a:pt x="639" y="94"/>
                  </a:cubicBezTo>
                  <a:cubicBezTo>
                    <a:pt x="686" y="141"/>
                    <a:pt x="717" y="203"/>
                    <a:pt x="717" y="297"/>
                  </a:cubicBezTo>
                  <a:cubicBezTo>
                    <a:pt x="717" y="889"/>
                    <a:pt x="717" y="889"/>
                    <a:pt x="717" y="889"/>
                  </a:cubicBezTo>
                  <a:cubicBezTo>
                    <a:pt x="608" y="889"/>
                    <a:pt x="608" y="889"/>
                    <a:pt x="608" y="889"/>
                  </a:cubicBezTo>
                  <a:cubicBezTo>
                    <a:pt x="593" y="764"/>
                    <a:pt x="593" y="764"/>
                    <a:pt x="593" y="764"/>
                  </a:cubicBezTo>
                  <a:cubicBezTo>
                    <a:pt x="530" y="857"/>
                    <a:pt x="421" y="920"/>
                    <a:pt x="296" y="920"/>
                  </a:cubicBezTo>
                  <a:cubicBezTo>
                    <a:pt x="203" y="920"/>
                    <a:pt x="125" y="889"/>
                    <a:pt x="78" y="842"/>
                  </a:cubicBezTo>
                  <a:cubicBezTo>
                    <a:pt x="32" y="795"/>
                    <a:pt x="0" y="733"/>
                    <a:pt x="0" y="671"/>
                  </a:cubicBezTo>
                  <a:cubicBezTo>
                    <a:pt x="0" y="593"/>
                    <a:pt x="32" y="515"/>
                    <a:pt x="94" y="484"/>
                  </a:cubicBezTo>
                  <a:cubicBezTo>
                    <a:pt x="140" y="437"/>
                    <a:pt x="219" y="406"/>
                    <a:pt x="327" y="390"/>
                  </a:cubicBezTo>
                  <a:cubicBezTo>
                    <a:pt x="593" y="343"/>
                    <a:pt x="593" y="343"/>
                    <a:pt x="593" y="343"/>
                  </a:cubicBezTo>
                  <a:cubicBezTo>
                    <a:pt x="593" y="281"/>
                    <a:pt x="593" y="281"/>
                    <a:pt x="593" y="281"/>
                  </a:cubicBezTo>
                  <a:cubicBezTo>
                    <a:pt x="593" y="219"/>
                    <a:pt x="561" y="172"/>
                    <a:pt x="530" y="141"/>
                  </a:cubicBezTo>
                  <a:cubicBezTo>
                    <a:pt x="483" y="110"/>
                    <a:pt x="437" y="94"/>
                    <a:pt x="374" y="94"/>
                  </a:cubicBezTo>
                  <a:cubicBezTo>
                    <a:pt x="296" y="94"/>
                    <a:pt x="250" y="110"/>
                    <a:pt x="203" y="157"/>
                  </a:cubicBezTo>
                  <a:cubicBezTo>
                    <a:pt x="172" y="172"/>
                    <a:pt x="156" y="219"/>
                    <a:pt x="156" y="266"/>
                  </a:cubicBezTo>
                  <a:close/>
                  <a:moveTo>
                    <a:pt x="593" y="577"/>
                  </a:moveTo>
                  <a:lnTo>
                    <a:pt x="593" y="577"/>
                  </a:lnTo>
                  <a:cubicBezTo>
                    <a:pt x="593" y="437"/>
                    <a:pt x="593" y="437"/>
                    <a:pt x="593" y="437"/>
                  </a:cubicBezTo>
                  <a:cubicBezTo>
                    <a:pt x="359" y="484"/>
                    <a:pt x="359" y="484"/>
                    <a:pt x="359" y="484"/>
                  </a:cubicBezTo>
                  <a:cubicBezTo>
                    <a:pt x="265" y="499"/>
                    <a:pt x="203" y="515"/>
                    <a:pt x="172" y="546"/>
                  </a:cubicBezTo>
                  <a:cubicBezTo>
                    <a:pt x="140" y="577"/>
                    <a:pt x="125" y="608"/>
                    <a:pt x="125" y="655"/>
                  </a:cubicBezTo>
                  <a:cubicBezTo>
                    <a:pt x="125" y="717"/>
                    <a:pt x="156" y="748"/>
                    <a:pt x="187" y="780"/>
                  </a:cubicBezTo>
                  <a:cubicBezTo>
                    <a:pt x="219" y="795"/>
                    <a:pt x="265" y="811"/>
                    <a:pt x="327" y="811"/>
                  </a:cubicBezTo>
                  <a:cubicBezTo>
                    <a:pt x="406" y="811"/>
                    <a:pt x="468" y="780"/>
                    <a:pt x="514" y="733"/>
                  </a:cubicBezTo>
                  <a:cubicBezTo>
                    <a:pt x="561" y="686"/>
                    <a:pt x="593" y="640"/>
                    <a:pt x="593" y="57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 name="Freeform 15">
              <a:extLst>
                <a:ext uri="{FF2B5EF4-FFF2-40B4-BE49-F238E27FC236}">
                  <a16:creationId xmlns:a16="http://schemas.microsoft.com/office/drawing/2014/main" id="{DDDCD2F6-9759-EF4F-8D1D-244504F1753D}"/>
                </a:ext>
              </a:extLst>
            </p:cNvPr>
            <p:cNvSpPr>
              <a:spLocks noChangeArrowheads="1"/>
            </p:cNvSpPr>
            <p:nvPr/>
          </p:nvSpPr>
          <p:spPr bwMode="auto">
            <a:xfrm>
              <a:off x="7226300" y="4294188"/>
              <a:ext cx="157163" cy="320675"/>
            </a:xfrm>
            <a:custGeom>
              <a:avLst/>
              <a:gdLst>
                <a:gd name="T0" fmla="*/ 124 w 437"/>
                <a:gd name="T1" fmla="*/ 889 h 890"/>
                <a:gd name="T2" fmla="*/ 124 w 437"/>
                <a:gd name="T3" fmla="*/ 889 h 890"/>
                <a:gd name="T4" fmla="*/ 0 w 437"/>
                <a:gd name="T5" fmla="*/ 889 h 890"/>
                <a:gd name="T6" fmla="*/ 0 w 437"/>
                <a:gd name="T7" fmla="*/ 32 h 890"/>
                <a:gd name="T8" fmla="*/ 93 w 437"/>
                <a:gd name="T9" fmla="*/ 32 h 890"/>
                <a:gd name="T10" fmla="*/ 124 w 437"/>
                <a:gd name="T11" fmla="*/ 172 h 890"/>
                <a:gd name="T12" fmla="*/ 342 w 437"/>
                <a:gd name="T13" fmla="*/ 0 h 890"/>
                <a:gd name="T14" fmla="*/ 436 w 437"/>
                <a:gd name="T15" fmla="*/ 16 h 890"/>
                <a:gd name="T16" fmla="*/ 436 w 437"/>
                <a:gd name="T17" fmla="*/ 141 h 890"/>
                <a:gd name="T18" fmla="*/ 342 w 437"/>
                <a:gd name="T19" fmla="*/ 125 h 890"/>
                <a:gd name="T20" fmla="*/ 187 w 437"/>
                <a:gd name="T21" fmla="*/ 219 h 890"/>
                <a:gd name="T22" fmla="*/ 124 w 437"/>
                <a:gd name="T23" fmla="*/ 437 h 890"/>
                <a:gd name="T24" fmla="*/ 124 w 437"/>
                <a:gd name="T25" fmla="*/ 889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7" h="890">
                  <a:moveTo>
                    <a:pt x="124" y="889"/>
                  </a:moveTo>
                  <a:lnTo>
                    <a:pt x="124" y="889"/>
                  </a:lnTo>
                  <a:cubicBezTo>
                    <a:pt x="0" y="889"/>
                    <a:pt x="0" y="889"/>
                    <a:pt x="0" y="889"/>
                  </a:cubicBezTo>
                  <a:cubicBezTo>
                    <a:pt x="0" y="32"/>
                    <a:pt x="0" y="32"/>
                    <a:pt x="0" y="32"/>
                  </a:cubicBezTo>
                  <a:cubicBezTo>
                    <a:pt x="93" y="32"/>
                    <a:pt x="93" y="32"/>
                    <a:pt x="93" y="32"/>
                  </a:cubicBezTo>
                  <a:cubicBezTo>
                    <a:pt x="124" y="172"/>
                    <a:pt x="124" y="172"/>
                    <a:pt x="124" y="172"/>
                  </a:cubicBezTo>
                  <a:cubicBezTo>
                    <a:pt x="171" y="63"/>
                    <a:pt x="233" y="0"/>
                    <a:pt x="342" y="0"/>
                  </a:cubicBezTo>
                  <a:cubicBezTo>
                    <a:pt x="373" y="0"/>
                    <a:pt x="404" y="0"/>
                    <a:pt x="436" y="16"/>
                  </a:cubicBezTo>
                  <a:cubicBezTo>
                    <a:pt x="436" y="141"/>
                    <a:pt x="436" y="141"/>
                    <a:pt x="436" y="141"/>
                  </a:cubicBezTo>
                  <a:cubicBezTo>
                    <a:pt x="404" y="125"/>
                    <a:pt x="373" y="125"/>
                    <a:pt x="342" y="125"/>
                  </a:cubicBezTo>
                  <a:cubicBezTo>
                    <a:pt x="280" y="125"/>
                    <a:pt x="217" y="157"/>
                    <a:pt x="187" y="219"/>
                  </a:cubicBezTo>
                  <a:cubicBezTo>
                    <a:pt x="140" y="266"/>
                    <a:pt x="124" y="343"/>
                    <a:pt x="124" y="437"/>
                  </a:cubicBezTo>
                  <a:lnTo>
                    <a:pt x="124" y="88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 name="Freeform 16">
              <a:extLst>
                <a:ext uri="{FF2B5EF4-FFF2-40B4-BE49-F238E27FC236}">
                  <a16:creationId xmlns:a16="http://schemas.microsoft.com/office/drawing/2014/main" id="{0211E01C-6A46-2E4B-8E92-0498D102E8BA}"/>
                </a:ext>
              </a:extLst>
            </p:cNvPr>
            <p:cNvSpPr>
              <a:spLocks noChangeArrowheads="1"/>
            </p:cNvSpPr>
            <p:nvPr/>
          </p:nvSpPr>
          <p:spPr bwMode="auto">
            <a:xfrm>
              <a:off x="7427913" y="4227513"/>
              <a:ext cx="163512" cy="398462"/>
            </a:xfrm>
            <a:custGeom>
              <a:avLst/>
              <a:gdLst>
                <a:gd name="T0" fmla="*/ 437 w 453"/>
                <a:gd name="T1" fmla="*/ 311 h 1107"/>
                <a:gd name="T2" fmla="*/ 437 w 453"/>
                <a:gd name="T3" fmla="*/ 311 h 1107"/>
                <a:gd name="T4" fmla="*/ 250 w 453"/>
                <a:gd name="T5" fmla="*/ 311 h 1107"/>
                <a:gd name="T6" fmla="*/ 250 w 453"/>
                <a:gd name="T7" fmla="*/ 888 h 1107"/>
                <a:gd name="T8" fmla="*/ 358 w 453"/>
                <a:gd name="T9" fmla="*/ 997 h 1107"/>
                <a:gd name="T10" fmla="*/ 452 w 453"/>
                <a:gd name="T11" fmla="*/ 981 h 1107"/>
                <a:gd name="T12" fmla="*/ 452 w 453"/>
                <a:gd name="T13" fmla="*/ 1090 h 1107"/>
                <a:gd name="T14" fmla="*/ 343 w 453"/>
                <a:gd name="T15" fmla="*/ 1106 h 1107"/>
                <a:gd name="T16" fmla="*/ 171 w 453"/>
                <a:gd name="T17" fmla="*/ 1028 h 1107"/>
                <a:gd name="T18" fmla="*/ 125 w 453"/>
                <a:gd name="T19" fmla="*/ 888 h 1107"/>
                <a:gd name="T20" fmla="*/ 125 w 453"/>
                <a:gd name="T21" fmla="*/ 311 h 1107"/>
                <a:gd name="T22" fmla="*/ 0 w 453"/>
                <a:gd name="T23" fmla="*/ 311 h 1107"/>
                <a:gd name="T24" fmla="*/ 0 w 453"/>
                <a:gd name="T25" fmla="*/ 218 h 1107"/>
                <a:gd name="T26" fmla="*/ 125 w 453"/>
                <a:gd name="T27" fmla="*/ 218 h 1107"/>
                <a:gd name="T28" fmla="*/ 141 w 453"/>
                <a:gd name="T29" fmla="*/ 0 h 1107"/>
                <a:gd name="T30" fmla="*/ 250 w 453"/>
                <a:gd name="T31" fmla="*/ 0 h 1107"/>
                <a:gd name="T32" fmla="*/ 250 w 453"/>
                <a:gd name="T33" fmla="*/ 218 h 1107"/>
                <a:gd name="T34" fmla="*/ 437 w 453"/>
                <a:gd name="T35" fmla="*/ 218 h 1107"/>
                <a:gd name="T36" fmla="*/ 437 w 453"/>
                <a:gd name="T37" fmla="*/ 311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3" h="1107">
                  <a:moveTo>
                    <a:pt x="437" y="311"/>
                  </a:moveTo>
                  <a:lnTo>
                    <a:pt x="437" y="311"/>
                  </a:lnTo>
                  <a:cubicBezTo>
                    <a:pt x="250" y="311"/>
                    <a:pt x="250" y="311"/>
                    <a:pt x="250" y="311"/>
                  </a:cubicBezTo>
                  <a:cubicBezTo>
                    <a:pt x="250" y="888"/>
                    <a:pt x="250" y="888"/>
                    <a:pt x="250" y="888"/>
                  </a:cubicBezTo>
                  <a:cubicBezTo>
                    <a:pt x="250" y="950"/>
                    <a:pt x="281" y="997"/>
                    <a:pt x="358" y="997"/>
                  </a:cubicBezTo>
                  <a:cubicBezTo>
                    <a:pt x="390" y="997"/>
                    <a:pt x="421" y="981"/>
                    <a:pt x="452" y="981"/>
                  </a:cubicBezTo>
                  <a:cubicBezTo>
                    <a:pt x="452" y="1090"/>
                    <a:pt x="452" y="1090"/>
                    <a:pt x="452" y="1090"/>
                  </a:cubicBezTo>
                  <a:cubicBezTo>
                    <a:pt x="405" y="1090"/>
                    <a:pt x="374" y="1106"/>
                    <a:pt x="343" y="1106"/>
                  </a:cubicBezTo>
                  <a:cubicBezTo>
                    <a:pt x="265" y="1106"/>
                    <a:pt x="203" y="1075"/>
                    <a:pt x="171" y="1028"/>
                  </a:cubicBezTo>
                  <a:cubicBezTo>
                    <a:pt x="141" y="997"/>
                    <a:pt x="125" y="950"/>
                    <a:pt x="125" y="888"/>
                  </a:cubicBezTo>
                  <a:cubicBezTo>
                    <a:pt x="125" y="311"/>
                    <a:pt x="125" y="311"/>
                    <a:pt x="125" y="311"/>
                  </a:cubicBezTo>
                  <a:cubicBezTo>
                    <a:pt x="0" y="311"/>
                    <a:pt x="0" y="311"/>
                    <a:pt x="0" y="311"/>
                  </a:cubicBezTo>
                  <a:cubicBezTo>
                    <a:pt x="0" y="218"/>
                    <a:pt x="0" y="218"/>
                    <a:pt x="0" y="218"/>
                  </a:cubicBezTo>
                  <a:cubicBezTo>
                    <a:pt x="125" y="218"/>
                    <a:pt x="125" y="218"/>
                    <a:pt x="125" y="218"/>
                  </a:cubicBezTo>
                  <a:cubicBezTo>
                    <a:pt x="141" y="0"/>
                    <a:pt x="141" y="0"/>
                    <a:pt x="141" y="0"/>
                  </a:cubicBezTo>
                  <a:cubicBezTo>
                    <a:pt x="250" y="0"/>
                    <a:pt x="250" y="0"/>
                    <a:pt x="250" y="0"/>
                  </a:cubicBezTo>
                  <a:cubicBezTo>
                    <a:pt x="250" y="218"/>
                    <a:pt x="250" y="218"/>
                    <a:pt x="250" y="218"/>
                  </a:cubicBezTo>
                  <a:cubicBezTo>
                    <a:pt x="437" y="218"/>
                    <a:pt x="437" y="218"/>
                    <a:pt x="437" y="218"/>
                  </a:cubicBezTo>
                  <a:lnTo>
                    <a:pt x="437" y="3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9" name="Freeform 17">
              <a:extLst>
                <a:ext uri="{FF2B5EF4-FFF2-40B4-BE49-F238E27FC236}">
                  <a16:creationId xmlns:a16="http://schemas.microsoft.com/office/drawing/2014/main" id="{95983905-855C-BE4C-8419-113136430460}"/>
                </a:ext>
              </a:extLst>
            </p:cNvPr>
            <p:cNvSpPr>
              <a:spLocks noChangeArrowheads="1"/>
            </p:cNvSpPr>
            <p:nvPr/>
          </p:nvSpPr>
          <p:spPr bwMode="auto">
            <a:xfrm>
              <a:off x="7826375" y="4294188"/>
              <a:ext cx="298450" cy="331787"/>
            </a:xfrm>
            <a:custGeom>
              <a:avLst/>
              <a:gdLst>
                <a:gd name="T0" fmla="*/ 0 w 828"/>
                <a:gd name="T1" fmla="*/ 453 h 921"/>
                <a:gd name="T2" fmla="*/ 0 w 828"/>
                <a:gd name="T3" fmla="*/ 453 h 921"/>
                <a:gd name="T4" fmla="*/ 141 w 828"/>
                <a:gd name="T5" fmla="*/ 94 h 921"/>
                <a:gd name="T6" fmla="*/ 406 w 828"/>
                <a:gd name="T7" fmla="*/ 0 h 921"/>
                <a:gd name="T8" fmla="*/ 717 w 828"/>
                <a:gd name="T9" fmla="*/ 125 h 921"/>
                <a:gd name="T10" fmla="*/ 827 w 828"/>
                <a:gd name="T11" fmla="*/ 453 h 921"/>
                <a:gd name="T12" fmla="*/ 686 w 828"/>
                <a:gd name="T13" fmla="*/ 811 h 921"/>
                <a:gd name="T14" fmla="*/ 406 w 828"/>
                <a:gd name="T15" fmla="*/ 920 h 921"/>
                <a:gd name="T16" fmla="*/ 110 w 828"/>
                <a:gd name="T17" fmla="*/ 780 h 921"/>
                <a:gd name="T18" fmla="*/ 0 w 828"/>
                <a:gd name="T19" fmla="*/ 453 h 921"/>
                <a:gd name="T20" fmla="*/ 125 w 828"/>
                <a:gd name="T21" fmla="*/ 453 h 921"/>
                <a:gd name="T22" fmla="*/ 125 w 828"/>
                <a:gd name="T23" fmla="*/ 453 h 921"/>
                <a:gd name="T24" fmla="*/ 219 w 828"/>
                <a:gd name="T25" fmla="*/ 733 h 921"/>
                <a:gd name="T26" fmla="*/ 421 w 828"/>
                <a:gd name="T27" fmla="*/ 811 h 921"/>
                <a:gd name="T28" fmla="*/ 624 w 828"/>
                <a:gd name="T29" fmla="*/ 717 h 921"/>
                <a:gd name="T30" fmla="*/ 702 w 828"/>
                <a:gd name="T31" fmla="*/ 453 h 921"/>
                <a:gd name="T32" fmla="*/ 608 w 828"/>
                <a:gd name="T33" fmla="*/ 172 h 921"/>
                <a:gd name="T34" fmla="*/ 406 w 828"/>
                <a:gd name="T35" fmla="*/ 110 h 921"/>
                <a:gd name="T36" fmla="*/ 203 w 828"/>
                <a:gd name="T37" fmla="*/ 203 h 921"/>
                <a:gd name="T38" fmla="*/ 125 w 828"/>
                <a:gd name="T39" fmla="*/ 453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8" h="921">
                  <a:moveTo>
                    <a:pt x="0" y="453"/>
                  </a:moveTo>
                  <a:lnTo>
                    <a:pt x="0" y="453"/>
                  </a:lnTo>
                  <a:cubicBezTo>
                    <a:pt x="0" y="297"/>
                    <a:pt x="47" y="187"/>
                    <a:pt x="141" y="94"/>
                  </a:cubicBezTo>
                  <a:cubicBezTo>
                    <a:pt x="203" y="32"/>
                    <a:pt x="297" y="0"/>
                    <a:pt x="406" y="0"/>
                  </a:cubicBezTo>
                  <a:cubicBezTo>
                    <a:pt x="546" y="0"/>
                    <a:pt x="640" y="47"/>
                    <a:pt x="717" y="125"/>
                  </a:cubicBezTo>
                  <a:cubicBezTo>
                    <a:pt x="795" y="219"/>
                    <a:pt x="827" y="328"/>
                    <a:pt x="827" y="453"/>
                  </a:cubicBezTo>
                  <a:cubicBezTo>
                    <a:pt x="827" y="608"/>
                    <a:pt x="780" y="733"/>
                    <a:pt x="686" y="811"/>
                  </a:cubicBezTo>
                  <a:cubicBezTo>
                    <a:pt x="624" y="889"/>
                    <a:pt x="530" y="920"/>
                    <a:pt x="406" y="920"/>
                  </a:cubicBezTo>
                  <a:cubicBezTo>
                    <a:pt x="281" y="920"/>
                    <a:pt x="172" y="873"/>
                    <a:pt x="110" y="780"/>
                  </a:cubicBezTo>
                  <a:cubicBezTo>
                    <a:pt x="32" y="702"/>
                    <a:pt x="0" y="593"/>
                    <a:pt x="0" y="453"/>
                  </a:cubicBezTo>
                  <a:close/>
                  <a:moveTo>
                    <a:pt x="125" y="453"/>
                  </a:moveTo>
                  <a:lnTo>
                    <a:pt x="125" y="453"/>
                  </a:lnTo>
                  <a:cubicBezTo>
                    <a:pt x="125" y="577"/>
                    <a:pt x="156" y="671"/>
                    <a:pt x="219" y="733"/>
                  </a:cubicBezTo>
                  <a:cubicBezTo>
                    <a:pt x="266" y="795"/>
                    <a:pt x="343" y="811"/>
                    <a:pt x="421" y="811"/>
                  </a:cubicBezTo>
                  <a:cubicBezTo>
                    <a:pt x="499" y="811"/>
                    <a:pt x="577" y="780"/>
                    <a:pt x="624" y="717"/>
                  </a:cubicBezTo>
                  <a:cubicBezTo>
                    <a:pt x="670" y="655"/>
                    <a:pt x="702" y="561"/>
                    <a:pt x="702" y="453"/>
                  </a:cubicBezTo>
                  <a:cubicBezTo>
                    <a:pt x="702" y="328"/>
                    <a:pt x="670" y="250"/>
                    <a:pt x="608" y="172"/>
                  </a:cubicBezTo>
                  <a:cubicBezTo>
                    <a:pt x="561" y="125"/>
                    <a:pt x="483" y="110"/>
                    <a:pt x="406" y="110"/>
                  </a:cubicBezTo>
                  <a:cubicBezTo>
                    <a:pt x="328" y="110"/>
                    <a:pt x="250" y="141"/>
                    <a:pt x="203" y="203"/>
                  </a:cubicBezTo>
                  <a:cubicBezTo>
                    <a:pt x="156" y="266"/>
                    <a:pt x="125" y="359"/>
                    <a:pt x="125" y="4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18">
              <a:extLst>
                <a:ext uri="{FF2B5EF4-FFF2-40B4-BE49-F238E27FC236}">
                  <a16:creationId xmlns:a16="http://schemas.microsoft.com/office/drawing/2014/main" id="{D7E6B46B-5BBB-4942-A60A-CBD59142FE41}"/>
                </a:ext>
              </a:extLst>
            </p:cNvPr>
            <p:cNvSpPr>
              <a:spLocks noChangeArrowheads="1"/>
            </p:cNvSpPr>
            <p:nvPr/>
          </p:nvSpPr>
          <p:spPr bwMode="auto">
            <a:xfrm>
              <a:off x="8162925" y="4176713"/>
              <a:ext cx="174625" cy="438150"/>
            </a:xfrm>
            <a:custGeom>
              <a:avLst/>
              <a:gdLst>
                <a:gd name="T0" fmla="*/ 483 w 484"/>
                <a:gd name="T1" fmla="*/ 16 h 1217"/>
                <a:gd name="T2" fmla="*/ 483 w 484"/>
                <a:gd name="T3" fmla="*/ 16 h 1217"/>
                <a:gd name="T4" fmla="*/ 483 w 484"/>
                <a:gd name="T5" fmla="*/ 125 h 1217"/>
                <a:gd name="T6" fmla="*/ 359 w 484"/>
                <a:gd name="T7" fmla="*/ 110 h 1217"/>
                <a:gd name="T8" fmla="*/ 281 w 484"/>
                <a:gd name="T9" fmla="*/ 125 h 1217"/>
                <a:gd name="T10" fmla="*/ 250 w 484"/>
                <a:gd name="T11" fmla="*/ 219 h 1217"/>
                <a:gd name="T12" fmla="*/ 250 w 484"/>
                <a:gd name="T13" fmla="*/ 359 h 1217"/>
                <a:gd name="T14" fmla="*/ 452 w 484"/>
                <a:gd name="T15" fmla="*/ 359 h 1217"/>
                <a:gd name="T16" fmla="*/ 452 w 484"/>
                <a:gd name="T17" fmla="*/ 452 h 1217"/>
                <a:gd name="T18" fmla="*/ 250 w 484"/>
                <a:gd name="T19" fmla="*/ 452 h 1217"/>
                <a:gd name="T20" fmla="*/ 250 w 484"/>
                <a:gd name="T21" fmla="*/ 1216 h 1217"/>
                <a:gd name="T22" fmla="*/ 125 w 484"/>
                <a:gd name="T23" fmla="*/ 1216 h 1217"/>
                <a:gd name="T24" fmla="*/ 125 w 484"/>
                <a:gd name="T25" fmla="*/ 452 h 1217"/>
                <a:gd name="T26" fmla="*/ 0 w 484"/>
                <a:gd name="T27" fmla="*/ 452 h 1217"/>
                <a:gd name="T28" fmla="*/ 0 w 484"/>
                <a:gd name="T29" fmla="*/ 359 h 1217"/>
                <a:gd name="T30" fmla="*/ 125 w 484"/>
                <a:gd name="T31" fmla="*/ 359 h 1217"/>
                <a:gd name="T32" fmla="*/ 125 w 484"/>
                <a:gd name="T33" fmla="*/ 219 h 1217"/>
                <a:gd name="T34" fmla="*/ 203 w 484"/>
                <a:gd name="T35" fmla="*/ 47 h 1217"/>
                <a:gd name="T36" fmla="*/ 343 w 484"/>
                <a:gd name="T37" fmla="*/ 0 h 1217"/>
                <a:gd name="T38" fmla="*/ 483 w 484"/>
                <a:gd name="T39" fmla="*/ 16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4" h="1217">
                  <a:moveTo>
                    <a:pt x="483" y="16"/>
                  </a:moveTo>
                  <a:lnTo>
                    <a:pt x="483" y="16"/>
                  </a:lnTo>
                  <a:cubicBezTo>
                    <a:pt x="483" y="125"/>
                    <a:pt x="483" y="125"/>
                    <a:pt x="483" y="125"/>
                  </a:cubicBezTo>
                  <a:cubicBezTo>
                    <a:pt x="436" y="110"/>
                    <a:pt x="390" y="110"/>
                    <a:pt x="359" y="110"/>
                  </a:cubicBezTo>
                  <a:cubicBezTo>
                    <a:pt x="328" y="110"/>
                    <a:pt x="296" y="110"/>
                    <a:pt x="281" y="125"/>
                  </a:cubicBezTo>
                  <a:cubicBezTo>
                    <a:pt x="265" y="156"/>
                    <a:pt x="250" y="172"/>
                    <a:pt x="250" y="219"/>
                  </a:cubicBezTo>
                  <a:cubicBezTo>
                    <a:pt x="250" y="359"/>
                    <a:pt x="250" y="359"/>
                    <a:pt x="250" y="359"/>
                  </a:cubicBezTo>
                  <a:cubicBezTo>
                    <a:pt x="452" y="359"/>
                    <a:pt x="452" y="359"/>
                    <a:pt x="452" y="359"/>
                  </a:cubicBezTo>
                  <a:cubicBezTo>
                    <a:pt x="452" y="452"/>
                    <a:pt x="452" y="452"/>
                    <a:pt x="452" y="452"/>
                  </a:cubicBezTo>
                  <a:cubicBezTo>
                    <a:pt x="250" y="452"/>
                    <a:pt x="250" y="452"/>
                    <a:pt x="250" y="452"/>
                  </a:cubicBezTo>
                  <a:cubicBezTo>
                    <a:pt x="250" y="1216"/>
                    <a:pt x="250" y="1216"/>
                    <a:pt x="250" y="1216"/>
                  </a:cubicBezTo>
                  <a:cubicBezTo>
                    <a:pt x="125" y="1216"/>
                    <a:pt x="125" y="1216"/>
                    <a:pt x="125" y="1216"/>
                  </a:cubicBezTo>
                  <a:cubicBezTo>
                    <a:pt x="125" y="452"/>
                    <a:pt x="125" y="452"/>
                    <a:pt x="125" y="452"/>
                  </a:cubicBezTo>
                  <a:cubicBezTo>
                    <a:pt x="0" y="452"/>
                    <a:pt x="0" y="452"/>
                    <a:pt x="0" y="452"/>
                  </a:cubicBezTo>
                  <a:cubicBezTo>
                    <a:pt x="0" y="359"/>
                    <a:pt x="0" y="359"/>
                    <a:pt x="0" y="359"/>
                  </a:cubicBezTo>
                  <a:cubicBezTo>
                    <a:pt x="125" y="359"/>
                    <a:pt x="125" y="359"/>
                    <a:pt x="125" y="359"/>
                  </a:cubicBezTo>
                  <a:cubicBezTo>
                    <a:pt x="125" y="219"/>
                    <a:pt x="125" y="219"/>
                    <a:pt x="125" y="219"/>
                  </a:cubicBezTo>
                  <a:cubicBezTo>
                    <a:pt x="125" y="141"/>
                    <a:pt x="156" y="94"/>
                    <a:pt x="203" y="47"/>
                  </a:cubicBezTo>
                  <a:cubicBezTo>
                    <a:pt x="234" y="16"/>
                    <a:pt x="281" y="0"/>
                    <a:pt x="343" y="0"/>
                  </a:cubicBezTo>
                  <a:cubicBezTo>
                    <a:pt x="390" y="0"/>
                    <a:pt x="436" y="0"/>
                    <a:pt x="483" y="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 name="Freeform 19">
              <a:extLst>
                <a:ext uri="{FF2B5EF4-FFF2-40B4-BE49-F238E27FC236}">
                  <a16:creationId xmlns:a16="http://schemas.microsoft.com/office/drawing/2014/main" id="{11D9BA55-678B-DE44-9CB5-80C6B0DA915D}"/>
                </a:ext>
              </a:extLst>
            </p:cNvPr>
            <p:cNvSpPr>
              <a:spLocks noChangeArrowheads="1"/>
            </p:cNvSpPr>
            <p:nvPr/>
          </p:nvSpPr>
          <p:spPr bwMode="auto">
            <a:xfrm>
              <a:off x="8561388" y="4176713"/>
              <a:ext cx="376237" cy="449262"/>
            </a:xfrm>
            <a:custGeom>
              <a:avLst/>
              <a:gdLst>
                <a:gd name="T0" fmla="*/ 545 w 1045"/>
                <a:gd name="T1" fmla="*/ 1247 h 1248"/>
                <a:gd name="T2" fmla="*/ 545 w 1045"/>
                <a:gd name="T3" fmla="*/ 1247 h 1248"/>
                <a:gd name="T4" fmla="*/ 124 w 1045"/>
                <a:gd name="T5" fmla="*/ 1060 h 1248"/>
                <a:gd name="T6" fmla="*/ 0 w 1045"/>
                <a:gd name="T7" fmla="*/ 624 h 1248"/>
                <a:gd name="T8" fmla="*/ 171 w 1045"/>
                <a:gd name="T9" fmla="*/ 141 h 1248"/>
                <a:gd name="T10" fmla="*/ 545 w 1045"/>
                <a:gd name="T11" fmla="*/ 0 h 1248"/>
                <a:gd name="T12" fmla="*/ 904 w 1045"/>
                <a:gd name="T13" fmla="*/ 125 h 1248"/>
                <a:gd name="T14" fmla="*/ 1044 w 1045"/>
                <a:gd name="T15" fmla="*/ 390 h 1248"/>
                <a:gd name="T16" fmla="*/ 919 w 1045"/>
                <a:gd name="T17" fmla="*/ 390 h 1248"/>
                <a:gd name="T18" fmla="*/ 779 w 1045"/>
                <a:gd name="T19" fmla="*/ 172 h 1248"/>
                <a:gd name="T20" fmla="*/ 545 w 1045"/>
                <a:gd name="T21" fmla="*/ 110 h 1248"/>
                <a:gd name="T22" fmla="*/ 233 w 1045"/>
                <a:gd name="T23" fmla="*/ 250 h 1248"/>
                <a:gd name="T24" fmla="*/ 140 w 1045"/>
                <a:gd name="T25" fmla="*/ 624 h 1248"/>
                <a:gd name="T26" fmla="*/ 264 w 1045"/>
                <a:gd name="T27" fmla="*/ 1013 h 1248"/>
                <a:gd name="T28" fmla="*/ 545 w 1045"/>
                <a:gd name="T29" fmla="*/ 1138 h 1248"/>
                <a:gd name="T30" fmla="*/ 810 w 1045"/>
                <a:gd name="T31" fmla="*/ 1029 h 1248"/>
                <a:gd name="T32" fmla="*/ 919 w 1045"/>
                <a:gd name="T33" fmla="*/ 811 h 1248"/>
                <a:gd name="T34" fmla="*/ 1044 w 1045"/>
                <a:gd name="T35" fmla="*/ 811 h 1248"/>
                <a:gd name="T36" fmla="*/ 888 w 1045"/>
                <a:gd name="T37" fmla="*/ 1122 h 1248"/>
                <a:gd name="T38" fmla="*/ 545 w 1045"/>
                <a:gd name="T39" fmla="*/ 1247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5" h="1248">
                  <a:moveTo>
                    <a:pt x="545" y="1247"/>
                  </a:moveTo>
                  <a:lnTo>
                    <a:pt x="545" y="1247"/>
                  </a:lnTo>
                  <a:cubicBezTo>
                    <a:pt x="374" y="1247"/>
                    <a:pt x="233" y="1184"/>
                    <a:pt x="124" y="1060"/>
                  </a:cubicBezTo>
                  <a:cubicBezTo>
                    <a:pt x="46" y="951"/>
                    <a:pt x="0" y="795"/>
                    <a:pt x="0" y="624"/>
                  </a:cubicBezTo>
                  <a:cubicBezTo>
                    <a:pt x="0" y="406"/>
                    <a:pt x="62" y="250"/>
                    <a:pt x="171" y="141"/>
                  </a:cubicBezTo>
                  <a:cubicBezTo>
                    <a:pt x="280" y="47"/>
                    <a:pt x="405" y="0"/>
                    <a:pt x="545" y="0"/>
                  </a:cubicBezTo>
                  <a:cubicBezTo>
                    <a:pt x="701" y="0"/>
                    <a:pt x="810" y="32"/>
                    <a:pt x="904" y="125"/>
                  </a:cubicBezTo>
                  <a:cubicBezTo>
                    <a:pt x="997" y="203"/>
                    <a:pt x="1044" y="281"/>
                    <a:pt x="1044" y="390"/>
                  </a:cubicBezTo>
                  <a:cubicBezTo>
                    <a:pt x="919" y="390"/>
                    <a:pt x="919" y="390"/>
                    <a:pt x="919" y="390"/>
                  </a:cubicBezTo>
                  <a:cubicBezTo>
                    <a:pt x="904" y="297"/>
                    <a:pt x="857" y="219"/>
                    <a:pt x="779" y="172"/>
                  </a:cubicBezTo>
                  <a:cubicBezTo>
                    <a:pt x="717" y="125"/>
                    <a:pt x="638" y="110"/>
                    <a:pt x="545" y="110"/>
                  </a:cubicBezTo>
                  <a:cubicBezTo>
                    <a:pt x="420" y="110"/>
                    <a:pt x="311" y="156"/>
                    <a:pt x="233" y="250"/>
                  </a:cubicBezTo>
                  <a:cubicBezTo>
                    <a:pt x="171" y="343"/>
                    <a:pt x="140" y="468"/>
                    <a:pt x="140" y="624"/>
                  </a:cubicBezTo>
                  <a:cubicBezTo>
                    <a:pt x="140" y="795"/>
                    <a:pt x="171" y="920"/>
                    <a:pt x="264" y="1013"/>
                  </a:cubicBezTo>
                  <a:cubicBezTo>
                    <a:pt x="343" y="1091"/>
                    <a:pt x="436" y="1138"/>
                    <a:pt x="545" y="1138"/>
                  </a:cubicBezTo>
                  <a:cubicBezTo>
                    <a:pt x="654" y="1138"/>
                    <a:pt x="747" y="1091"/>
                    <a:pt x="810" y="1029"/>
                  </a:cubicBezTo>
                  <a:cubicBezTo>
                    <a:pt x="872" y="967"/>
                    <a:pt x="904" y="904"/>
                    <a:pt x="919" y="811"/>
                  </a:cubicBezTo>
                  <a:cubicBezTo>
                    <a:pt x="1044" y="811"/>
                    <a:pt x="1044" y="811"/>
                    <a:pt x="1044" y="811"/>
                  </a:cubicBezTo>
                  <a:cubicBezTo>
                    <a:pt x="1044" y="935"/>
                    <a:pt x="981" y="1044"/>
                    <a:pt x="888" y="1122"/>
                  </a:cubicBezTo>
                  <a:cubicBezTo>
                    <a:pt x="794" y="1200"/>
                    <a:pt x="670" y="1247"/>
                    <a:pt x="545" y="124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 name="Freeform 20">
              <a:extLst>
                <a:ext uri="{FF2B5EF4-FFF2-40B4-BE49-F238E27FC236}">
                  <a16:creationId xmlns:a16="http://schemas.microsoft.com/office/drawing/2014/main" id="{501C6C14-0456-F04F-A016-5A8F98E1B14F}"/>
                </a:ext>
              </a:extLst>
            </p:cNvPr>
            <p:cNvSpPr>
              <a:spLocks noChangeArrowheads="1"/>
            </p:cNvSpPr>
            <p:nvPr/>
          </p:nvSpPr>
          <p:spPr bwMode="auto">
            <a:xfrm>
              <a:off x="9009063" y="4181475"/>
              <a:ext cx="50800" cy="431800"/>
            </a:xfrm>
            <a:custGeom>
              <a:avLst/>
              <a:gdLst>
                <a:gd name="T0" fmla="*/ 140 w 141"/>
                <a:gd name="T1" fmla="*/ 156 h 1201"/>
                <a:gd name="T2" fmla="*/ 0 w 141"/>
                <a:gd name="T3" fmla="*/ 156 h 1201"/>
                <a:gd name="T4" fmla="*/ 0 w 141"/>
                <a:gd name="T5" fmla="*/ 0 h 1201"/>
                <a:gd name="T6" fmla="*/ 140 w 141"/>
                <a:gd name="T7" fmla="*/ 0 h 1201"/>
                <a:gd name="T8" fmla="*/ 140 w 141"/>
                <a:gd name="T9" fmla="*/ 156 h 1201"/>
                <a:gd name="T10" fmla="*/ 140 w 141"/>
                <a:gd name="T11" fmla="*/ 1200 h 1201"/>
                <a:gd name="T12" fmla="*/ 16 w 141"/>
                <a:gd name="T13" fmla="*/ 1200 h 1201"/>
                <a:gd name="T14" fmla="*/ 16 w 141"/>
                <a:gd name="T15" fmla="*/ 343 h 1201"/>
                <a:gd name="T16" fmla="*/ 140 w 141"/>
                <a:gd name="T17" fmla="*/ 343 h 1201"/>
                <a:gd name="T18" fmla="*/ 140 w 141"/>
                <a:gd name="T19" fmla="*/ 1200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201">
                  <a:moveTo>
                    <a:pt x="140" y="156"/>
                  </a:moveTo>
                  <a:lnTo>
                    <a:pt x="0" y="156"/>
                  </a:lnTo>
                  <a:lnTo>
                    <a:pt x="0" y="0"/>
                  </a:lnTo>
                  <a:lnTo>
                    <a:pt x="140" y="0"/>
                  </a:lnTo>
                  <a:lnTo>
                    <a:pt x="140" y="156"/>
                  </a:lnTo>
                  <a:close/>
                  <a:moveTo>
                    <a:pt x="140" y="1200"/>
                  </a:moveTo>
                  <a:lnTo>
                    <a:pt x="16" y="1200"/>
                  </a:lnTo>
                  <a:lnTo>
                    <a:pt x="16" y="343"/>
                  </a:lnTo>
                  <a:lnTo>
                    <a:pt x="140" y="343"/>
                  </a:lnTo>
                  <a:lnTo>
                    <a:pt x="140" y="120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 name="Freeform 21">
              <a:extLst>
                <a:ext uri="{FF2B5EF4-FFF2-40B4-BE49-F238E27FC236}">
                  <a16:creationId xmlns:a16="http://schemas.microsoft.com/office/drawing/2014/main" id="{A42D974C-AD4E-594E-9927-14D54947DB97}"/>
                </a:ext>
              </a:extLst>
            </p:cNvPr>
            <p:cNvSpPr>
              <a:spLocks noChangeArrowheads="1"/>
            </p:cNvSpPr>
            <p:nvPr/>
          </p:nvSpPr>
          <p:spPr bwMode="auto">
            <a:xfrm>
              <a:off x="9128125" y="4294188"/>
              <a:ext cx="258763" cy="331787"/>
            </a:xfrm>
            <a:custGeom>
              <a:avLst/>
              <a:gdLst>
                <a:gd name="T0" fmla="*/ 577 w 718"/>
                <a:gd name="T1" fmla="*/ 655 h 921"/>
                <a:gd name="T2" fmla="*/ 577 w 718"/>
                <a:gd name="T3" fmla="*/ 655 h 921"/>
                <a:gd name="T4" fmla="*/ 530 w 718"/>
                <a:gd name="T5" fmla="*/ 546 h 921"/>
                <a:gd name="T6" fmla="*/ 312 w 718"/>
                <a:gd name="T7" fmla="*/ 484 h 921"/>
                <a:gd name="T8" fmla="*/ 94 w 718"/>
                <a:gd name="T9" fmla="*/ 390 h 921"/>
                <a:gd name="T10" fmla="*/ 32 w 718"/>
                <a:gd name="T11" fmla="*/ 234 h 921"/>
                <a:gd name="T12" fmla="*/ 125 w 718"/>
                <a:gd name="T13" fmla="*/ 63 h 921"/>
                <a:gd name="T14" fmla="*/ 359 w 718"/>
                <a:gd name="T15" fmla="*/ 0 h 921"/>
                <a:gd name="T16" fmla="*/ 608 w 718"/>
                <a:gd name="T17" fmla="*/ 79 h 921"/>
                <a:gd name="T18" fmla="*/ 702 w 718"/>
                <a:gd name="T19" fmla="*/ 250 h 921"/>
                <a:gd name="T20" fmla="*/ 577 w 718"/>
                <a:gd name="T21" fmla="*/ 250 h 921"/>
                <a:gd name="T22" fmla="*/ 499 w 718"/>
                <a:gd name="T23" fmla="*/ 141 h 921"/>
                <a:gd name="T24" fmla="*/ 359 w 718"/>
                <a:gd name="T25" fmla="*/ 94 h 921"/>
                <a:gd name="T26" fmla="*/ 203 w 718"/>
                <a:gd name="T27" fmla="*/ 141 h 921"/>
                <a:gd name="T28" fmla="*/ 156 w 718"/>
                <a:gd name="T29" fmla="*/ 234 h 921"/>
                <a:gd name="T30" fmla="*/ 203 w 718"/>
                <a:gd name="T31" fmla="*/ 328 h 921"/>
                <a:gd name="T32" fmla="*/ 374 w 718"/>
                <a:gd name="T33" fmla="*/ 374 h 921"/>
                <a:gd name="T34" fmla="*/ 639 w 718"/>
                <a:gd name="T35" fmla="*/ 484 h 921"/>
                <a:gd name="T36" fmla="*/ 717 w 718"/>
                <a:gd name="T37" fmla="*/ 655 h 921"/>
                <a:gd name="T38" fmla="*/ 608 w 718"/>
                <a:gd name="T39" fmla="*/ 842 h 921"/>
                <a:gd name="T40" fmla="*/ 359 w 718"/>
                <a:gd name="T41" fmla="*/ 920 h 921"/>
                <a:gd name="T42" fmla="*/ 94 w 718"/>
                <a:gd name="T43" fmla="*/ 827 h 921"/>
                <a:gd name="T44" fmla="*/ 0 w 718"/>
                <a:gd name="T45" fmla="*/ 655 h 921"/>
                <a:gd name="T46" fmla="*/ 125 w 718"/>
                <a:gd name="T47" fmla="*/ 655 h 921"/>
                <a:gd name="T48" fmla="*/ 359 w 718"/>
                <a:gd name="T49" fmla="*/ 811 h 921"/>
                <a:gd name="T50" fmla="*/ 530 w 718"/>
                <a:gd name="T51" fmla="*/ 764 h 921"/>
                <a:gd name="T52" fmla="*/ 577 w 718"/>
                <a:gd name="T53" fmla="*/ 655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8" h="921">
                  <a:moveTo>
                    <a:pt x="577" y="655"/>
                  </a:moveTo>
                  <a:lnTo>
                    <a:pt x="577" y="655"/>
                  </a:lnTo>
                  <a:cubicBezTo>
                    <a:pt x="577" y="608"/>
                    <a:pt x="561" y="577"/>
                    <a:pt x="530" y="546"/>
                  </a:cubicBezTo>
                  <a:cubicBezTo>
                    <a:pt x="483" y="530"/>
                    <a:pt x="421" y="499"/>
                    <a:pt x="312" y="484"/>
                  </a:cubicBezTo>
                  <a:cubicBezTo>
                    <a:pt x="219" y="468"/>
                    <a:pt x="141" y="437"/>
                    <a:pt x="94" y="390"/>
                  </a:cubicBezTo>
                  <a:cubicBezTo>
                    <a:pt x="62" y="343"/>
                    <a:pt x="32" y="297"/>
                    <a:pt x="32" y="234"/>
                  </a:cubicBezTo>
                  <a:cubicBezTo>
                    <a:pt x="32" y="157"/>
                    <a:pt x="62" y="110"/>
                    <a:pt x="125" y="63"/>
                  </a:cubicBezTo>
                  <a:cubicBezTo>
                    <a:pt x="187" y="16"/>
                    <a:pt x="265" y="0"/>
                    <a:pt x="359" y="0"/>
                  </a:cubicBezTo>
                  <a:cubicBezTo>
                    <a:pt x="452" y="0"/>
                    <a:pt x="546" y="32"/>
                    <a:pt x="608" y="79"/>
                  </a:cubicBezTo>
                  <a:cubicBezTo>
                    <a:pt x="655" y="125"/>
                    <a:pt x="686" y="172"/>
                    <a:pt x="702" y="250"/>
                  </a:cubicBezTo>
                  <a:cubicBezTo>
                    <a:pt x="577" y="250"/>
                    <a:pt x="577" y="250"/>
                    <a:pt x="577" y="250"/>
                  </a:cubicBezTo>
                  <a:cubicBezTo>
                    <a:pt x="577" y="203"/>
                    <a:pt x="546" y="157"/>
                    <a:pt x="499" y="141"/>
                  </a:cubicBezTo>
                  <a:cubicBezTo>
                    <a:pt x="468" y="110"/>
                    <a:pt x="421" y="94"/>
                    <a:pt x="359" y="94"/>
                  </a:cubicBezTo>
                  <a:cubicBezTo>
                    <a:pt x="281" y="94"/>
                    <a:pt x="234" y="110"/>
                    <a:pt x="203" y="141"/>
                  </a:cubicBezTo>
                  <a:cubicBezTo>
                    <a:pt x="172" y="172"/>
                    <a:pt x="156" y="187"/>
                    <a:pt x="156" y="234"/>
                  </a:cubicBezTo>
                  <a:cubicBezTo>
                    <a:pt x="156" y="266"/>
                    <a:pt x="172" y="297"/>
                    <a:pt x="203" y="328"/>
                  </a:cubicBezTo>
                  <a:cubicBezTo>
                    <a:pt x="234" y="343"/>
                    <a:pt x="296" y="359"/>
                    <a:pt x="374" y="374"/>
                  </a:cubicBezTo>
                  <a:cubicBezTo>
                    <a:pt x="499" y="406"/>
                    <a:pt x="592" y="437"/>
                    <a:pt x="639" y="484"/>
                  </a:cubicBezTo>
                  <a:cubicBezTo>
                    <a:pt x="686" y="515"/>
                    <a:pt x="717" y="577"/>
                    <a:pt x="717" y="655"/>
                  </a:cubicBezTo>
                  <a:cubicBezTo>
                    <a:pt x="717" y="733"/>
                    <a:pt x="670" y="795"/>
                    <a:pt x="608" y="842"/>
                  </a:cubicBezTo>
                  <a:cubicBezTo>
                    <a:pt x="546" y="889"/>
                    <a:pt x="468" y="920"/>
                    <a:pt x="359" y="920"/>
                  </a:cubicBezTo>
                  <a:cubicBezTo>
                    <a:pt x="249" y="920"/>
                    <a:pt x="156" y="889"/>
                    <a:pt x="94" y="827"/>
                  </a:cubicBezTo>
                  <a:cubicBezTo>
                    <a:pt x="47" y="780"/>
                    <a:pt x="16" y="733"/>
                    <a:pt x="0" y="655"/>
                  </a:cubicBezTo>
                  <a:cubicBezTo>
                    <a:pt x="125" y="655"/>
                    <a:pt x="125" y="655"/>
                    <a:pt x="125" y="655"/>
                  </a:cubicBezTo>
                  <a:cubicBezTo>
                    <a:pt x="141" y="764"/>
                    <a:pt x="219" y="811"/>
                    <a:pt x="359" y="811"/>
                  </a:cubicBezTo>
                  <a:cubicBezTo>
                    <a:pt x="436" y="811"/>
                    <a:pt x="499" y="795"/>
                    <a:pt x="530" y="764"/>
                  </a:cubicBezTo>
                  <a:cubicBezTo>
                    <a:pt x="561" y="733"/>
                    <a:pt x="577" y="702"/>
                    <a:pt x="577" y="6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 name="Freeform 22">
              <a:extLst>
                <a:ext uri="{FF2B5EF4-FFF2-40B4-BE49-F238E27FC236}">
                  <a16:creationId xmlns:a16="http://schemas.microsoft.com/office/drawing/2014/main" id="{9856D359-2E4A-CA4D-81B1-884B7618391D}"/>
                </a:ext>
              </a:extLst>
            </p:cNvPr>
            <p:cNvSpPr>
              <a:spLocks noChangeArrowheads="1"/>
            </p:cNvSpPr>
            <p:nvPr/>
          </p:nvSpPr>
          <p:spPr bwMode="auto">
            <a:xfrm>
              <a:off x="9442450" y="4294188"/>
              <a:ext cx="274638" cy="331787"/>
            </a:xfrm>
            <a:custGeom>
              <a:avLst/>
              <a:gdLst>
                <a:gd name="T0" fmla="*/ 639 w 765"/>
                <a:gd name="T1" fmla="*/ 624 h 921"/>
                <a:gd name="T2" fmla="*/ 639 w 765"/>
                <a:gd name="T3" fmla="*/ 624 h 921"/>
                <a:gd name="T4" fmla="*/ 764 w 765"/>
                <a:gd name="T5" fmla="*/ 624 h 921"/>
                <a:gd name="T6" fmla="*/ 639 w 765"/>
                <a:gd name="T7" fmla="*/ 842 h 921"/>
                <a:gd name="T8" fmla="*/ 405 w 765"/>
                <a:gd name="T9" fmla="*/ 920 h 921"/>
                <a:gd name="T10" fmla="*/ 109 w 765"/>
                <a:gd name="T11" fmla="*/ 780 h 921"/>
                <a:gd name="T12" fmla="*/ 0 w 765"/>
                <a:gd name="T13" fmla="*/ 468 h 921"/>
                <a:gd name="T14" fmla="*/ 124 w 765"/>
                <a:gd name="T15" fmla="*/ 110 h 921"/>
                <a:gd name="T16" fmla="*/ 405 w 765"/>
                <a:gd name="T17" fmla="*/ 0 h 921"/>
                <a:gd name="T18" fmla="*/ 654 w 765"/>
                <a:gd name="T19" fmla="*/ 79 h 921"/>
                <a:gd name="T20" fmla="*/ 764 w 765"/>
                <a:gd name="T21" fmla="*/ 281 h 921"/>
                <a:gd name="T22" fmla="*/ 623 w 765"/>
                <a:gd name="T23" fmla="*/ 281 h 921"/>
                <a:gd name="T24" fmla="*/ 545 w 765"/>
                <a:gd name="T25" fmla="*/ 141 h 921"/>
                <a:gd name="T26" fmla="*/ 405 w 765"/>
                <a:gd name="T27" fmla="*/ 110 h 921"/>
                <a:gd name="T28" fmla="*/ 203 w 765"/>
                <a:gd name="T29" fmla="*/ 203 h 921"/>
                <a:gd name="T30" fmla="*/ 140 w 765"/>
                <a:gd name="T31" fmla="*/ 468 h 921"/>
                <a:gd name="T32" fmla="*/ 218 w 765"/>
                <a:gd name="T33" fmla="*/ 733 h 921"/>
                <a:gd name="T34" fmla="*/ 405 w 765"/>
                <a:gd name="T35" fmla="*/ 811 h 921"/>
                <a:gd name="T36" fmla="*/ 561 w 765"/>
                <a:gd name="T37" fmla="*/ 748 h 921"/>
                <a:gd name="T38" fmla="*/ 639 w 765"/>
                <a:gd name="T39" fmla="*/ 624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5" h="921">
                  <a:moveTo>
                    <a:pt x="639" y="624"/>
                  </a:moveTo>
                  <a:lnTo>
                    <a:pt x="639" y="624"/>
                  </a:lnTo>
                  <a:cubicBezTo>
                    <a:pt x="764" y="624"/>
                    <a:pt x="764" y="624"/>
                    <a:pt x="764" y="624"/>
                  </a:cubicBezTo>
                  <a:cubicBezTo>
                    <a:pt x="748" y="717"/>
                    <a:pt x="717" y="795"/>
                    <a:pt x="639" y="842"/>
                  </a:cubicBezTo>
                  <a:cubicBezTo>
                    <a:pt x="577" y="889"/>
                    <a:pt x="483" y="920"/>
                    <a:pt x="405" y="920"/>
                  </a:cubicBezTo>
                  <a:cubicBezTo>
                    <a:pt x="280" y="920"/>
                    <a:pt x="171" y="873"/>
                    <a:pt x="109" y="780"/>
                  </a:cubicBezTo>
                  <a:cubicBezTo>
                    <a:pt x="31" y="702"/>
                    <a:pt x="0" y="593"/>
                    <a:pt x="0" y="468"/>
                  </a:cubicBezTo>
                  <a:cubicBezTo>
                    <a:pt x="0" y="312"/>
                    <a:pt x="47" y="187"/>
                    <a:pt x="124" y="110"/>
                  </a:cubicBezTo>
                  <a:cubicBezTo>
                    <a:pt x="203" y="32"/>
                    <a:pt x="296" y="0"/>
                    <a:pt x="405" y="0"/>
                  </a:cubicBezTo>
                  <a:cubicBezTo>
                    <a:pt x="498" y="0"/>
                    <a:pt x="592" y="32"/>
                    <a:pt x="654" y="79"/>
                  </a:cubicBezTo>
                  <a:cubicBezTo>
                    <a:pt x="717" y="141"/>
                    <a:pt x="748" y="203"/>
                    <a:pt x="764" y="281"/>
                  </a:cubicBezTo>
                  <a:cubicBezTo>
                    <a:pt x="623" y="281"/>
                    <a:pt x="623" y="281"/>
                    <a:pt x="623" y="281"/>
                  </a:cubicBezTo>
                  <a:cubicBezTo>
                    <a:pt x="607" y="219"/>
                    <a:pt x="592" y="172"/>
                    <a:pt x="545" y="141"/>
                  </a:cubicBezTo>
                  <a:cubicBezTo>
                    <a:pt x="498" y="125"/>
                    <a:pt x="452" y="110"/>
                    <a:pt x="405" y="110"/>
                  </a:cubicBezTo>
                  <a:cubicBezTo>
                    <a:pt x="311" y="110"/>
                    <a:pt x="249" y="141"/>
                    <a:pt x="203" y="203"/>
                  </a:cubicBezTo>
                  <a:cubicBezTo>
                    <a:pt x="156" y="266"/>
                    <a:pt x="140" y="359"/>
                    <a:pt x="140" y="468"/>
                  </a:cubicBezTo>
                  <a:cubicBezTo>
                    <a:pt x="140" y="593"/>
                    <a:pt x="156" y="671"/>
                    <a:pt x="218" y="733"/>
                  </a:cubicBezTo>
                  <a:cubicBezTo>
                    <a:pt x="265" y="780"/>
                    <a:pt x="327" y="811"/>
                    <a:pt x="405" y="811"/>
                  </a:cubicBezTo>
                  <a:cubicBezTo>
                    <a:pt x="467" y="811"/>
                    <a:pt x="514" y="795"/>
                    <a:pt x="561" y="748"/>
                  </a:cubicBezTo>
                  <a:cubicBezTo>
                    <a:pt x="607" y="717"/>
                    <a:pt x="623" y="671"/>
                    <a:pt x="639" y="62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 name="Freeform 23">
              <a:extLst>
                <a:ext uri="{FF2B5EF4-FFF2-40B4-BE49-F238E27FC236}">
                  <a16:creationId xmlns:a16="http://schemas.microsoft.com/office/drawing/2014/main" id="{5E85F68A-BB7F-114F-B800-5E8CDC0B515D}"/>
                </a:ext>
              </a:extLst>
            </p:cNvPr>
            <p:cNvSpPr>
              <a:spLocks noChangeArrowheads="1"/>
            </p:cNvSpPr>
            <p:nvPr/>
          </p:nvSpPr>
          <p:spPr bwMode="auto">
            <a:xfrm>
              <a:off x="9779000" y="4294188"/>
              <a:ext cx="292100" cy="331787"/>
            </a:xfrm>
            <a:custGeom>
              <a:avLst/>
              <a:gdLst>
                <a:gd name="T0" fmla="*/ 0 w 811"/>
                <a:gd name="T1" fmla="*/ 453 h 921"/>
                <a:gd name="T2" fmla="*/ 0 w 811"/>
                <a:gd name="T3" fmla="*/ 453 h 921"/>
                <a:gd name="T4" fmla="*/ 124 w 811"/>
                <a:gd name="T5" fmla="*/ 94 h 921"/>
                <a:gd name="T6" fmla="*/ 405 w 811"/>
                <a:gd name="T7" fmla="*/ 0 h 921"/>
                <a:gd name="T8" fmla="*/ 717 w 811"/>
                <a:gd name="T9" fmla="*/ 125 h 921"/>
                <a:gd name="T10" fmla="*/ 810 w 811"/>
                <a:gd name="T11" fmla="*/ 453 h 921"/>
                <a:gd name="T12" fmla="*/ 685 w 811"/>
                <a:gd name="T13" fmla="*/ 811 h 921"/>
                <a:gd name="T14" fmla="*/ 405 w 811"/>
                <a:gd name="T15" fmla="*/ 920 h 921"/>
                <a:gd name="T16" fmla="*/ 93 w 811"/>
                <a:gd name="T17" fmla="*/ 780 h 921"/>
                <a:gd name="T18" fmla="*/ 0 w 811"/>
                <a:gd name="T19" fmla="*/ 453 h 921"/>
                <a:gd name="T20" fmla="*/ 124 w 811"/>
                <a:gd name="T21" fmla="*/ 453 h 921"/>
                <a:gd name="T22" fmla="*/ 124 w 811"/>
                <a:gd name="T23" fmla="*/ 453 h 921"/>
                <a:gd name="T24" fmla="*/ 218 w 811"/>
                <a:gd name="T25" fmla="*/ 733 h 921"/>
                <a:gd name="T26" fmla="*/ 405 w 811"/>
                <a:gd name="T27" fmla="*/ 811 h 921"/>
                <a:gd name="T28" fmla="*/ 623 w 811"/>
                <a:gd name="T29" fmla="*/ 717 h 921"/>
                <a:gd name="T30" fmla="*/ 685 w 811"/>
                <a:gd name="T31" fmla="*/ 453 h 921"/>
                <a:gd name="T32" fmla="*/ 592 w 811"/>
                <a:gd name="T33" fmla="*/ 172 h 921"/>
                <a:gd name="T34" fmla="*/ 405 w 811"/>
                <a:gd name="T35" fmla="*/ 110 h 921"/>
                <a:gd name="T36" fmla="*/ 187 w 811"/>
                <a:gd name="T37" fmla="*/ 203 h 921"/>
                <a:gd name="T38" fmla="*/ 124 w 811"/>
                <a:gd name="T39" fmla="*/ 453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1" h="921">
                  <a:moveTo>
                    <a:pt x="0" y="453"/>
                  </a:moveTo>
                  <a:lnTo>
                    <a:pt x="0" y="453"/>
                  </a:lnTo>
                  <a:cubicBezTo>
                    <a:pt x="0" y="297"/>
                    <a:pt x="31" y="187"/>
                    <a:pt x="124" y="94"/>
                  </a:cubicBezTo>
                  <a:cubicBezTo>
                    <a:pt x="202" y="32"/>
                    <a:pt x="296" y="0"/>
                    <a:pt x="405" y="0"/>
                  </a:cubicBezTo>
                  <a:cubicBezTo>
                    <a:pt x="530" y="0"/>
                    <a:pt x="639" y="47"/>
                    <a:pt x="717" y="125"/>
                  </a:cubicBezTo>
                  <a:cubicBezTo>
                    <a:pt x="779" y="219"/>
                    <a:pt x="810" y="328"/>
                    <a:pt x="810" y="453"/>
                  </a:cubicBezTo>
                  <a:cubicBezTo>
                    <a:pt x="810" y="608"/>
                    <a:pt x="779" y="733"/>
                    <a:pt x="685" y="811"/>
                  </a:cubicBezTo>
                  <a:cubicBezTo>
                    <a:pt x="607" y="889"/>
                    <a:pt x="514" y="920"/>
                    <a:pt x="405" y="920"/>
                  </a:cubicBezTo>
                  <a:cubicBezTo>
                    <a:pt x="280" y="920"/>
                    <a:pt x="171" y="873"/>
                    <a:pt x="93" y="780"/>
                  </a:cubicBezTo>
                  <a:cubicBezTo>
                    <a:pt x="31" y="702"/>
                    <a:pt x="0" y="593"/>
                    <a:pt x="0" y="453"/>
                  </a:cubicBezTo>
                  <a:close/>
                  <a:moveTo>
                    <a:pt x="124" y="453"/>
                  </a:moveTo>
                  <a:lnTo>
                    <a:pt x="124" y="453"/>
                  </a:lnTo>
                  <a:cubicBezTo>
                    <a:pt x="124" y="577"/>
                    <a:pt x="156" y="671"/>
                    <a:pt x="218" y="733"/>
                  </a:cubicBezTo>
                  <a:cubicBezTo>
                    <a:pt x="265" y="795"/>
                    <a:pt x="327" y="811"/>
                    <a:pt x="405" y="811"/>
                  </a:cubicBezTo>
                  <a:cubicBezTo>
                    <a:pt x="498" y="811"/>
                    <a:pt x="560" y="780"/>
                    <a:pt x="623" y="717"/>
                  </a:cubicBezTo>
                  <a:cubicBezTo>
                    <a:pt x="670" y="655"/>
                    <a:pt x="685" y="561"/>
                    <a:pt x="685" y="453"/>
                  </a:cubicBezTo>
                  <a:cubicBezTo>
                    <a:pt x="685" y="328"/>
                    <a:pt x="654" y="250"/>
                    <a:pt x="592" y="172"/>
                  </a:cubicBezTo>
                  <a:cubicBezTo>
                    <a:pt x="545" y="125"/>
                    <a:pt x="483" y="110"/>
                    <a:pt x="405" y="110"/>
                  </a:cubicBezTo>
                  <a:cubicBezTo>
                    <a:pt x="311" y="110"/>
                    <a:pt x="249" y="141"/>
                    <a:pt x="187" y="203"/>
                  </a:cubicBezTo>
                  <a:cubicBezTo>
                    <a:pt x="140" y="266"/>
                    <a:pt x="124" y="359"/>
                    <a:pt x="124" y="4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68" name="Text Placeholder 10">
            <a:extLst>
              <a:ext uri="{FF2B5EF4-FFF2-40B4-BE49-F238E27FC236}">
                <a16:creationId xmlns:a16="http://schemas.microsoft.com/office/drawing/2014/main" id="{971E0100-D4B2-1244-9B12-318651162428}"/>
              </a:ext>
            </a:extLst>
          </p:cNvPr>
          <p:cNvSpPr>
            <a:spLocks noGrp="1"/>
          </p:cNvSpPr>
          <p:nvPr>
            <p:ph type="body" sz="quarter" idx="17"/>
          </p:nvPr>
        </p:nvSpPr>
        <p:spPr>
          <a:xfrm>
            <a:off x="478158" y="5876798"/>
            <a:ext cx="3189106" cy="428587"/>
          </a:xfrm>
          <a:prstGeom prst="callout1">
            <a:avLst>
              <a:gd name="adj1" fmla="val 413"/>
              <a:gd name="adj2" fmla="val 116"/>
              <a:gd name="adj3" fmla="val 100428"/>
              <a:gd name="adj4" fmla="val 131"/>
            </a:avLst>
          </a:prstGeom>
          <a:noFill/>
          <a:ln w="6350">
            <a:solidFill>
              <a:schemeClr val="bg1">
                <a:lumMod val="90000"/>
              </a:schemeClr>
            </a:solidFill>
          </a:ln>
        </p:spPr>
        <p:txBody>
          <a:bodyPr anchor="ctr" anchorCtr="0">
            <a:noAutofit/>
          </a:bodyPr>
          <a:lstStyle>
            <a:lvl1pPr marL="177800" indent="0">
              <a:lnSpc>
                <a:spcPct val="110000"/>
              </a:lnSpc>
              <a:spcBef>
                <a:spcPts val="0"/>
              </a:spcBef>
              <a:spcAft>
                <a:spcPts val="0"/>
              </a:spcAft>
              <a:buFont typeface="Arial" panose="020B0604020202020204" pitchFamily="34" charset="0"/>
              <a:buChar char="​"/>
              <a:tabLst/>
              <a:defRPr lang="en-US" sz="1600" kern="1200" dirty="0">
                <a:solidFill>
                  <a:schemeClr val="bg1"/>
                </a:solidFill>
                <a:latin typeface="AppD Sans Medium" panose="00000600000000000000" pitchFamily="2" charset="0"/>
                <a:ea typeface="+mn-ea"/>
                <a:cs typeface="Arial" panose="020B0604020202020204" pitchFamily="34" charset="0"/>
              </a:defRPr>
            </a:lvl1pPr>
            <a:lvl2pPr marL="114300" indent="63500">
              <a:lnSpc>
                <a:spcPct val="100000"/>
              </a:lnSpc>
              <a:spcBef>
                <a:spcPts val="0"/>
              </a:spcBef>
              <a:spcAft>
                <a:spcPts val="0"/>
              </a:spcAft>
              <a:buFont typeface="AppD Sans" panose="00000500000000000000" pitchFamily="2" charset="0"/>
              <a:buChar char=" "/>
              <a:tabLst/>
              <a:defRPr lang="en-US" sz="1400" kern="1200" dirty="0">
                <a:solidFill>
                  <a:schemeClr val="bg1"/>
                </a:solidFill>
                <a:latin typeface="+mj-lt"/>
                <a:ea typeface="+mn-ea"/>
                <a:cs typeface="Arial" panose="020B0604020202020204" pitchFamily="34" charset="0"/>
              </a:defRPr>
            </a:lvl2pPr>
            <a:lvl3pPr marL="522288" indent="-177800">
              <a:spcBef>
                <a:spcPts val="0"/>
              </a:spcBef>
              <a:tabLst/>
              <a:defRPr sz="1000"/>
            </a:lvl3pPr>
            <a:lvl4pPr>
              <a:buNone/>
              <a:defRPr sz="2000"/>
            </a:lvl4pPr>
            <a:lvl5pPr>
              <a:defRPr sz="1600"/>
            </a:lvl5pPr>
          </a:lstStyle>
          <a:p>
            <a:pPr lvl="0"/>
            <a:r>
              <a:rPr lang="en-US"/>
              <a:t>Click to edit Master text styles</a:t>
            </a:r>
          </a:p>
          <a:p>
            <a:pPr lvl="1"/>
            <a:r>
              <a:rPr lang="en-US"/>
              <a:t>Second level</a:t>
            </a:r>
          </a:p>
        </p:txBody>
      </p:sp>
      <p:sp>
        <p:nvSpPr>
          <p:cNvPr id="34" name="Text Placeholder 10">
            <a:extLst>
              <a:ext uri="{FF2B5EF4-FFF2-40B4-BE49-F238E27FC236}">
                <a16:creationId xmlns:a16="http://schemas.microsoft.com/office/drawing/2014/main" id="{B4B1801A-CEB5-48D7-ADCD-B8B6F738D202}"/>
              </a:ext>
            </a:extLst>
          </p:cNvPr>
          <p:cNvSpPr>
            <a:spLocks noGrp="1"/>
          </p:cNvSpPr>
          <p:nvPr>
            <p:ph type="body" sz="quarter" idx="19"/>
          </p:nvPr>
        </p:nvSpPr>
        <p:spPr>
          <a:xfrm>
            <a:off x="3737714" y="5876798"/>
            <a:ext cx="3189106" cy="428587"/>
          </a:xfrm>
          <a:prstGeom prst="callout1">
            <a:avLst>
              <a:gd name="adj1" fmla="val 413"/>
              <a:gd name="adj2" fmla="val 116"/>
              <a:gd name="adj3" fmla="val 100428"/>
              <a:gd name="adj4" fmla="val 131"/>
            </a:avLst>
          </a:prstGeom>
          <a:noFill/>
          <a:ln w="6350">
            <a:solidFill>
              <a:schemeClr val="bg1">
                <a:lumMod val="90000"/>
              </a:schemeClr>
            </a:solidFill>
          </a:ln>
        </p:spPr>
        <p:txBody>
          <a:bodyPr anchor="ctr" anchorCtr="0">
            <a:noAutofit/>
          </a:bodyPr>
          <a:lstStyle>
            <a:lvl1pPr marL="177800" indent="0">
              <a:lnSpc>
                <a:spcPct val="110000"/>
              </a:lnSpc>
              <a:spcBef>
                <a:spcPts val="0"/>
              </a:spcBef>
              <a:spcAft>
                <a:spcPts val="0"/>
              </a:spcAft>
              <a:buFont typeface="Arial" panose="020B0604020202020204" pitchFamily="34" charset="0"/>
              <a:buChar char="​"/>
              <a:tabLst/>
              <a:defRPr lang="en-US" sz="1600" kern="1200" dirty="0">
                <a:solidFill>
                  <a:schemeClr val="bg1"/>
                </a:solidFill>
                <a:latin typeface="AppD Sans Medium" panose="00000600000000000000" pitchFamily="2" charset="0"/>
                <a:ea typeface="+mn-ea"/>
                <a:cs typeface="Arial" panose="020B0604020202020204" pitchFamily="34" charset="0"/>
              </a:defRPr>
            </a:lvl1pPr>
            <a:lvl2pPr marL="114300" indent="63500">
              <a:lnSpc>
                <a:spcPct val="100000"/>
              </a:lnSpc>
              <a:spcBef>
                <a:spcPts val="0"/>
              </a:spcBef>
              <a:spcAft>
                <a:spcPts val="0"/>
              </a:spcAft>
              <a:buFont typeface="AppD Sans" panose="00000500000000000000" pitchFamily="2" charset="0"/>
              <a:buChar char=" "/>
              <a:tabLst/>
              <a:defRPr lang="en-US" sz="1400" kern="1200" dirty="0">
                <a:solidFill>
                  <a:schemeClr val="bg1"/>
                </a:solidFill>
                <a:latin typeface="+mj-lt"/>
                <a:ea typeface="+mn-ea"/>
                <a:cs typeface="Arial" panose="020B0604020202020204" pitchFamily="34" charset="0"/>
              </a:defRPr>
            </a:lvl2pPr>
            <a:lvl3pPr marL="522288" indent="-177800">
              <a:spcBef>
                <a:spcPts val="0"/>
              </a:spcBef>
              <a:tabLst/>
              <a:defRPr sz="1000"/>
            </a:lvl3pPr>
            <a:lvl4pPr>
              <a:buNone/>
              <a:defRPr sz="2000"/>
            </a:lvl4pPr>
            <a:lvl5pPr>
              <a:defRPr sz="16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65632185"/>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bg1"/>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15861318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24267"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latin typeface="+mj-lt"/>
            </a:endParaRPr>
          </a:p>
        </p:txBody>
      </p:sp>
      <p:sp>
        <p:nvSpPr>
          <p:cNvPr id="5" name="Rectangle 4"/>
          <p:cNvSpPr>
            <a:spLocks noChangeArrowheads="1"/>
          </p:cNvSpPr>
          <p:nvPr userDrawn="1"/>
        </p:nvSpPr>
        <p:spPr bwMode="ltGray">
          <a:xfrm>
            <a:off x="636906" y="6322204"/>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a:solidFill>
                  <a:schemeClr val="bg1"/>
                </a:solidFill>
                <a:latin typeface="+mn-lt"/>
                <a:ea typeface="+mn-ea"/>
                <a:cs typeface="CiscoSans Thin"/>
              </a:rPr>
              <a:t>© 2021  Cisco and/or its affiliates. All rights reserved.   Cisco Confidential</a:t>
            </a:r>
          </a:p>
        </p:txBody>
      </p:sp>
      <p:sp>
        <p:nvSpPr>
          <p:cNvPr id="3" name="Picture Placeholder 2"/>
          <p:cNvSpPr>
            <a:spLocks noGrp="1"/>
          </p:cNvSpPr>
          <p:nvPr>
            <p:ph type="pic" sz="quarter" idx="10"/>
          </p:nvPr>
        </p:nvSpPr>
        <p:spPr>
          <a:xfrm>
            <a:off x="410683" y="320842"/>
            <a:ext cx="11307184" cy="5688861"/>
          </a:xfrm>
          <a:prstGeom prst="rect">
            <a:avLst/>
          </a:prstGeom>
          <a:solidFill>
            <a:schemeClr val="bg2"/>
          </a:solidFill>
        </p:spPr>
        <p:txBody>
          <a:bodyPr vert="horz" lIns="91424" tIns="45712" rIns="91424" bIns="45712"/>
          <a:lstStyle>
            <a:lvl1pPr marL="0" indent="0" algn="ctr">
              <a:buNone/>
              <a:defRPr sz="2000" baseline="0">
                <a:solidFill>
                  <a:schemeClr val="bg1"/>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12935521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133"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1867"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bg1"/>
                </a:solidFill>
              </a:defRPr>
            </a:lvl1pPr>
          </a:lstStyle>
          <a:p>
            <a:pPr lvl="0"/>
            <a:r>
              <a:rPr lang="en-GB"/>
              <a:t>Click to edit Master title style</a:t>
            </a:r>
          </a:p>
        </p:txBody>
      </p:sp>
    </p:spTree>
    <p:extLst>
      <p:ext uri="{BB962C8B-B14F-4D97-AF65-F5344CB8AC3E}">
        <p14:creationId xmlns:p14="http://schemas.microsoft.com/office/powerpoint/2010/main" val="3566011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199"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1"/>
          </p:nvPr>
        </p:nvSpPr>
        <p:spPr>
          <a:xfrm>
            <a:off x="6341155" y="1607864"/>
            <a:ext cx="5181600" cy="4110792"/>
          </a:xfrm>
          <a:prstGeom prst="rect">
            <a:avLst/>
          </a:prstGeom>
        </p:spPr>
        <p:txBody>
          <a:bodyPr lIns="0" tIns="45710" rIns="0" bIns="45710">
            <a:noAutofit/>
          </a:bodyPr>
          <a:lstStyle>
            <a:lvl1pPr marL="232828" indent="-156629">
              <a:lnSpc>
                <a:spcPct val="95000"/>
              </a:lnSpc>
              <a:spcBef>
                <a:spcPts val="1480"/>
              </a:spcBef>
              <a:buClr>
                <a:schemeClr val="tx1"/>
              </a:buClr>
              <a:buSzPct val="60000"/>
              <a:buFont typeface="Arial"/>
              <a:buChar char="•"/>
              <a:defRPr sz="2667" b="0" i="0" baseline="0">
                <a:solidFill>
                  <a:schemeClr val="tx1"/>
                </a:solidFill>
                <a:latin typeface="+mn-lt"/>
                <a:cs typeface="CiscoSans ExtraLight"/>
              </a:defRPr>
            </a:lvl1pPr>
            <a:lvl2pPr marL="385224" indent="-152396">
              <a:lnSpc>
                <a:spcPct val="95000"/>
              </a:lnSpc>
              <a:spcBef>
                <a:spcPts val="600"/>
              </a:spcBef>
              <a:buClr>
                <a:schemeClr val="tx1"/>
              </a:buClr>
              <a:buSzPct val="60000"/>
              <a:buFont typeface="Arial"/>
              <a:buChar char="•"/>
              <a:defRPr sz="2400" b="0" i="0">
                <a:solidFill>
                  <a:schemeClr val="tx1"/>
                </a:solidFill>
                <a:latin typeface="+mn-lt"/>
                <a:cs typeface="CiscoSans ExtraLight"/>
              </a:defRPr>
            </a:lvl2pPr>
            <a:lvl3pPr marL="537620" indent="-152396">
              <a:buClr>
                <a:schemeClr val="tx1"/>
              </a:buClr>
              <a:buSzPct val="60000"/>
              <a:buFont typeface="Arial"/>
              <a:buChar char="•"/>
              <a:defRPr sz="2133" b="0" i="0">
                <a:solidFill>
                  <a:schemeClr val="tx1"/>
                </a:solidFill>
                <a:latin typeface="+mn-lt"/>
                <a:cs typeface="CiscoSans ExtraLight"/>
              </a:defRPr>
            </a:lvl3pPr>
            <a:lvl4pPr marL="690016" indent="-152396">
              <a:buClr>
                <a:schemeClr val="tx1"/>
              </a:buClr>
              <a:buSzPct val="60000"/>
              <a:buFont typeface="Arial"/>
              <a:buChar char="•"/>
              <a:defRPr sz="1867" b="0" i="0">
                <a:solidFill>
                  <a:schemeClr val="tx1"/>
                </a:solidFill>
                <a:latin typeface="+mn-lt"/>
                <a:cs typeface="CiscoSans ExtraLight"/>
              </a:defRPr>
            </a:lvl4pPr>
            <a:lvl5pPr marL="842412" indent="-152396">
              <a:buClr>
                <a:schemeClr val="tx1"/>
              </a:buClr>
              <a:buSzPct val="60000"/>
              <a:buFont typeface="Arial"/>
              <a:buChar char="•"/>
              <a:defRPr sz="16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35364027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bg1"/>
                </a:solidFill>
              </a:defRPr>
            </a:lvl1pPr>
          </a:lstStyle>
          <a:p>
            <a:pPr lvl="0"/>
            <a:r>
              <a:rPr lang="en-GB"/>
              <a:t>Click to edit Master title style</a:t>
            </a:r>
          </a:p>
        </p:txBody>
      </p:sp>
    </p:spTree>
    <p:extLst>
      <p:ext uri="{BB962C8B-B14F-4D97-AF65-F5344CB8AC3E}">
        <p14:creationId xmlns:p14="http://schemas.microsoft.com/office/powerpoint/2010/main" val="34093070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6928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711200" y="1797051"/>
            <a:ext cx="10820400" cy="3544971"/>
          </a:xfrm>
          <a:prstGeom prst="rect">
            <a:avLst/>
          </a:prstGeom>
        </p:spPr>
        <p:txBody>
          <a:bodyPr lIns="91420" tIns="45710" rIns="91420" bIns="45710">
            <a:noAutofit/>
          </a:bodyPr>
          <a:lstStyle>
            <a:lvl1pPr marL="0" indent="0" algn="ctr">
              <a:buNone/>
              <a:defRPr sz="2667" baseline="0">
                <a:solidFill>
                  <a:schemeClr val="tx1"/>
                </a:solidFill>
                <a:latin typeface="+mn-lt"/>
              </a:defRPr>
            </a:lvl1pPr>
          </a:lstStyle>
          <a:p>
            <a:pPr lvl="0"/>
            <a:r>
              <a:rPr lang="en-US" noProof="0"/>
              <a:t>Click icon to add table</a:t>
            </a:r>
            <a:endParaRPr lang="en-GB" noProof="0"/>
          </a:p>
        </p:txBody>
      </p:sp>
      <p:sp>
        <p:nvSpPr>
          <p:cNvPr id="6"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733">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11527035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711200" y="1602318"/>
            <a:ext cx="10820400" cy="3744383"/>
          </a:xfrm>
          <a:prstGeom prst="rect">
            <a:avLst/>
          </a:prstGeom>
        </p:spPr>
        <p:txBody>
          <a:bodyPr vert="horz" lIns="91420" tIns="45710" rIns="91420" bIns="45710">
            <a:noAutofit/>
          </a:bodyPr>
          <a:lstStyle>
            <a:lvl1pPr marL="0" indent="0" algn="ctr">
              <a:buNone/>
              <a:defRPr sz="2667" b="0" i="0">
                <a:solidFill>
                  <a:schemeClr val="tx1"/>
                </a:solidFill>
                <a:latin typeface="+mn-lt"/>
                <a:cs typeface="CiscoSans ExtraLight"/>
              </a:defRPr>
            </a:lvl1pPr>
          </a:lstStyle>
          <a:p>
            <a:pPr lvl="0"/>
            <a:r>
              <a:rPr lang="en-US" noProof="0"/>
              <a:t>Click icon to add chart</a:t>
            </a:r>
          </a:p>
        </p:txBody>
      </p:sp>
      <p:sp>
        <p:nvSpPr>
          <p:cNvPr id="7"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1867" b="0" i="0">
                <a:solidFill>
                  <a:schemeClr val="tx1"/>
                </a:solidFill>
                <a:latin typeface="+mn-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20680744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797051"/>
            <a:ext cx="11040076" cy="4098595"/>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221704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10789"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solidFill>
                <a:schemeClr val="bg1"/>
              </a:solidFill>
            </a:endParaRPr>
          </a:p>
        </p:txBody>
      </p:sp>
      <p:sp>
        <p:nvSpPr>
          <p:cNvPr id="4" name="Text Placeholder 3"/>
          <p:cNvSpPr>
            <a:spLocks noGrp="1"/>
          </p:cNvSpPr>
          <p:nvPr>
            <p:ph type="body" sz="quarter" idx="10" hasCustomPrompt="1"/>
          </p:nvPr>
        </p:nvSpPr>
        <p:spPr>
          <a:xfrm>
            <a:off x="616401" y="2220243"/>
            <a:ext cx="4882699" cy="3901157"/>
          </a:xfrm>
          <a:prstGeom prst="rect">
            <a:avLst/>
          </a:prstGeom>
        </p:spPr>
        <p:txBody>
          <a:bodyPr lIns="91420" tIns="45710" rIns="91420" bIns="45710">
            <a:noAutofit/>
          </a:bodyPr>
          <a:lstStyle>
            <a:lvl1pPr marL="232828" indent="-156629">
              <a:lnSpc>
                <a:spcPct val="95000"/>
              </a:lnSpc>
              <a:spcBef>
                <a:spcPts val="1480"/>
              </a:spcBef>
              <a:buClr>
                <a:schemeClr val="tx2"/>
              </a:buClr>
              <a:buSzPct val="60000"/>
              <a:buFont typeface="Arial"/>
              <a:buChar char="•"/>
              <a:defRPr sz="2667" b="0" i="0">
                <a:solidFill>
                  <a:schemeClr val="bg1"/>
                </a:solidFill>
                <a:latin typeface="+mn-lt"/>
                <a:ea typeface="CiscoSansTT Thin" charset="0"/>
                <a:cs typeface="CiscoSansTT Thin" charset="0"/>
              </a:defRPr>
            </a:lvl1pPr>
            <a:lvl2pPr marL="385224" indent="-152396">
              <a:lnSpc>
                <a:spcPct val="95000"/>
              </a:lnSpc>
              <a:spcBef>
                <a:spcPts val="600"/>
              </a:spcBef>
              <a:buClr>
                <a:schemeClr val="tx2"/>
              </a:buClr>
              <a:buSzPct val="60000"/>
              <a:buFont typeface="Arial"/>
              <a:buChar char="•"/>
              <a:defRPr sz="2400" b="0" i="0">
                <a:solidFill>
                  <a:schemeClr val="bg1"/>
                </a:solidFill>
                <a:latin typeface="+mn-lt"/>
                <a:ea typeface="CiscoSansTT Thin" charset="0"/>
                <a:cs typeface="CiscoSansTT Thin" charset="0"/>
              </a:defRPr>
            </a:lvl2pPr>
            <a:lvl3pPr marL="537620" indent="-152396">
              <a:buClr>
                <a:schemeClr val="tx2"/>
              </a:buClr>
              <a:buSzPct val="60000"/>
              <a:buFont typeface="Arial"/>
              <a:buChar char="•"/>
              <a:defRPr sz="2133" b="0" i="0">
                <a:solidFill>
                  <a:schemeClr val="bg1"/>
                </a:solidFill>
                <a:latin typeface="+mn-lt"/>
                <a:ea typeface="CiscoSansTT Thin" charset="0"/>
                <a:cs typeface="CiscoSansTT Thin" charset="0"/>
              </a:defRPr>
            </a:lvl3pPr>
            <a:lvl4pPr marL="690016" indent="-152396">
              <a:buClr>
                <a:schemeClr val="tx2"/>
              </a:buClr>
              <a:buSzPct val="60000"/>
              <a:buFont typeface="Arial"/>
              <a:buChar char="•"/>
              <a:defRPr sz="1867" b="0" i="0">
                <a:solidFill>
                  <a:schemeClr val="bg1"/>
                </a:solidFill>
                <a:latin typeface="+mn-lt"/>
                <a:ea typeface="CiscoSansTT Thin" charset="0"/>
                <a:cs typeface="CiscoSansTT Thin" charset="0"/>
              </a:defRPr>
            </a:lvl4pPr>
            <a:lvl5pPr marL="842412" indent="-152396">
              <a:buClr>
                <a:schemeClr val="tx2"/>
              </a:buClr>
              <a:buSzPct val="60000"/>
              <a:buFont typeface="Arial"/>
              <a:buChar char="•"/>
              <a:defRPr sz="1600" b="0" i="0">
                <a:solidFill>
                  <a:schemeClr val="bg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583689" y="455085"/>
            <a:ext cx="4915412"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4267">
                <a:solidFill>
                  <a:schemeClr val="bg1"/>
                </a:solidFill>
              </a:defRPr>
            </a:lvl1pPr>
          </a:lstStyle>
          <a:p>
            <a:pPr lvl="0"/>
            <a:r>
              <a:rPr lang="en-GB"/>
              <a:t>Click to edit Master title style</a:t>
            </a:r>
          </a:p>
        </p:txBody>
      </p:sp>
      <p:sp>
        <p:nvSpPr>
          <p:cNvPr id="8" name="Rectangle 4"/>
          <p:cNvSpPr>
            <a:spLocks noChangeArrowheads="1"/>
          </p:cNvSpPr>
          <p:nvPr userDrawn="1"/>
        </p:nvSpPr>
        <p:spPr bwMode="ltGray">
          <a:xfrm>
            <a:off x="636905" y="6322204"/>
            <a:ext cx="47578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a:solidFill>
                  <a:schemeClr val="bg1"/>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1614357866"/>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4x">
    <p:bg>
      <p:bgPr>
        <a:solidFill>
          <a:srgbClr val="FFFFFF"/>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E63EFEB6-FE58-42C1-994B-59ACC3EE3445}"/>
              </a:ext>
            </a:extLst>
          </p:cNvPr>
          <p:cNvSpPr/>
          <p:nvPr userDrawn="1"/>
        </p:nvSpPr>
        <p:spPr>
          <a:xfrm flipV="1">
            <a:off x="-1" y="0"/>
            <a:ext cx="5026167" cy="6858000"/>
          </a:xfrm>
          <a:custGeom>
            <a:avLst/>
            <a:gdLst>
              <a:gd name="connsiteX0" fmla="*/ 2 w 5024858"/>
              <a:gd name="connsiteY0" fmla="*/ 0 h 6858000"/>
              <a:gd name="connsiteX1" fmla="*/ 5024858 w 5024858"/>
              <a:gd name="connsiteY1" fmla="*/ 0 h 6858000"/>
              <a:gd name="connsiteX2" fmla="*/ 1971064 w 5024858"/>
              <a:gd name="connsiteY2" fmla="*/ 6858000 h 6858000"/>
              <a:gd name="connsiteX3" fmla="*/ 0 w 5024858"/>
              <a:gd name="connsiteY3" fmla="*/ 6858000 h 6858000"/>
              <a:gd name="connsiteX4" fmla="*/ 0 w 5024858"/>
              <a:gd name="connsiteY4" fmla="*/ 2597400 h 6858000"/>
              <a:gd name="connsiteX5" fmla="*/ 2 w 5024858"/>
              <a:gd name="connsiteY5" fmla="*/ 25973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4858" h="6858000">
                <a:moveTo>
                  <a:pt x="2" y="0"/>
                </a:moveTo>
                <a:lnTo>
                  <a:pt x="5024858" y="0"/>
                </a:lnTo>
                <a:lnTo>
                  <a:pt x="1971064" y="6858000"/>
                </a:lnTo>
                <a:lnTo>
                  <a:pt x="0" y="6858000"/>
                </a:lnTo>
                <a:lnTo>
                  <a:pt x="0" y="2597400"/>
                </a:lnTo>
                <a:lnTo>
                  <a:pt x="2" y="2597395"/>
                </a:lnTo>
                <a:close/>
              </a:path>
            </a:pathLst>
          </a:custGeom>
          <a:gradFill>
            <a:gsLst>
              <a:gs pos="0">
                <a:schemeClr val="bg1">
                  <a:alpha val="61000"/>
                  <a:lumMod val="89000"/>
                </a:schemeClr>
              </a:gs>
              <a:gs pos="100000">
                <a:schemeClr val="bg1">
                  <a:alpha val="0"/>
                  <a:lumMod val="97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ppD Sans Light"/>
            </a:endParaRPr>
          </a:p>
        </p:txBody>
      </p:sp>
      <p:sp>
        <p:nvSpPr>
          <p:cNvPr id="4" name="Text Placeholder 2">
            <a:extLst>
              <a:ext uri="{FF2B5EF4-FFF2-40B4-BE49-F238E27FC236}">
                <a16:creationId xmlns:a16="http://schemas.microsoft.com/office/drawing/2014/main" id="{E6DB5909-0929-4941-9F1A-1DA87C05FF23}"/>
              </a:ext>
            </a:extLst>
          </p:cNvPr>
          <p:cNvSpPr>
            <a:spLocks noGrp="1"/>
          </p:cNvSpPr>
          <p:nvPr>
            <p:ph type="body" sz="quarter" idx="35" hasCustomPrompt="1"/>
          </p:nvPr>
        </p:nvSpPr>
        <p:spPr>
          <a:xfrm>
            <a:off x="1433541" y="2808289"/>
            <a:ext cx="3201234" cy="1241425"/>
          </a:xfrm>
        </p:spPr>
        <p:txBody>
          <a:bodyPr anchor="ctr">
            <a:noAutofit/>
          </a:bodyPr>
          <a:lstStyle>
            <a:lvl1pPr marL="0" indent="0" algn="ctr">
              <a:buNone/>
              <a:defRPr sz="5400" spc="0">
                <a:solidFill>
                  <a:schemeClr val="tx1"/>
                </a:solidFill>
                <a:latin typeface="+mn-lt"/>
              </a:defRPr>
            </a:lvl1pPr>
          </a:lstStyle>
          <a:p>
            <a:pPr lvl="0"/>
            <a:r>
              <a:rPr lang="en-US"/>
              <a:t>Add text</a:t>
            </a:r>
          </a:p>
        </p:txBody>
      </p:sp>
      <p:sp>
        <p:nvSpPr>
          <p:cNvPr id="5" name="Text Placeholder 10">
            <a:extLst>
              <a:ext uri="{FF2B5EF4-FFF2-40B4-BE49-F238E27FC236}">
                <a16:creationId xmlns:a16="http://schemas.microsoft.com/office/drawing/2014/main" id="{735CF129-E1FF-467C-AA33-E1B0AB1081E6}"/>
              </a:ext>
            </a:extLst>
          </p:cNvPr>
          <p:cNvSpPr>
            <a:spLocks noGrp="1"/>
          </p:cNvSpPr>
          <p:nvPr>
            <p:ph type="body" sz="quarter" idx="11" hasCustomPrompt="1"/>
          </p:nvPr>
        </p:nvSpPr>
        <p:spPr>
          <a:xfrm>
            <a:off x="6184844" y="1369330"/>
            <a:ext cx="5541328" cy="392059"/>
          </a:xfrm>
          <a:prstGeom prst="rect">
            <a:avLst/>
          </a:prstGeom>
        </p:spPr>
        <p:txBody>
          <a:bodyPr wrap="square" anchor="b">
            <a:noAutofit/>
          </a:bodyPr>
          <a:lstStyle>
            <a:lvl1pPr marL="0" indent="0">
              <a:lnSpc>
                <a:spcPct val="100000"/>
              </a:lnSpc>
              <a:spcAft>
                <a:spcPts val="0"/>
              </a:spcAft>
              <a:buNone/>
              <a:defRPr sz="2000">
                <a:latin typeface="+mj-lt"/>
              </a:defRPr>
            </a:lvl1pPr>
          </a:lstStyle>
          <a:p>
            <a:pPr lvl="0"/>
            <a:r>
              <a:rPr lang="en-US"/>
              <a:t>Click to edit title copy</a:t>
            </a:r>
          </a:p>
        </p:txBody>
      </p:sp>
      <p:sp>
        <p:nvSpPr>
          <p:cNvPr id="8" name="Text Placeholder 12">
            <a:extLst>
              <a:ext uri="{FF2B5EF4-FFF2-40B4-BE49-F238E27FC236}">
                <a16:creationId xmlns:a16="http://schemas.microsoft.com/office/drawing/2014/main" id="{1C6EB695-77A2-46AC-AA1C-D805266E18DD}"/>
              </a:ext>
            </a:extLst>
          </p:cNvPr>
          <p:cNvSpPr>
            <a:spLocks noGrp="1"/>
          </p:cNvSpPr>
          <p:nvPr>
            <p:ph type="body" sz="quarter" idx="12" hasCustomPrompt="1"/>
          </p:nvPr>
        </p:nvSpPr>
        <p:spPr>
          <a:xfrm>
            <a:off x="6184843" y="1765737"/>
            <a:ext cx="5541328" cy="215444"/>
          </a:xfrm>
          <a:prstGeom prst="rect">
            <a:avLst/>
          </a:prstGeom>
        </p:spPr>
        <p:txBody>
          <a:bodyPr wrap="square">
            <a:normAutofit/>
          </a:bodyPr>
          <a:lstStyle>
            <a:lvl1pPr marL="0" indent="0">
              <a:lnSpc>
                <a:spcPct val="100000"/>
              </a:lnSpc>
              <a:buNone/>
              <a:defRPr sz="1200">
                <a:latin typeface="+mn-lt"/>
              </a:defRPr>
            </a:lvl1pPr>
          </a:lstStyle>
          <a:p>
            <a:pPr lvl="0"/>
            <a:r>
              <a:rPr lang="en-US"/>
              <a:t>Click to edit title description</a:t>
            </a:r>
          </a:p>
        </p:txBody>
      </p:sp>
      <p:sp>
        <p:nvSpPr>
          <p:cNvPr id="44" name="Text Placeholder 10">
            <a:extLst>
              <a:ext uri="{FF2B5EF4-FFF2-40B4-BE49-F238E27FC236}">
                <a16:creationId xmlns:a16="http://schemas.microsoft.com/office/drawing/2014/main" id="{CCE10E69-0894-194B-AC56-409BB91E6D56}"/>
              </a:ext>
            </a:extLst>
          </p:cNvPr>
          <p:cNvSpPr>
            <a:spLocks noGrp="1"/>
          </p:cNvSpPr>
          <p:nvPr>
            <p:ph type="body" sz="quarter" idx="36" hasCustomPrompt="1"/>
          </p:nvPr>
        </p:nvSpPr>
        <p:spPr>
          <a:xfrm>
            <a:off x="6184844" y="2514874"/>
            <a:ext cx="5541328" cy="392059"/>
          </a:xfrm>
          <a:prstGeom prst="rect">
            <a:avLst/>
          </a:prstGeom>
        </p:spPr>
        <p:txBody>
          <a:bodyPr wrap="square" anchor="b">
            <a:noAutofit/>
          </a:bodyPr>
          <a:lstStyle>
            <a:lvl1pPr marL="0" indent="0">
              <a:lnSpc>
                <a:spcPct val="100000"/>
              </a:lnSpc>
              <a:spcAft>
                <a:spcPts val="0"/>
              </a:spcAft>
              <a:buNone/>
              <a:defRPr sz="2000">
                <a:latin typeface="+mj-lt"/>
              </a:defRPr>
            </a:lvl1pPr>
          </a:lstStyle>
          <a:p>
            <a:pPr lvl="0"/>
            <a:r>
              <a:rPr lang="en-US"/>
              <a:t>Click to edit title copy</a:t>
            </a:r>
          </a:p>
        </p:txBody>
      </p:sp>
      <p:sp>
        <p:nvSpPr>
          <p:cNvPr id="45" name="Text Placeholder 12">
            <a:extLst>
              <a:ext uri="{FF2B5EF4-FFF2-40B4-BE49-F238E27FC236}">
                <a16:creationId xmlns:a16="http://schemas.microsoft.com/office/drawing/2014/main" id="{0312AB61-4C91-6A49-AED6-012E10297508}"/>
              </a:ext>
            </a:extLst>
          </p:cNvPr>
          <p:cNvSpPr>
            <a:spLocks noGrp="1"/>
          </p:cNvSpPr>
          <p:nvPr>
            <p:ph type="body" sz="quarter" idx="37" hasCustomPrompt="1"/>
          </p:nvPr>
        </p:nvSpPr>
        <p:spPr>
          <a:xfrm>
            <a:off x="6184843" y="2911281"/>
            <a:ext cx="5541328" cy="215444"/>
          </a:xfrm>
          <a:prstGeom prst="rect">
            <a:avLst/>
          </a:prstGeom>
        </p:spPr>
        <p:txBody>
          <a:bodyPr wrap="square">
            <a:normAutofit/>
          </a:bodyPr>
          <a:lstStyle>
            <a:lvl1pPr marL="0" indent="0">
              <a:lnSpc>
                <a:spcPct val="100000"/>
              </a:lnSpc>
              <a:buNone/>
              <a:defRPr sz="1200">
                <a:latin typeface="+mn-lt"/>
              </a:defRPr>
            </a:lvl1pPr>
          </a:lstStyle>
          <a:p>
            <a:pPr lvl="0"/>
            <a:r>
              <a:rPr lang="en-US"/>
              <a:t>Click to edit title description</a:t>
            </a:r>
          </a:p>
        </p:txBody>
      </p:sp>
      <p:sp>
        <p:nvSpPr>
          <p:cNvPr id="47" name="Text Placeholder 10">
            <a:extLst>
              <a:ext uri="{FF2B5EF4-FFF2-40B4-BE49-F238E27FC236}">
                <a16:creationId xmlns:a16="http://schemas.microsoft.com/office/drawing/2014/main" id="{73D180F4-5672-DC4B-8BF8-BE59CE2EECBD}"/>
              </a:ext>
            </a:extLst>
          </p:cNvPr>
          <p:cNvSpPr>
            <a:spLocks noGrp="1"/>
          </p:cNvSpPr>
          <p:nvPr>
            <p:ph type="body" sz="quarter" idx="39" hasCustomPrompt="1"/>
          </p:nvPr>
        </p:nvSpPr>
        <p:spPr>
          <a:xfrm>
            <a:off x="6184844" y="3672095"/>
            <a:ext cx="5541328" cy="392059"/>
          </a:xfrm>
          <a:prstGeom prst="rect">
            <a:avLst/>
          </a:prstGeom>
        </p:spPr>
        <p:txBody>
          <a:bodyPr wrap="square" anchor="b">
            <a:noAutofit/>
          </a:bodyPr>
          <a:lstStyle>
            <a:lvl1pPr marL="0" indent="0">
              <a:lnSpc>
                <a:spcPct val="100000"/>
              </a:lnSpc>
              <a:spcAft>
                <a:spcPts val="0"/>
              </a:spcAft>
              <a:buNone/>
              <a:defRPr sz="2000">
                <a:latin typeface="+mj-lt"/>
              </a:defRPr>
            </a:lvl1pPr>
          </a:lstStyle>
          <a:p>
            <a:pPr lvl="0"/>
            <a:r>
              <a:rPr lang="en-US"/>
              <a:t>Click to edit title copy</a:t>
            </a:r>
          </a:p>
        </p:txBody>
      </p:sp>
      <p:sp>
        <p:nvSpPr>
          <p:cNvPr id="48" name="Text Placeholder 12">
            <a:extLst>
              <a:ext uri="{FF2B5EF4-FFF2-40B4-BE49-F238E27FC236}">
                <a16:creationId xmlns:a16="http://schemas.microsoft.com/office/drawing/2014/main" id="{B03A17D7-15CF-D843-A4F2-986F10B6445B}"/>
              </a:ext>
            </a:extLst>
          </p:cNvPr>
          <p:cNvSpPr>
            <a:spLocks noGrp="1"/>
          </p:cNvSpPr>
          <p:nvPr>
            <p:ph type="body" sz="quarter" idx="40" hasCustomPrompt="1"/>
          </p:nvPr>
        </p:nvSpPr>
        <p:spPr>
          <a:xfrm>
            <a:off x="6184843" y="4068502"/>
            <a:ext cx="5541328" cy="215444"/>
          </a:xfrm>
          <a:prstGeom prst="rect">
            <a:avLst/>
          </a:prstGeom>
        </p:spPr>
        <p:txBody>
          <a:bodyPr wrap="square">
            <a:normAutofit/>
          </a:bodyPr>
          <a:lstStyle>
            <a:lvl1pPr marL="0" indent="0">
              <a:lnSpc>
                <a:spcPct val="100000"/>
              </a:lnSpc>
              <a:buNone/>
              <a:defRPr sz="1200">
                <a:latin typeface="+mn-lt"/>
              </a:defRPr>
            </a:lvl1pPr>
          </a:lstStyle>
          <a:p>
            <a:pPr lvl="0"/>
            <a:r>
              <a:rPr lang="en-US"/>
              <a:t>Click to edit title description</a:t>
            </a:r>
          </a:p>
        </p:txBody>
      </p:sp>
      <p:sp>
        <p:nvSpPr>
          <p:cNvPr id="50" name="Text Placeholder 10">
            <a:extLst>
              <a:ext uri="{FF2B5EF4-FFF2-40B4-BE49-F238E27FC236}">
                <a16:creationId xmlns:a16="http://schemas.microsoft.com/office/drawing/2014/main" id="{BF1798B3-0C1E-B042-BAFB-590EC75E14B2}"/>
              </a:ext>
            </a:extLst>
          </p:cNvPr>
          <p:cNvSpPr>
            <a:spLocks noGrp="1"/>
          </p:cNvSpPr>
          <p:nvPr>
            <p:ph type="body" sz="quarter" idx="42" hasCustomPrompt="1"/>
          </p:nvPr>
        </p:nvSpPr>
        <p:spPr>
          <a:xfrm>
            <a:off x="6184844" y="4828087"/>
            <a:ext cx="5541328" cy="392059"/>
          </a:xfrm>
          <a:prstGeom prst="rect">
            <a:avLst/>
          </a:prstGeom>
        </p:spPr>
        <p:txBody>
          <a:bodyPr wrap="square" anchor="b">
            <a:noAutofit/>
          </a:bodyPr>
          <a:lstStyle>
            <a:lvl1pPr marL="0" indent="0">
              <a:lnSpc>
                <a:spcPct val="100000"/>
              </a:lnSpc>
              <a:spcAft>
                <a:spcPts val="0"/>
              </a:spcAft>
              <a:buNone/>
              <a:defRPr sz="2000">
                <a:latin typeface="+mj-lt"/>
              </a:defRPr>
            </a:lvl1pPr>
          </a:lstStyle>
          <a:p>
            <a:pPr lvl="0"/>
            <a:r>
              <a:rPr lang="en-US"/>
              <a:t>Click to edit title copy</a:t>
            </a:r>
          </a:p>
        </p:txBody>
      </p:sp>
      <p:sp>
        <p:nvSpPr>
          <p:cNvPr id="51" name="Text Placeholder 12">
            <a:extLst>
              <a:ext uri="{FF2B5EF4-FFF2-40B4-BE49-F238E27FC236}">
                <a16:creationId xmlns:a16="http://schemas.microsoft.com/office/drawing/2014/main" id="{BE3075C1-03BE-5E45-BA91-FBE9AB3DC65A}"/>
              </a:ext>
            </a:extLst>
          </p:cNvPr>
          <p:cNvSpPr>
            <a:spLocks noGrp="1"/>
          </p:cNvSpPr>
          <p:nvPr>
            <p:ph type="body" sz="quarter" idx="43" hasCustomPrompt="1"/>
          </p:nvPr>
        </p:nvSpPr>
        <p:spPr>
          <a:xfrm>
            <a:off x="6184843" y="5224494"/>
            <a:ext cx="5541328" cy="215444"/>
          </a:xfrm>
          <a:prstGeom prst="rect">
            <a:avLst/>
          </a:prstGeom>
        </p:spPr>
        <p:txBody>
          <a:bodyPr wrap="square">
            <a:normAutofit/>
          </a:bodyPr>
          <a:lstStyle>
            <a:lvl1pPr marL="0" indent="0">
              <a:lnSpc>
                <a:spcPct val="100000"/>
              </a:lnSpc>
              <a:buNone/>
              <a:defRPr sz="1200">
                <a:latin typeface="+mn-lt"/>
              </a:defRPr>
            </a:lvl1pPr>
          </a:lstStyle>
          <a:p>
            <a:pPr lvl="0"/>
            <a:r>
              <a:rPr lang="en-US"/>
              <a:t>Click to edit title description</a:t>
            </a:r>
          </a:p>
        </p:txBody>
      </p:sp>
      <p:sp>
        <p:nvSpPr>
          <p:cNvPr id="3" name="Text Placeholder 2">
            <a:extLst>
              <a:ext uri="{FF2B5EF4-FFF2-40B4-BE49-F238E27FC236}">
                <a16:creationId xmlns:a16="http://schemas.microsoft.com/office/drawing/2014/main" id="{6B159D80-5C33-4D7B-A20D-9EA511A9329B}"/>
              </a:ext>
            </a:extLst>
          </p:cNvPr>
          <p:cNvSpPr>
            <a:spLocks noGrp="1"/>
          </p:cNvSpPr>
          <p:nvPr>
            <p:ph type="body" sz="quarter" idx="44" hasCustomPrompt="1"/>
          </p:nvPr>
        </p:nvSpPr>
        <p:spPr>
          <a:xfrm>
            <a:off x="5544855" y="1355648"/>
            <a:ext cx="419525" cy="419417"/>
          </a:xfrm>
          <a:blipFill>
            <a:blip r:embed="rId2" cstate="email">
              <a:extLst>
                <a:ext uri="{28A0092B-C50C-407E-A947-70E740481C1C}">
                  <a14:useLocalDpi xmlns:a14="http://schemas.microsoft.com/office/drawing/2010/main"/>
                </a:ext>
              </a:extLst>
            </a:blip>
            <a:stretch>
              <a:fillRect/>
            </a:stretch>
          </a:blipFill>
        </p:spPr>
        <p:txBody>
          <a:bodyPr anchor="ctr"/>
          <a:lstStyle>
            <a:lvl1pPr algn="ctr">
              <a:defRPr sz="1000">
                <a:solidFill>
                  <a:schemeClr val="bg1"/>
                </a:solidFill>
                <a:latin typeface="AppD Sans Medium" panose="00000600000000000000" pitchFamily="2" charset="0"/>
              </a:defRPr>
            </a:lvl1pPr>
          </a:lstStyle>
          <a:p>
            <a:pPr lvl="0"/>
            <a:r>
              <a:rPr lang="en-US"/>
              <a:t>#</a:t>
            </a:r>
          </a:p>
        </p:txBody>
      </p:sp>
      <p:sp>
        <p:nvSpPr>
          <p:cNvPr id="25" name="Text Placeholder 2">
            <a:extLst>
              <a:ext uri="{FF2B5EF4-FFF2-40B4-BE49-F238E27FC236}">
                <a16:creationId xmlns:a16="http://schemas.microsoft.com/office/drawing/2014/main" id="{ABF33D30-E16B-4F07-8C2B-6193B49AF023}"/>
              </a:ext>
            </a:extLst>
          </p:cNvPr>
          <p:cNvSpPr>
            <a:spLocks noGrp="1"/>
          </p:cNvSpPr>
          <p:nvPr>
            <p:ph type="body" sz="quarter" idx="45" hasCustomPrompt="1"/>
          </p:nvPr>
        </p:nvSpPr>
        <p:spPr>
          <a:xfrm>
            <a:off x="5544855" y="2514206"/>
            <a:ext cx="419525" cy="419417"/>
          </a:xfrm>
          <a:blipFill>
            <a:blip r:embed="rId2" cstate="email">
              <a:extLst>
                <a:ext uri="{28A0092B-C50C-407E-A947-70E740481C1C}">
                  <a14:useLocalDpi xmlns:a14="http://schemas.microsoft.com/office/drawing/2010/main"/>
                </a:ext>
              </a:extLst>
            </a:blip>
            <a:stretch>
              <a:fillRect/>
            </a:stretch>
          </a:blipFill>
        </p:spPr>
        <p:txBody>
          <a:bodyPr anchor="ctr"/>
          <a:lstStyle>
            <a:lvl1pPr algn="ctr">
              <a:defRPr sz="1000">
                <a:solidFill>
                  <a:schemeClr val="bg1"/>
                </a:solidFill>
                <a:latin typeface="AppD Sans Medium" panose="00000600000000000000" pitchFamily="2" charset="0"/>
              </a:defRPr>
            </a:lvl1pPr>
          </a:lstStyle>
          <a:p>
            <a:pPr lvl="0"/>
            <a:r>
              <a:rPr lang="en-US"/>
              <a:t>#</a:t>
            </a:r>
          </a:p>
        </p:txBody>
      </p:sp>
      <p:sp>
        <p:nvSpPr>
          <p:cNvPr id="26" name="Text Placeholder 2">
            <a:extLst>
              <a:ext uri="{FF2B5EF4-FFF2-40B4-BE49-F238E27FC236}">
                <a16:creationId xmlns:a16="http://schemas.microsoft.com/office/drawing/2014/main" id="{AB5839C0-B183-48FE-A725-6414493E4220}"/>
              </a:ext>
            </a:extLst>
          </p:cNvPr>
          <p:cNvSpPr>
            <a:spLocks noGrp="1"/>
          </p:cNvSpPr>
          <p:nvPr>
            <p:ph type="body" sz="quarter" idx="46" hasCustomPrompt="1"/>
          </p:nvPr>
        </p:nvSpPr>
        <p:spPr>
          <a:xfrm>
            <a:off x="5544855" y="3672764"/>
            <a:ext cx="419525" cy="419417"/>
          </a:xfrm>
          <a:blipFill>
            <a:blip r:embed="rId2" cstate="email">
              <a:extLst>
                <a:ext uri="{28A0092B-C50C-407E-A947-70E740481C1C}">
                  <a14:useLocalDpi xmlns:a14="http://schemas.microsoft.com/office/drawing/2010/main"/>
                </a:ext>
              </a:extLst>
            </a:blip>
            <a:stretch>
              <a:fillRect/>
            </a:stretch>
          </a:blipFill>
        </p:spPr>
        <p:txBody>
          <a:bodyPr anchor="ctr"/>
          <a:lstStyle>
            <a:lvl1pPr algn="ctr">
              <a:defRPr sz="1000">
                <a:solidFill>
                  <a:schemeClr val="bg1"/>
                </a:solidFill>
                <a:latin typeface="AppD Sans Medium" panose="00000600000000000000" pitchFamily="2" charset="0"/>
              </a:defRPr>
            </a:lvl1pPr>
          </a:lstStyle>
          <a:p>
            <a:pPr lvl="0"/>
            <a:r>
              <a:rPr lang="en-US"/>
              <a:t>#</a:t>
            </a:r>
          </a:p>
        </p:txBody>
      </p:sp>
      <p:sp>
        <p:nvSpPr>
          <p:cNvPr id="27" name="Text Placeholder 2">
            <a:extLst>
              <a:ext uri="{FF2B5EF4-FFF2-40B4-BE49-F238E27FC236}">
                <a16:creationId xmlns:a16="http://schemas.microsoft.com/office/drawing/2014/main" id="{3CAFA52D-82D0-4AF0-8DDC-ECCF689823DD}"/>
              </a:ext>
            </a:extLst>
          </p:cNvPr>
          <p:cNvSpPr>
            <a:spLocks noGrp="1"/>
          </p:cNvSpPr>
          <p:nvPr>
            <p:ph type="body" sz="quarter" idx="47" hasCustomPrompt="1"/>
          </p:nvPr>
        </p:nvSpPr>
        <p:spPr>
          <a:xfrm>
            <a:off x="5544855" y="4831321"/>
            <a:ext cx="419525" cy="419417"/>
          </a:xfrm>
          <a:blipFill>
            <a:blip r:embed="rId2" cstate="email">
              <a:extLst>
                <a:ext uri="{28A0092B-C50C-407E-A947-70E740481C1C}">
                  <a14:useLocalDpi xmlns:a14="http://schemas.microsoft.com/office/drawing/2010/main"/>
                </a:ext>
              </a:extLst>
            </a:blip>
            <a:stretch>
              <a:fillRect/>
            </a:stretch>
          </a:blipFill>
        </p:spPr>
        <p:txBody>
          <a:bodyPr anchor="ctr"/>
          <a:lstStyle>
            <a:lvl1pPr algn="ctr">
              <a:defRPr sz="1000">
                <a:solidFill>
                  <a:schemeClr val="bg1"/>
                </a:solidFill>
                <a:latin typeface="AppD Sans Medium" panose="00000600000000000000" pitchFamily="2" charset="0"/>
              </a:defRPr>
            </a:lvl1pPr>
          </a:lstStyle>
          <a:p>
            <a:pPr lvl="0"/>
            <a:r>
              <a:rPr lang="en-US"/>
              <a:t>#</a:t>
            </a:r>
          </a:p>
        </p:txBody>
      </p:sp>
    </p:spTree>
    <p:extLst>
      <p:ext uri="{BB962C8B-B14F-4D97-AF65-F5344CB8AC3E}">
        <p14:creationId xmlns:p14="http://schemas.microsoft.com/office/powerpoint/2010/main" val="1568157824"/>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1" y="0"/>
            <a:ext cx="4900246"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latin typeface="+mj-lt"/>
            </a:endParaRPr>
          </a:p>
        </p:txBody>
      </p:sp>
      <p:sp>
        <p:nvSpPr>
          <p:cNvPr id="3" name="Title Placeholder 5"/>
          <p:cNvSpPr>
            <a:spLocks noGrp="1"/>
          </p:cNvSpPr>
          <p:nvPr>
            <p:ph type="title"/>
          </p:nvPr>
        </p:nvSpPr>
        <p:spPr bwMode="auto">
          <a:xfrm>
            <a:off x="558801" y="2209800"/>
            <a:ext cx="5103284" cy="24384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6" name="Text Placeholder 5"/>
          <p:cNvSpPr>
            <a:spLocks noGrp="1"/>
          </p:cNvSpPr>
          <p:nvPr>
            <p:ph type="body" sz="quarter" idx="10"/>
          </p:nvPr>
        </p:nvSpPr>
        <p:spPr>
          <a:xfrm>
            <a:off x="6796618" y="709083"/>
            <a:ext cx="4734983" cy="5412316"/>
          </a:xfrm>
          <a:prstGeom prst="rect">
            <a:avLst/>
          </a:prstGeom>
        </p:spPr>
        <p:txBody>
          <a:bodyPr lIns="0" rIns="0" anchor="ctr" anchorCtr="0"/>
          <a:lstStyle>
            <a:lvl1pPr marL="226478" indent="-226478">
              <a:lnSpc>
                <a:spcPct val="100000"/>
              </a:lnSpc>
              <a:buClr>
                <a:schemeClr val="tx1"/>
              </a:buClr>
              <a:buSzPct val="60000"/>
              <a:buFont typeface="Arial" panose="020B0604020202020204" pitchFamily="34" charset="0"/>
              <a:buChar char="•"/>
              <a:tabLst>
                <a:tab pos="304792" algn="l"/>
              </a:tabLst>
              <a:defRPr sz="3200"/>
            </a:lvl1pPr>
            <a:lvl2pPr marL="461422" indent="-228594">
              <a:lnSpc>
                <a:spcPct val="100000"/>
              </a:lnSpc>
              <a:buClr>
                <a:schemeClr val="tx1"/>
              </a:buClr>
              <a:buSzPct val="60000"/>
              <a:buFont typeface="Arial" panose="020B0604020202020204" pitchFamily="34" charset="0"/>
              <a:buChar char="•"/>
              <a:defRPr sz="3200"/>
            </a:lvl2pPr>
            <a:lvl3pPr marL="609585" indent="-156629">
              <a:lnSpc>
                <a:spcPct val="100000"/>
              </a:lnSpc>
              <a:buClr>
                <a:schemeClr val="tx1"/>
              </a:buClr>
              <a:buSzPct val="60000"/>
              <a:buFont typeface="Arial" panose="020B0604020202020204" pitchFamily="34" charset="0"/>
              <a:buChar char="•"/>
              <a:defRPr sz="2667"/>
            </a:lvl3pPr>
            <a:lvl4pPr marL="766214" indent="-156629">
              <a:lnSpc>
                <a:spcPct val="100000"/>
              </a:lnSpc>
              <a:buClr>
                <a:schemeClr val="tx1"/>
              </a:buClr>
              <a:buSzPct val="60000"/>
              <a:buFont typeface="Arial" panose="020B0604020202020204" pitchFamily="34" charset="0"/>
              <a:buChar char="•"/>
              <a:tabLst/>
              <a:defRPr sz="2400"/>
            </a:lvl4pPr>
            <a:lvl5pPr marL="992693" indent="-150280">
              <a:lnSpc>
                <a:spcPct val="100000"/>
              </a:lnSpc>
              <a:buClr>
                <a:schemeClr val="tx1"/>
              </a:buClr>
              <a:buSzPct val="60000"/>
              <a:buFont typeface="Arial" panose="020B0604020202020204" pitchFamily="34" charset="0"/>
              <a:buChar cha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ChangeArrowheads="1"/>
          </p:cNvSpPr>
          <p:nvPr userDrawn="1"/>
        </p:nvSpPr>
        <p:spPr bwMode="ltGray">
          <a:xfrm>
            <a:off x="636906" y="6322204"/>
            <a:ext cx="462238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a:solidFill>
                  <a:schemeClr val="bg1"/>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675262830"/>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solidFill>
                <a:schemeClr val="bg1"/>
              </a:solidFill>
              <a:latin typeface="+mj-lt"/>
            </a:endParaRPr>
          </a:p>
        </p:txBody>
      </p:sp>
      <p:sp>
        <p:nvSpPr>
          <p:cNvPr id="3" name="Title Placeholder 5"/>
          <p:cNvSpPr>
            <a:spLocks noGrp="1"/>
          </p:cNvSpPr>
          <p:nvPr>
            <p:ph type="title"/>
          </p:nvPr>
        </p:nvSpPr>
        <p:spPr bwMode="auto">
          <a:xfrm>
            <a:off x="583689" y="680720"/>
            <a:ext cx="5078396"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6" name="Text Placeholder 5"/>
          <p:cNvSpPr>
            <a:spLocks noGrp="1"/>
          </p:cNvSpPr>
          <p:nvPr>
            <p:ph type="body" sz="quarter" idx="10"/>
          </p:nvPr>
        </p:nvSpPr>
        <p:spPr>
          <a:xfrm>
            <a:off x="6796618" y="680720"/>
            <a:ext cx="4734983" cy="5440680"/>
          </a:xfrm>
          <a:prstGeom prst="rect">
            <a:avLst/>
          </a:prstGeom>
        </p:spPr>
        <p:txBody>
          <a:bodyPr lIns="0" rIns="0"/>
          <a:lstStyle>
            <a:lvl1pPr marL="152396" indent="-152396">
              <a:lnSpc>
                <a:spcPct val="100000"/>
              </a:lnSpc>
              <a:buClr>
                <a:schemeClr val="tx1"/>
              </a:buClr>
              <a:buSzPct val="60000"/>
              <a:defRPr sz="2667"/>
            </a:lvl1pPr>
            <a:lvl2pPr marL="304792" indent="-152396">
              <a:lnSpc>
                <a:spcPct val="100000"/>
              </a:lnSpc>
              <a:buClr>
                <a:schemeClr val="tx1"/>
              </a:buClr>
              <a:buSzPct val="60000"/>
              <a:defRPr sz="2667"/>
            </a:lvl2pPr>
            <a:lvl3pPr marL="457189" indent="-152396">
              <a:lnSpc>
                <a:spcPct val="100000"/>
              </a:lnSpc>
              <a:buClr>
                <a:schemeClr val="tx1"/>
              </a:buClr>
              <a:buSzPct val="60000"/>
              <a:defRPr sz="2400"/>
            </a:lvl3pPr>
            <a:lvl4pPr marL="609585" indent="-165096">
              <a:lnSpc>
                <a:spcPct val="100000"/>
              </a:lnSpc>
              <a:buClr>
                <a:schemeClr val="tx1"/>
              </a:buClr>
              <a:buSzPct val="60000"/>
              <a:defRPr sz="2133"/>
            </a:lvl4pPr>
            <a:lvl5pPr marL="766214" indent="-156629">
              <a:lnSpc>
                <a:spcPct val="100000"/>
              </a:lnSpc>
              <a:buClr>
                <a:schemeClr val="tx1"/>
              </a:buClr>
              <a:buSzPct val="60000"/>
              <a:defRPr sz="21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p:cNvSpPr>
            <a:spLocks noGrp="1"/>
          </p:cNvSpPr>
          <p:nvPr>
            <p:ph type="body" sz="quarter" idx="11"/>
          </p:nvPr>
        </p:nvSpPr>
        <p:spPr>
          <a:xfrm>
            <a:off x="583689" y="2213123"/>
            <a:ext cx="5078396" cy="3908277"/>
          </a:xfrm>
          <a:prstGeom prst="rect">
            <a:avLst/>
          </a:prstGeom>
        </p:spPr>
        <p:txBody>
          <a:bodyPr/>
          <a:lstStyle>
            <a:lvl1pPr marL="152396" indent="-152396">
              <a:buClr>
                <a:schemeClr val="tx2"/>
              </a:buClr>
              <a:buSzPct val="60000"/>
              <a:defRPr lang="en-US" sz="2667" kern="1200" dirty="0" smtClean="0">
                <a:solidFill>
                  <a:schemeClr val="bg1"/>
                </a:solidFill>
                <a:latin typeface="+mn-lt"/>
                <a:ea typeface="ＭＳ Ｐゴシック" charset="0"/>
                <a:cs typeface="CiscoSans"/>
              </a:defRPr>
            </a:lvl1pPr>
            <a:lvl2pPr marL="304792" indent="-152396">
              <a:buClr>
                <a:schemeClr val="tx2"/>
              </a:buClr>
              <a:buSzPct val="60000"/>
              <a:defRPr sz="2667">
                <a:solidFill>
                  <a:schemeClr val="bg1"/>
                </a:solidFill>
              </a:defRPr>
            </a:lvl2pPr>
            <a:lvl3pPr marL="457189" indent="-152396">
              <a:buClr>
                <a:schemeClr val="tx2"/>
              </a:buClr>
              <a:buSzPct val="60000"/>
              <a:defRPr sz="2400">
                <a:solidFill>
                  <a:schemeClr val="bg1"/>
                </a:solidFill>
              </a:defRPr>
            </a:lvl3pPr>
            <a:lvl4pPr marL="609585" indent="-165096">
              <a:buClr>
                <a:schemeClr val="tx2"/>
              </a:buClr>
              <a:buSzPct val="60000"/>
              <a:defRPr sz="2133">
                <a:solidFill>
                  <a:schemeClr val="bg1"/>
                </a:solidFill>
              </a:defRPr>
            </a:lvl4pPr>
            <a:lvl5pPr marL="766214" indent="-156629">
              <a:buClr>
                <a:schemeClr val="tx2"/>
              </a:buClr>
              <a:buSzPct val="60000"/>
              <a:defRPr sz="21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4"/>
          <p:cNvSpPr>
            <a:spLocks noChangeArrowheads="1"/>
          </p:cNvSpPr>
          <p:nvPr userDrawn="1"/>
        </p:nvSpPr>
        <p:spPr bwMode="ltGray">
          <a:xfrm>
            <a:off x="636905" y="6322205"/>
            <a:ext cx="447895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a:solidFill>
                  <a:schemeClr val="bg1"/>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2295207986"/>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Picture Placeholder 6"/>
          <p:cNvSpPr>
            <a:spLocks noGrp="1"/>
          </p:cNvSpPr>
          <p:nvPr>
            <p:ph type="pic" sz="quarter" idx="10"/>
          </p:nvPr>
        </p:nvSpPr>
        <p:spPr>
          <a:xfrm>
            <a:off x="6786034" y="709084"/>
            <a:ext cx="4745567" cy="4486461"/>
          </a:xfrm>
          <a:prstGeom prst="rect">
            <a:avLst/>
          </a:prstGeom>
        </p:spPr>
        <p:txBody>
          <a:bodyPr anchor="ctr" anchorCtr="0"/>
          <a:lstStyle>
            <a:lvl1pPr marL="0" indent="0" algn="ctr">
              <a:buNone/>
              <a:defRPr/>
            </a:lvl1pPr>
          </a:lstStyle>
          <a:p>
            <a:endParaRPr lang="en-US"/>
          </a:p>
        </p:txBody>
      </p:sp>
      <p:sp>
        <p:nvSpPr>
          <p:cNvPr id="9" name="Text Placeholder 8"/>
          <p:cNvSpPr>
            <a:spLocks noGrp="1"/>
          </p:cNvSpPr>
          <p:nvPr>
            <p:ph type="body" sz="quarter" idx="11"/>
          </p:nvPr>
        </p:nvSpPr>
        <p:spPr>
          <a:xfrm>
            <a:off x="6786034" y="5416468"/>
            <a:ext cx="4745567" cy="700193"/>
          </a:xfrm>
          <a:prstGeom prst="rect">
            <a:avLst/>
          </a:prstGeom>
        </p:spPr>
        <p:txBody>
          <a:bodyPr lIns="0" tIns="0" rIns="0" bIns="0"/>
          <a:lstStyle>
            <a:lvl1pPr marL="0" indent="0">
              <a:buNone/>
              <a:defRPr sz="1867"/>
            </a:lvl1pPr>
          </a:lstStyle>
          <a:p>
            <a:pPr lvl="0"/>
            <a:r>
              <a:rPr lang="en-US"/>
              <a:t>Click to edit Master text styles</a:t>
            </a:r>
          </a:p>
        </p:txBody>
      </p:sp>
      <p:sp>
        <p:nvSpPr>
          <p:cNvPr id="10" name="Rectangle 4"/>
          <p:cNvSpPr>
            <a:spLocks noChangeArrowheads="1"/>
          </p:cNvSpPr>
          <p:nvPr userDrawn="1"/>
        </p:nvSpPr>
        <p:spPr bwMode="ltGray">
          <a:xfrm>
            <a:off x="636906" y="6322205"/>
            <a:ext cx="381755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a:solidFill>
                  <a:schemeClr val="bg1"/>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1800988510"/>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solidFill>
                <a:schemeClr val="bg1"/>
              </a:solidFill>
            </a:endParaRPr>
          </a:p>
        </p:txBody>
      </p:sp>
      <p:sp>
        <p:nvSpPr>
          <p:cNvPr id="3" name="Title Placeholder 5"/>
          <p:cNvSpPr>
            <a:spLocks noGrp="1"/>
          </p:cNvSpPr>
          <p:nvPr>
            <p:ph type="title"/>
          </p:nvPr>
        </p:nvSpPr>
        <p:spPr bwMode="auto">
          <a:xfrm>
            <a:off x="583689" y="2207684"/>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Picture Placeholder 6"/>
          <p:cNvSpPr>
            <a:spLocks noGrp="1"/>
          </p:cNvSpPr>
          <p:nvPr>
            <p:ph type="pic" sz="quarter" idx="10"/>
          </p:nvPr>
        </p:nvSpPr>
        <p:spPr>
          <a:xfrm>
            <a:off x="6786034" y="709084"/>
            <a:ext cx="4745567" cy="5412315"/>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636905" y="6322205"/>
            <a:ext cx="4351456"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a:solidFill>
                  <a:schemeClr val="bg1"/>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428537251"/>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solidFill>
                <a:schemeClr val="bg1"/>
              </a:solidFill>
            </a:endParaRPr>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8" name="Rectangle 4"/>
          <p:cNvSpPr>
            <a:spLocks noChangeArrowheads="1"/>
          </p:cNvSpPr>
          <p:nvPr userDrawn="1"/>
        </p:nvSpPr>
        <p:spPr bwMode="ltGray">
          <a:xfrm>
            <a:off x="636905" y="6322205"/>
            <a:ext cx="3929119"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a:solidFill>
                  <a:schemeClr val="bg1"/>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2137496135"/>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Picture Placeholder 6"/>
          <p:cNvSpPr>
            <a:spLocks noGrp="1"/>
          </p:cNvSpPr>
          <p:nvPr>
            <p:ph type="pic" sz="quarter" idx="10"/>
          </p:nvPr>
        </p:nvSpPr>
        <p:spPr>
          <a:xfrm>
            <a:off x="6106790" y="0"/>
            <a:ext cx="6085209" cy="6858000"/>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636905" y="6322205"/>
            <a:ext cx="4399267"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a:solidFill>
                  <a:schemeClr val="bg1"/>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44577565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6" name="Chart Placeholder 5"/>
          <p:cNvSpPr>
            <a:spLocks noGrp="1"/>
          </p:cNvSpPr>
          <p:nvPr>
            <p:ph type="chart" sz="quarter" idx="10"/>
          </p:nvPr>
        </p:nvSpPr>
        <p:spPr>
          <a:xfrm>
            <a:off x="6786034" y="670984"/>
            <a:ext cx="4745567" cy="5450416"/>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636905" y="6322205"/>
            <a:ext cx="4239895" cy="206025"/>
          </a:xfrm>
          <a:prstGeom prst="rect">
            <a:avLst/>
          </a:prstGeom>
          <a:noFill/>
          <a:ln w="9525">
            <a:noFill/>
            <a:miter lim="800000"/>
            <a:headEnd/>
            <a:tailEnd/>
          </a:ln>
          <a:effectLst/>
        </p:spPr>
        <p:txBody>
          <a:bodyPr wrap="square" lIns="82115" tIns="41056" rIns="82115" bIns="41056" anchor="b">
            <a:spAutoFit/>
          </a:bodyPr>
          <a:lstStyle/>
          <a:p>
            <a:pPr lvl="0" defTabSz="814305" fontAlgn="auto">
              <a:spcBef>
                <a:spcPts val="0"/>
              </a:spcBef>
              <a:spcAft>
                <a:spcPts val="0"/>
              </a:spcAft>
            </a:pPr>
            <a:r>
              <a:rPr lang="en-US" sz="800" spc="27" baseline="0">
                <a:solidFill>
                  <a:schemeClr val="bg1"/>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1411727460"/>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sp>
        <p:nvSpPr>
          <p:cNvPr id="3" name="Title Placeholder 5"/>
          <p:cNvSpPr>
            <a:spLocks noGrp="1"/>
          </p:cNvSpPr>
          <p:nvPr>
            <p:ph type="title"/>
          </p:nvPr>
        </p:nvSpPr>
        <p:spPr bwMode="auto">
          <a:xfrm>
            <a:off x="583689" y="2212975"/>
            <a:ext cx="5078396"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912261" rtl="0" eaLnBrk="1" fontAlgn="base" hangingPunct="1">
              <a:lnSpc>
                <a:spcPct val="85000"/>
              </a:lnSpc>
              <a:spcBef>
                <a:spcPct val="0"/>
              </a:spcBef>
              <a:spcAft>
                <a:spcPct val="0"/>
              </a:spcAft>
              <a:defRPr lang="en-GB" sz="4267" kern="1200" dirty="0">
                <a:solidFill>
                  <a:schemeClr val="bg1"/>
                </a:solidFill>
                <a:latin typeface="+mj-lt"/>
                <a:ea typeface="ＭＳ Ｐゴシック" charset="0"/>
                <a:cs typeface="Tipo de letra del sistema Fina" charset="0"/>
              </a:defRPr>
            </a:lvl1pPr>
          </a:lstStyle>
          <a:p>
            <a:pPr lvl="0"/>
            <a:r>
              <a:rPr lang="en-GB"/>
              <a:t>Click to edit Master title style</a:t>
            </a:r>
          </a:p>
        </p:txBody>
      </p:sp>
      <p:sp>
        <p:nvSpPr>
          <p:cNvPr id="7" name="Table Placeholder 6"/>
          <p:cNvSpPr>
            <a:spLocks noGrp="1"/>
          </p:cNvSpPr>
          <p:nvPr>
            <p:ph type="tbl" sz="quarter" idx="10"/>
          </p:nvPr>
        </p:nvSpPr>
        <p:spPr>
          <a:xfrm>
            <a:off x="6786034" y="670984"/>
            <a:ext cx="4745567" cy="5450416"/>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636905" y="6322204"/>
            <a:ext cx="4542703" cy="206025"/>
          </a:xfrm>
          <a:prstGeom prst="rect">
            <a:avLst/>
          </a:prstGeom>
          <a:noFill/>
          <a:ln w="9525">
            <a:noFill/>
            <a:miter lim="800000"/>
            <a:headEnd/>
            <a:tailEnd/>
          </a:ln>
          <a:effectLst/>
        </p:spPr>
        <p:txBody>
          <a:bodyPr wrap="square" lIns="82115" tIns="41056" rIns="82115" bIns="41056" anchor="b">
            <a:spAutoFit/>
          </a:bodyPr>
          <a:lstStyle/>
          <a:p>
            <a:pPr algn="l" defTabSz="814305" rtl="0" fontAlgn="auto">
              <a:spcBef>
                <a:spcPts val="0"/>
              </a:spcBef>
              <a:spcAft>
                <a:spcPts val="0"/>
              </a:spcAft>
              <a:defRPr/>
            </a:pPr>
            <a:r>
              <a:rPr lang="en-US" sz="800" kern="1200" spc="27" baseline="0">
                <a:solidFill>
                  <a:schemeClr val="bg1"/>
                </a:solidFill>
                <a:latin typeface="+mn-lt"/>
                <a:ea typeface="+mn-ea"/>
                <a:cs typeface="CiscoSans Thin"/>
              </a:rPr>
              <a:t>© 2021  Cisco and/or its affiliates. All rights reserved.   Cisco Confidential</a:t>
            </a:r>
          </a:p>
        </p:txBody>
      </p:sp>
    </p:spTree>
    <p:extLst>
      <p:ext uri="{BB962C8B-B14F-4D97-AF65-F5344CB8AC3E}">
        <p14:creationId xmlns:p14="http://schemas.microsoft.com/office/powerpoint/2010/main" val="18398893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42E1F48-D030-C749-A56D-43CD008AB99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58059" y="2945302"/>
            <a:ext cx="6275883" cy="967397"/>
          </a:xfrm>
          <a:prstGeom prst="rect">
            <a:avLst/>
          </a:prstGeom>
        </p:spPr>
      </p:pic>
    </p:spTree>
    <p:extLst>
      <p:ext uri="{BB962C8B-B14F-4D97-AF65-F5344CB8AC3E}">
        <p14:creationId xmlns:p14="http://schemas.microsoft.com/office/powerpoint/2010/main" val="283377562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51508CB-B711-4546-B516-304CBFE02561}"/>
              </a:ext>
            </a:extLst>
          </p:cNvPr>
          <p:cNvSpPr>
            <a:spLocks noGrp="1"/>
          </p:cNvSpPr>
          <p:nvPr>
            <p:ph type="title"/>
          </p:nvPr>
        </p:nvSpPr>
        <p:spPr>
          <a:xfrm>
            <a:off x="-1" y="585216"/>
            <a:ext cx="12192000" cy="399131"/>
          </a:xfrm>
          <a:prstGeom prst="rect">
            <a:avLst/>
          </a:prstGeom>
        </p:spPr>
        <p:txBody>
          <a:bodyPr vert="horz" lIns="91440" tIns="45720" rIns="91440" bIns="45720" rtlCol="0" anchor="t" anchorCtr="0">
            <a:noAutofit/>
          </a:bodyPr>
          <a:lstStyle/>
          <a:p>
            <a:pPr lvl="0"/>
            <a:r>
              <a:rPr lang="en-US"/>
              <a:t>Title, </a:t>
            </a:r>
            <a:r>
              <a:rPr lang="en-US" err="1"/>
              <a:t>AppD</a:t>
            </a:r>
            <a:r>
              <a:rPr lang="en-US"/>
              <a:t> Regular, 32pt, 1 line</a:t>
            </a:r>
          </a:p>
        </p:txBody>
      </p:sp>
    </p:spTree>
    <p:extLst>
      <p:ext uri="{BB962C8B-B14F-4D97-AF65-F5344CB8AC3E}">
        <p14:creationId xmlns:p14="http://schemas.microsoft.com/office/powerpoint/2010/main" val="28555114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_8x">
    <p:bg>
      <p:bgPr>
        <a:solidFill>
          <a:srgbClr val="FFFFFF"/>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DCC085C4-0A56-45B2-A96A-A521B7A3DB16}"/>
              </a:ext>
            </a:extLst>
          </p:cNvPr>
          <p:cNvSpPr/>
          <p:nvPr userDrawn="1"/>
        </p:nvSpPr>
        <p:spPr>
          <a:xfrm flipV="1">
            <a:off x="-679628" y="0"/>
            <a:ext cx="5026167" cy="6858000"/>
          </a:xfrm>
          <a:custGeom>
            <a:avLst/>
            <a:gdLst>
              <a:gd name="connsiteX0" fmla="*/ 2 w 5024858"/>
              <a:gd name="connsiteY0" fmla="*/ 0 h 6858000"/>
              <a:gd name="connsiteX1" fmla="*/ 5024858 w 5024858"/>
              <a:gd name="connsiteY1" fmla="*/ 0 h 6858000"/>
              <a:gd name="connsiteX2" fmla="*/ 1971064 w 5024858"/>
              <a:gd name="connsiteY2" fmla="*/ 6858000 h 6858000"/>
              <a:gd name="connsiteX3" fmla="*/ 0 w 5024858"/>
              <a:gd name="connsiteY3" fmla="*/ 6858000 h 6858000"/>
              <a:gd name="connsiteX4" fmla="*/ 0 w 5024858"/>
              <a:gd name="connsiteY4" fmla="*/ 2597400 h 6858000"/>
              <a:gd name="connsiteX5" fmla="*/ 2 w 5024858"/>
              <a:gd name="connsiteY5" fmla="*/ 25973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4858" h="6858000">
                <a:moveTo>
                  <a:pt x="2" y="0"/>
                </a:moveTo>
                <a:lnTo>
                  <a:pt x="5024858" y="0"/>
                </a:lnTo>
                <a:lnTo>
                  <a:pt x="1971064" y="6858000"/>
                </a:lnTo>
                <a:lnTo>
                  <a:pt x="0" y="6858000"/>
                </a:lnTo>
                <a:lnTo>
                  <a:pt x="0" y="2597400"/>
                </a:lnTo>
                <a:lnTo>
                  <a:pt x="2" y="2597395"/>
                </a:lnTo>
                <a:close/>
              </a:path>
            </a:pathLst>
          </a:custGeom>
          <a:gradFill>
            <a:gsLst>
              <a:gs pos="0">
                <a:schemeClr val="bg1">
                  <a:alpha val="61000"/>
                  <a:lumMod val="89000"/>
                </a:schemeClr>
              </a:gs>
              <a:gs pos="100000">
                <a:schemeClr val="bg1">
                  <a:alpha val="0"/>
                  <a:lumMod val="97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ppD Sans Light"/>
            </a:endParaRPr>
          </a:p>
        </p:txBody>
      </p:sp>
      <p:sp>
        <p:nvSpPr>
          <p:cNvPr id="23" name="Text Placeholder 10">
            <a:extLst>
              <a:ext uri="{FF2B5EF4-FFF2-40B4-BE49-F238E27FC236}">
                <a16:creationId xmlns:a16="http://schemas.microsoft.com/office/drawing/2014/main" id="{CFA7DA6C-3775-4D9F-AA0F-6B1DB9F01C80}"/>
              </a:ext>
            </a:extLst>
          </p:cNvPr>
          <p:cNvSpPr>
            <a:spLocks noGrp="1"/>
          </p:cNvSpPr>
          <p:nvPr>
            <p:ph type="body" sz="quarter" idx="27" hasCustomPrompt="1"/>
          </p:nvPr>
        </p:nvSpPr>
        <p:spPr>
          <a:xfrm>
            <a:off x="4028413" y="1752117"/>
            <a:ext cx="486508" cy="225959"/>
          </a:xfrm>
          <a:prstGeom prst="rect">
            <a:avLst/>
          </a:prstGeom>
        </p:spPr>
        <p:txBody>
          <a:bodyPr wrap="square" anchor="ctr">
            <a:noAutofit/>
          </a:bodyPr>
          <a:lstStyle>
            <a:lvl1pPr marL="0" indent="0" algn="r">
              <a:buNone/>
              <a:defRPr sz="1200">
                <a:solidFill>
                  <a:schemeClr val="accent1"/>
                </a:solidFill>
                <a:latin typeface="AppD Sans Medium" panose="00000600000000000000" pitchFamily="2" charset="0"/>
              </a:defRPr>
            </a:lvl1pPr>
          </a:lstStyle>
          <a:p>
            <a:pPr lvl="0"/>
            <a:r>
              <a:rPr lang="en-US"/>
              <a:t># /</a:t>
            </a:r>
          </a:p>
        </p:txBody>
      </p:sp>
      <p:sp>
        <p:nvSpPr>
          <p:cNvPr id="106" name="Text Placeholder 2">
            <a:extLst>
              <a:ext uri="{FF2B5EF4-FFF2-40B4-BE49-F238E27FC236}">
                <a16:creationId xmlns:a16="http://schemas.microsoft.com/office/drawing/2014/main" id="{5F634AB9-7C59-4BAA-8D2F-9BBA62B18FF4}"/>
              </a:ext>
            </a:extLst>
          </p:cNvPr>
          <p:cNvSpPr>
            <a:spLocks noGrp="1"/>
          </p:cNvSpPr>
          <p:nvPr>
            <p:ph type="body" sz="quarter" idx="39" hasCustomPrompt="1"/>
          </p:nvPr>
        </p:nvSpPr>
        <p:spPr>
          <a:xfrm>
            <a:off x="485901" y="2601427"/>
            <a:ext cx="3201234" cy="1241425"/>
          </a:xfrm>
        </p:spPr>
        <p:txBody>
          <a:bodyPr anchor="ctr">
            <a:noAutofit/>
          </a:bodyPr>
          <a:lstStyle>
            <a:lvl1pPr marL="0" indent="0" algn="ctr">
              <a:buNone/>
              <a:defRPr sz="4800" spc="0">
                <a:solidFill>
                  <a:schemeClr val="tx1"/>
                </a:solidFill>
                <a:latin typeface="+mn-lt"/>
              </a:defRPr>
            </a:lvl1pPr>
          </a:lstStyle>
          <a:p>
            <a:pPr lvl="0"/>
            <a:r>
              <a:rPr lang="en-US"/>
              <a:t>Add text</a:t>
            </a:r>
          </a:p>
        </p:txBody>
      </p:sp>
      <p:sp>
        <p:nvSpPr>
          <p:cNvPr id="107" name="Text Placeholder 10">
            <a:extLst>
              <a:ext uri="{FF2B5EF4-FFF2-40B4-BE49-F238E27FC236}">
                <a16:creationId xmlns:a16="http://schemas.microsoft.com/office/drawing/2014/main" id="{6D67752D-65A1-4FEA-989F-4F846445EC91}"/>
              </a:ext>
            </a:extLst>
          </p:cNvPr>
          <p:cNvSpPr>
            <a:spLocks noGrp="1"/>
          </p:cNvSpPr>
          <p:nvPr>
            <p:ph type="body" sz="quarter" idx="40" hasCustomPrompt="1"/>
          </p:nvPr>
        </p:nvSpPr>
        <p:spPr>
          <a:xfrm>
            <a:off x="4028413" y="2692182"/>
            <a:ext cx="486508" cy="225959"/>
          </a:xfrm>
          <a:prstGeom prst="rect">
            <a:avLst/>
          </a:prstGeom>
        </p:spPr>
        <p:txBody>
          <a:bodyPr wrap="square" anchor="ctr">
            <a:noAutofit/>
          </a:bodyPr>
          <a:lstStyle>
            <a:lvl1pPr marL="0" indent="0" algn="r">
              <a:buNone/>
              <a:defRPr sz="1200">
                <a:solidFill>
                  <a:schemeClr val="accent1"/>
                </a:solidFill>
                <a:latin typeface="AppD Sans Medium" panose="00000600000000000000" pitchFamily="2" charset="0"/>
              </a:defRPr>
            </a:lvl1pPr>
          </a:lstStyle>
          <a:p>
            <a:pPr lvl="0"/>
            <a:r>
              <a:rPr lang="en-US"/>
              <a:t># /</a:t>
            </a:r>
          </a:p>
        </p:txBody>
      </p:sp>
      <p:sp>
        <p:nvSpPr>
          <p:cNvPr id="108" name="Text Placeholder 10">
            <a:extLst>
              <a:ext uri="{FF2B5EF4-FFF2-40B4-BE49-F238E27FC236}">
                <a16:creationId xmlns:a16="http://schemas.microsoft.com/office/drawing/2014/main" id="{9CC73B2E-8FC8-452C-A397-F4E08471AD96}"/>
              </a:ext>
            </a:extLst>
          </p:cNvPr>
          <p:cNvSpPr>
            <a:spLocks noGrp="1"/>
          </p:cNvSpPr>
          <p:nvPr>
            <p:ph type="body" sz="quarter" idx="41" hasCustomPrompt="1"/>
          </p:nvPr>
        </p:nvSpPr>
        <p:spPr>
          <a:xfrm>
            <a:off x="4028413" y="3632247"/>
            <a:ext cx="486508" cy="225959"/>
          </a:xfrm>
          <a:prstGeom prst="rect">
            <a:avLst/>
          </a:prstGeom>
        </p:spPr>
        <p:txBody>
          <a:bodyPr wrap="square" anchor="ctr">
            <a:noAutofit/>
          </a:bodyPr>
          <a:lstStyle>
            <a:lvl1pPr marL="0" indent="0" algn="r">
              <a:buNone/>
              <a:defRPr sz="1200">
                <a:solidFill>
                  <a:schemeClr val="accent1"/>
                </a:solidFill>
                <a:latin typeface="AppD Sans Medium" panose="00000600000000000000" pitchFamily="2" charset="0"/>
              </a:defRPr>
            </a:lvl1pPr>
          </a:lstStyle>
          <a:p>
            <a:pPr lvl="0"/>
            <a:r>
              <a:rPr lang="en-US"/>
              <a:t># /</a:t>
            </a:r>
          </a:p>
        </p:txBody>
      </p:sp>
      <p:sp>
        <p:nvSpPr>
          <p:cNvPr id="109" name="Text Placeholder 10">
            <a:extLst>
              <a:ext uri="{FF2B5EF4-FFF2-40B4-BE49-F238E27FC236}">
                <a16:creationId xmlns:a16="http://schemas.microsoft.com/office/drawing/2014/main" id="{79C6825F-31B1-41E8-885A-71E9920AEA49}"/>
              </a:ext>
            </a:extLst>
          </p:cNvPr>
          <p:cNvSpPr>
            <a:spLocks noGrp="1"/>
          </p:cNvSpPr>
          <p:nvPr>
            <p:ph type="body" sz="quarter" idx="42" hasCustomPrompt="1"/>
          </p:nvPr>
        </p:nvSpPr>
        <p:spPr>
          <a:xfrm>
            <a:off x="4028413" y="4572313"/>
            <a:ext cx="486508" cy="225959"/>
          </a:xfrm>
          <a:prstGeom prst="rect">
            <a:avLst/>
          </a:prstGeom>
        </p:spPr>
        <p:txBody>
          <a:bodyPr wrap="square" anchor="ctr">
            <a:noAutofit/>
          </a:bodyPr>
          <a:lstStyle>
            <a:lvl1pPr marL="0" indent="0" algn="r">
              <a:buNone/>
              <a:defRPr sz="1200">
                <a:solidFill>
                  <a:schemeClr val="accent1"/>
                </a:solidFill>
                <a:latin typeface="AppD Sans Medium" panose="00000600000000000000" pitchFamily="2" charset="0"/>
              </a:defRPr>
            </a:lvl1pPr>
          </a:lstStyle>
          <a:p>
            <a:pPr lvl="0"/>
            <a:r>
              <a:rPr lang="en-US"/>
              <a:t># /</a:t>
            </a:r>
          </a:p>
        </p:txBody>
      </p:sp>
      <p:sp>
        <p:nvSpPr>
          <p:cNvPr id="110" name="Text Placeholder 10">
            <a:extLst>
              <a:ext uri="{FF2B5EF4-FFF2-40B4-BE49-F238E27FC236}">
                <a16:creationId xmlns:a16="http://schemas.microsoft.com/office/drawing/2014/main" id="{F4A64C16-F3E4-4DED-AC86-143EA0000955}"/>
              </a:ext>
            </a:extLst>
          </p:cNvPr>
          <p:cNvSpPr>
            <a:spLocks noGrp="1"/>
          </p:cNvSpPr>
          <p:nvPr>
            <p:ph type="body" sz="quarter" idx="43" hasCustomPrompt="1"/>
          </p:nvPr>
        </p:nvSpPr>
        <p:spPr>
          <a:xfrm>
            <a:off x="7805808" y="1752117"/>
            <a:ext cx="486508" cy="225959"/>
          </a:xfrm>
          <a:prstGeom prst="rect">
            <a:avLst/>
          </a:prstGeom>
        </p:spPr>
        <p:txBody>
          <a:bodyPr wrap="square" anchor="ctr">
            <a:noAutofit/>
          </a:bodyPr>
          <a:lstStyle>
            <a:lvl1pPr marL="0" indent="0" algn="r">
              <a:buNone/>
              <a:defRPr sz="1200">
                <a:solidFill>
                  <a:schemeClr val="accent1"/>
                </a:solidFill>
                <a:latin typeface="AppD Sans Medium" panose="00000600000000000000" pitchFamily="2" charset="0"/>
              </a:defRPr>
            </a:lvl1pPr>
          </a:lstStyle>
          <a:p>
            <a:pPr lvl="0"/>
            <a:r>
              <a:rPr lang="en-US"/>
              <a:t># /</a:t>
            </a:r>
          </a:p>
        </p:txBody>
      </p:sp>
      <p:sp>
        <p:nvSpPr>
          <p:cNvPr id="111" name="Text Placeholder 10">
            <a:extLst>
              <a:ext uri="{FF2B5EF4-FFF2-40B4-BE49-F238E27FC236}">
                <a16:creationId xmlns:a16="http://schemas.microsoft.com/office/drawing/2014/main" id="{387114DC-E716-48FD-A22C-C120E6F75BB9}"/>
              </a:ext>
            </a:extLst>
          </p:cNvPr>
          <p:cNvSpPr>
            <a:spLocks noGrp="1"/>
          </p:cNvSpPr>
          <p:nvPr>
            <p:ph type="body" sz="quarter" idx="44" hasCustomPrompt="1"/>
          </p:nvPr>
        </p:nvSpPr>
        <p:spPr>
          <a:xfrm>
            <a:off x="7805808" y="2692182"/>
            <a:ext cx="486508" cy="225959"/>
          </a:xfrm>
          <a:prstGeom prst="rect">
            <a:avLst/>
          </a:prstGeom>
        </p:spPr>
        <p:txBody>
          <a:bodyPr wrap="square" anchor="ctr">
            <a:noAutofit/>
          </a:bodyPr>
          <a:lstStyle>
            <a:lvl1pPr marL="0" indent="0" algn="r">
              <a:buNone/>
              <a:defRPr sz="1200">
                <a:solidFill>
                  <a:schemeClr val="accent1"/>
                </a:solidFill>
                <a:latin typeface="AppD Sans Medium" panose="00000600000000000000" pitchFamily="2" charset="0"/>
              </a:defRPr>
            </a:lvl1pPr>
          </a:lstStyle>
          <a:p>
            <a:pPr lvl="0"/>
            <a:r>
              <a:rPr lang="en-US"/>
              <a:t># /</a:t>
            </a:r>
          </a:p>
        </p:txBody>
      </p:sp>
      <p:sp>
        <p:nvSpPr>
          <p:cNvPr id="112" name="Text Placeholder 10">
            <a:extLst>
              <a:ext uri="{FF2B5EF4-FFF2-40B4-BE49-F238E27FC236}">
                <a16:creationId xmlns:a16="http://schemas.microsoft.com/office/drawing/2014/main" id="{81A115BE-FF0C-47CC-887F-532C81C414C4}"/>
              </a:ext>
            </a:extLst>
          </p:cNvPr>
          <p:cNvSpPr>
            <a:spLocks noGrp="1"/>
          </p:cNvSpPr>
          <p:nvPr>
            <p:ph type="body" sz="quarter" idx="45" hasCustomPrompt="1"/>
          </p:nvPr>
        </p:nvSpPr>
        <p:spPr>
          <a:xfrm>
            <a:off x="7805808" y="3632247"/>
            <a:ext cx="486508" cy="225959"/>
          </a:xfrm>
          <a:prstGeom prst="rect">
            <a:avLst/>
          </a:prstGeom>
        </p:spPr>
        <p:txBody>
          <a:bodyPr wrap="square" anchor="ctr">
            <a:noAutofit/>
          </a:bodyPr>
          <a:lstStyle>
            <a:lvl1pPr marL="0" indent="0" algn="r">
              <a:buNone/>
              <a:defRPr sz="1200">
                <a:solidFill>
                  <a:schemeClr val="accent1"/>
                </a:solidFill>
                <a:latin typeface="AppD Sans Medium" panose="00000600000000000000" pitchFamily="2" charset="0"/>
              </a:defRPr>
            </a:lvl1pPr>
          </a:lstStyle>
          <a:p>
            <a:pPr lvl="0"/>
            <a:r>
              <a:rPr lang="en-US"/>
              <a:t># /</a:t>
            </a:r>
          </a:p>
        </p:txBody>
      </p:sp>
      <p:sp>
        <p:nvSpPr>
          <p:cNvPr id="113" name="Text Placeholder 10">
            <a:extLst>
              <a:ext uri="{FF2B5EF4-FFF2-40B4-BE49-F238E27FC236}">
                <a16:creationId xmlns:a16="http://schemas.microsoft.com/office/drawing/2014/main" id="{BF3232BE-FCCF-4CFD-8979-DA88BC43A5DA}"/>
              </a:ext>
            </a:extLst>
          </p:cNvPr>
          <p:cNvSpPr>
            <a:spLocks noGrp="1"/>
          </p:cNvSpPr>
          <p:nvPr>
            <p:ph type="body" sz="quarter" idx="46" hasCustomPrompt="1"/>
          </p:nvPr>
        </p:nvSpPr>
        <p:spPr>
          <a:xfrm>
            <a:off x="7805808" y="4572313"/>
            <a:ext cx="486508" cy="225959"/>
          </a:xfrm>
          <a:prstGeom prst="rect">
            <a:avLst/>
          </a:prstGeom>
        </p:spPr>
        <p:txBody>
          <a:bodyPr wrap="square" anchor="ctr">
            <a:noAutofit/>
          </a:bodyPr>
          <a:lstStyle>
            <a:lvl1pPr marL="0" indent="0" algn="r">
              <a:buNone/>
              <a:defRPr sz="1200">
                <a:solidFill>
                  <a:schemeClr val="accent1"/>
                </a:solidFill>
                <a:latin typeface="AppD Sans Medium" panose="00000600000000000000" pitchFamily="2" charset="0"/>
              </a:defRPr>
            </a:lvl1pPr>
          </a:lstStyle>
          <a:p>
            <a:pPr lvl="0"/>
            <a:r>
              <a:rPr lang="en-US"/>
              <a:t># /</a:t>
            </a:r>
          </a:p>
        </p:txBody>
      </p:sp>
      <p:sp>
        <p:nvSpPr>
          <p:cNvPr id="114" name="Text Placeholder 10">
            <a:extLst>
              <a:ext uri="{FF2B5EF4-FFF2-40B4-BE49-F238E27FC236}">
                <a16:creationId xmlns:a16="http://schemas.microsoft.com/office/drawing/2014/main" id="{3853EDD5-247C-4A66-8BE7-8243B7CEBAD0}"/>
              </a:ext>
            </a:extLst>
          </p:cNvPr>
          <p:cNvSpPr>
            <a:spLocks noGrp="1"/>
          </p:cNvSpPr>
          <p:nvPr>
            <p:ph type="body" sz="quarter" idx="11" hasCustomPrompt="1"/>
          </p:nvPr>
        </p:nvSpPr>
        <p:spPr>
          <a:xfrm>
            <a:off x="4628827" y="1611019"/>
            <a:ext cx="2973092" cy="392059"/>
          </a:xfrm>
          <a:prstGeom prst="rect">
            <a:avLst/>
          </a:prstGeom>
        </p:spPr>
        <p:txBody>
          <a:bodyPr wrap="square" anchor="b">
            <a:noAutofit/>
          </a:bodyPr>
          <a:lstStyle>
            <a:lvl1pPr marL="0" indent="0">
              <a:lnSpc>
                <a:spcPct val="100000"/>
              </a:lnSpc>
              <a:spcAft>
                <a:spcPts val="0"/>
              </a:spcAft>
              <a:buNone/>
              <a:defRPr sz="1800">
                <a:latin typeface="+mj-lt"/>
              </a:defRPr>
            </a:lvl1pPr>
          </a:lstStyle>
          <a:p>
            <a:pPr lvl="0"/>
            <a:r>
              <a:rPr lang="en-US"/>
              <a:t>Click to edit title copy</a:t>
            </a:r>
          </a:p>
        </p:txBody>
      </p:sp>
      <p:sp>
        <p:nvSpPr>
          <p:cNvPr id="115" name="Text Placeholder 12">
            <a:extLst>
              <a:ext uri="{FF2B5EF4-FFF2-40B4-BE49-F238E27FC236}">
                <a16:creationId xmlns:a16="http://schemas.microsoft.com/office/drawing/2014/main" id="{A7A4A2E6-6BE3-4F4D-9749-1AA5BEC4AE16}"/>
              </a:ext>
            </a:extLst>
          </p:cNvPr>
          <p:cNvSpPr>
            <a:spLocks noGrp="1"/>
          </p:cNvSpPr>
          <p:nvPr>
            <p:ph type="body" sz="quarter" idx="12" hasCustomPrompt="1"/>
          </p:nvPr>
        </p:nvSpPr>
        <p:spPr>
          <a:xfrm>
            <a:off x="4628826" y="2007426"/>
            <a:ext cx="2973092" cy="215444"/>
          </a:xfrm>
          <a:prstGeom prst="rect">
            <a:avLst/>
          </a:prstGeom>
        </p:spPr>
        <p:txBody>
          <a:bodyPr wrap="square">
            <a:normAutofit/>
          </a:bodyPr>
          <a:lstStyle>
            <a:lvl1pPr marL="0" indent="0">
              <a:lnSpc>
                <a:spcPct val="100000"/>
              </a:lnSpc>
              <a:buNone/>
              <a:defRPr sz="1200">
                <a:latin typeface="+mn-lt"/>
              </a:defRPr>
            </a:lvl1pPr>
          </a:lstStyle>
          <a:p>
            <a:pPr lvl="0"/>
            <a:r>
              <a:rPr lang="en-US"/>
              <a:t>Click to edit title description</a:t>
            </a:r>
          </a:p>
        </p:txBody>
      </p:sp>
      <p:sp>
        <p:nvSpPr>
          <p:cNvPr id="116" name="Text Placeholder 10">
            <a:extLst>
              <a:ext uri="{FF2B5EF4-FFF2-40B4-BE49-F238E27FC236}">
                <a16:creationId xmlns:a16="http://schemas.microsoft.com/office/drawing/2014/main" id="{F7570947-12B8-439B-B3C0-709C2529F544}"/>
              </a:ext>
            </a:extLst>
          </p:cNvPr>
          <p:cNvSpPr>
            <a:spLocks noGrp="1"/>
          </p:cNvSpPr>
          <p:nvPr>
            <p:ph type="body" sz="quarter" idx="47" hasCustomPrompt="1"/>
          </p:nvPr>
        </p:nvSpPr>
        <p:spPr>
          <a:xfrm>
            <a:off x="4628827" y="2554093"/>
            <a:ext cx="2973092" cy="392059"/>
          </a:xfrm>
          <a:prstGeom prst="rect">
            <a:avLst/>
          </a:prstGeom>
        </p:spPr>
        <p:txBody>
          <a:bodyPr wrap="square" anchor="b">
            <a:noAutofit/>
          </a:bodyPr>
          <a:lstStyle>
            <a:lvl1pPr marL="0" indent="0">
              <a:lnSpc>
                <a:spcPct val="100000"/>
              </a:lnSpc>
              <a:spcAft>
                <a:spcPts val="0"/>
              </a:spcAft>
              <a:buNone/>
              <a:defRPr sz="1800">
                <a:latin typeface="+mj-lt"/>
              </a:defRPr>
            </a:lvl1pPr>
          </a:lstStyle>
          <a:p>
            <a:pPr lvl="0"/>
            <a:r>
              <a:rPr lang="en-US"/>
              <a:t>Click to edit title copy</a:t>
            </a:r>
          </a:p>
        </p:txBody>
      </p:sp>
      <p:sp>
        <p:nvSpPr>
          <p:cNvPr id="117" name="Text Placeholder 12">
            <a:extLst>
              <a:ext uri="{FF2B5EF4-FFF2-40B4-BE49-F238E27FC236}">
                <a16:creationId xmlns:a16="http://schemas.microsoft.com/office/drawing/2014/main" id="{AA4042D6-B1FA-42D9-B527-61FC0A3A3B05}"/>
              </a:ext>
            </a:extLst>
          </p:cNvPr>
          <p:cNvSpPr>
            <a:spLocks noGrp="1"/>
          </p:cNvSpPr>
          <p:nvPr>
            <p:ph type="body" sz="quarter" idx="48" hasCustomPrompt="1"/>
          </p:nvPr>
        </p:nvSpPr>
        <p:spPr>
          <a:xfrm>
            <a:off x="4628826" y="2950500"/>
            <a:ext cx="2973092" cy="215444"/>
          </a:xfrm>
          <a:prstGeom prst="rect">
            <a:avLst/>
          </a:prstGeom>
        </p:spPr>
        <p:txBody>
          <a:bodyPr wrap="square">
            <a:normAutofit/>
          </a:bodyPr>
          <a:lstStyle>
            <a:lvl1pPr marL="0" indent="0">
              <a:lnSpc>
                <a:spcPct val="100000"/>
              </a:lnSpc>
              <a:buNone/>
              <a:defRPr sz="1200">
                <a:latin typeface="+mn-lt"/>
              </a:defRPr>
            </a:lvl1pPr>
          </a:lstStyle>
          <a:p>
            <a:pPr lvl="0"/>
            <a:r>
              <a:rPr lang="en-US"/>
              <a:t>Click to edit title description</a:t>
            </a:r>
          </a:p>
        </p:txBody>
      </p:sp>
      <p:sp>
        <p:nvSpPr>
          <p:cNvPr id="118" name="Text Placeholder 10">
            <a:extLst>
              <a:ext uri="{FF2B5EF4-FFF2-40B4-BE49-F238E27FC236}">
                <a16:creationId xmlns:a16="http://schemas.microsoft.com/office/drawing/2014/main" id="{039B0373-5B18-4803-9525-1D09572E264F}"/>
              </a:ext>
            </a:extLst>
          </p:cNvPr>
          <p:cNvSpPr>
            <a:spLocks noGrp="1"/>
          </p:cNvSpPr>
          <p:nvPr>
            <p:ph type="body" sz="quarter" idx="49" hasCustomPrompt="1"/>
          </p:nvPr>
        </p:nvSpPr>
        <p:spPr>
          <a:xfrm>
            <a:off x="4628827" y="3497167"/>
            <a:ext cx="2973092" cy="392059"/>
          </a:xfrm>
          <a:prstGeom prst="rect">
            <a:avLst/>
          </a:prstGeom>
        </p:spPr>
        <p:txBody>
          <a:bodyPr wrap="square" anchor="b">
            <a:noAutofit/>
          </a:bodyPr>
          <a:lstStyle>
            <a:lvl1pPr marL="0" indent="0">
              <a:lnSpc>
                <a:spcPct val="100000"/>
              </a:lnSpc>
              <a:spcAft>
                <a:spcPts val="0"/>
              </a:spcAft>
              <a:buNone/>
              <a:defRPr sz="1800">
                <a:latin typeface="+mj-lt"/>
              </a:defRPr>
            </a:lvl1pPr>
          </a:lstStyle>
          <a:p>
            <a:pPr lvl="0"/>
            <a:r>
              <a:rPr lang="en-US"/>
              <a:t>Click to edit title copy</a:t>
            </a:r>
          </a:p>
        </p:txBody>
      </p:sp>
      <p:sp>
        <p:nvSpPr>
          <p:cNvPr id="119" name="Text Placeholder 12">
            <a:extLst>
              <a:ext uri="{FF2B5EF4-FFF2-40B4-BE49-F238E27FC236}">
                <a16:creationId xmlns:a16="http://schemas.microsoft.com/office/drawing/2014/main" id="{391C1467-8361-4F40-B3FA-B6171B6EAF72}"/>
              </a:ext>
            </a:extLst>
          </p:cNvPr>
          <p:cNvSpPr>
            <a:spLocks noGrp="1"/>
          </p:cNvSpPr>
          <p:nvPr>
            <p:ph type="body" sz="quarter" idx="50" hasCustomPrompt="1"/>
          </p:nvPr>
        </p:nvSpPr>
        <p:spPr>
          <a:xfrm>
            <a:off x="4628826" y="3893574"/>
            <a:ext cx="2973092" cy="215444"/>
          </a:xfrm>
          <a:prstGeom prst="rect">
            <a:avLst/>
          </a:prstGeom>
        </p:spPr>
        <p:txBody>
          <a:bodyPr wrap="square">
            <a:normAutofit/>
          </a:bodyPr>
          <a:lstStyle>
            <a:lvl1pPr marL="0" indent="0">
              <a:lnSpc>
                <a:spcPct val="100000"/>
              </a:lnSpc>
              <a:buNone/>
              <a:defRPr sz="1200">
                <a:latin typeface="+mn-lt"/>
              </a:defRPr>
            </a:lvl1pPr>
          </a:lstStyle>
          <a:p>
            <a:pPr lvl="0"/>
            <a:r>
              <a:rPr lang="en-US"/>
              <a:t>Click to edit title description</a:t>
            </a:r>
          </a:p>
        </p:txBody>
      </p:sp>
      <p:sp>
        <p:nvSpPr>
          <p:cNvPr id="120" name="Text Placeholder 10">
            <a:extLst>
              <a:ext uri="{FF2B5EF4-FFF2-40B4-BE49-F238E27FC236}">
                <a16:creationId xmlns:a16="http://schemas.microsoft.com/office/drawing/2014/main" id="{779FCA8F-DBE3-4BA7-8D75-574F9C2A1BF8}"/>
              </a:ext>
            </a:extLst>
          </p:cNvPr>
          <p:cNvSpPr>
            <a:spLocks noGrp="1"/>
          </p:cNvSpPr>
          <p:nvPr>
            <p:ph type="body" sz="quarter" idx="51" hasCustomPrompt="1"/>
          </p:nvPr>
        </p:nvSpPr>
        <p:spPr>
          <a:xfrm>
            <a:off x="4628827" y="4440242"/>
            <a:ext cx="2973092" cy="392059"/>
          </a:xfrm>
          <a:prstGeom prst="rect">
            <a:avLst/>
          </a:prstGeom>
        </p:spPr>
        <p:txBody>
          <a:bodyPr wrap="square" anchor="b">
            <a:noAutofit/>
          </a:bodyPr>
          <a:lstStyle>
            <a:lvl1pPr marL="0" indent="0">
              <a:lnSpc>
                <a:spcPct val="100000"/>
              </a:lnSpc>
              <a:spcAft>
                <a:spcPts val="0"/>
              </a:spcAft>
              <a:buNone/>
              <a:defRPr sz="1800">
                <a:latin typeface="+mj-lt"/>
              </a:defRPr>
            </a:lvl1pPr>
          </a:lstStyle>
          <a:p>
            <a:pPr lvl="0"/>
            <a:r>
              <a:rPr lang="en-US"/>
              <a:t>Click to edit title copy</a:t>
            </a:r>
          </a:p>
        </p:txBody>
      </p:sp>
      <p:sp>
        <p:nvSpPr>
          <p:cNvPr id="121" name="Text Placeholder 12">
            <a:extLst>
              <a:ext uri="{FF2B5EF4-FFF2-40B4-BE49-F238E27FC236}">
                <a16:creationId xmlns:a16="http://schemas.microsoft.com/office/drawing/2014/main" id="{B78A1F44-982C-4EAE-AD3A-3E84A1BF23EB}"/>
              </a:ext>
            </a:extLst>
          </p:cNvPr>
          <p:cNvSpPr>
            <a:spLocks noGrp="1"/>
          </p:cNvSpPr>
          <p:nvPr>
            <p:ph type="body" sz="quarter" idx="52" hasCustomPrompt="1"/>
          </p:nvPr>
        </p:nvSpPr>
        <p:spPr>
          <a:xfrm>
            <a:off x="4628826" y="4836649"/>
            <a:ext cx="2973092" cy="215444"/>
          </a:xfrm>
          <a:prstGeom prst="rect">
            <a:avLst/>
          </a:prstGeom>
        </p:spPr>
        <p:txBody>
          <a:bodyPr wrap="square">
            <a:normAutofit/>
          </a:bodyPr>
          <a:lstStyle>
            <a:lvl1pPr marL="0" indent="0">
              <a:lnSpc>
                <a:spcPct val="100000"/>
              </a:lnSpc>
              <a:buNone/>
              <a:defRPr sz="1200">
                <a:latin typeface="+mn-lt"/>
              </a:defRPr>
            </a:lvl1pPr>
          </a:lstStyle>
          <a:p>
            <a:pPr lvl="0"/>
            <a:r>
              <a:rPr lang="en-US"/>
              <a:t>Click to edit title description</a:t>
            </a:r>
          </a:p>
        </p:txBody>
      </p:sp>
      <p:sp>
        <p:nvSpPr>
          <p:cNvPr id="122" name="Text Placeholder 10">
            <a:extLst>
              <a:ext uri="{FF2B5EF4-FFF2-40B4-BE49-F238E27FC236}">
                <a16:creationId xmlns:a16="http://schemas.microsoft.com/office/drawing/2014/main" id="{A58A853A-CD19-4B3E-9F53-9B4832962DA0}"/>
              </a:ext>
            </a:extLst>
          </p:cNvPr>
          <p:cNvSpPr>
            <a:spLocks noGrp="1"/>
          </p:cNvSpPr>
          <p:nvPr>
            <p:ph type="body" sz="quarter" idx="53" hasCustomPrompt="1"/>
          </p:nvPr>
        </p:nvSpPr>
        <p:spPr>
          <a:xfrm>
            <a:off x="8406221" y="1611019"/>
            <a:ext cx="2973092" cy="392059"/>
          </a:xfrm>
          <a:prstGeom prst="rect">
            <a:avLst/>
          </a:prstGeom>
        </p:spPr>
        <p:txBody>
          <a:bodyPr wrap="square" anchor="b">
            <a:noAutofit/>
          </a:bodyPr>
          <a:lstStyle>
            <a:lvl1pPr marL="0" indent="0">
              <a:lnSpc>
                <a:spcPct val="100000"/>
              </a:lnSpc>
              <a:spcAft>
                <a:spcPts val="0"/>
              </a:spcAft>
              <a:buNone/>
              <a:defRPr sz="1800">
                <a:latin typeface="+mj-lt"/>
              </a:defRPr>
            </a:lvl1pPr>
          </a:lstStyle>
          <a:p>
            <a:pPr lvl="0"/>
            <a:r>
              <a:rPr lang="en-US"/>
              <a:t>Click to edit title copy</a:t>
            </a:r>
          </a:p>
        </p:txBody>
      </p:sp>
      <p:sp>
        <p:nvSpPr>
          <p:cNvPr id="123" name="Text Placeholder 12">
            <a:extLst>
              <a:ext uri="{FF2B5EF4-FFF2-40B4-BE49-F238E27FC236}">
                <a16:creationId xmlns:a16="http://schemas.microsoft.com/office/drawing/2014/main" id="{E565E007-D198-44AA-855F-71F62409E698}"/>
              </a:ext>
            </a:extLst>
          </p:cNvPr>
          <p:cNvSpPr>
            <a:spLocks noGrp="1"/>
          </p:cNvSpPr>
          <p:nvPr>
            <p:ph type="body" sz="quarter" idx="54" hasCustomPrompt="1"/>
          </p:nvPr>
        </p:nvSpPr>
        <p:spPr>
          <a:xfrm>
            <a:off x="8406220" y="2007426"/>
            <a:ext cx="2973092" cy="215444"/>
          </a:xfrm>
          <a:prstGeom prst="rect">
            <a:avLst/>
          </a:prstGeom>
        </p:spPr>
        <p:txBody>
          <a:bodyPr wrap="square">
            <a:normAutofit/>
          </a:bodyPr>
          <a:lstStyle>
            <a:lvl1pPr marL="0" indent="0">
              <a:lnSpc>
                <a:spcPct val="100000"/>
              </a:lnSpc>
              <a:buNone/>
              <a:defRPr sz="1200">
                <a:latin typeface="+mn-lt"/>
              </a:defRPr>
            </a:lvl1pPr>
          </a:lstStyle>
          <a:p>
            <a:pPr lvl="0"/>
            <a:r>
              <a:rPr lang="en-US"/>
              <a:t>Click to edit title description</a:t>
            </a:r>
          </a:p>
        </p:txBody>
      </p:sp>
      <p:sp>
        <p:nvSpPr>
          <p:cNvPr id="124" name="Text Placeholder 10">
            <a:extLst>
              <a:ext uri="{FF2B5EF4-FFF2-40B4-BE49-F238E27FC236}">
                <a16:creationId xmlns:a16="http://schemas.microsoft.com/office/drawing/2014/main" id="{D30A2D9B-9CDE-45D7-921C-3990A7D18FF9}"/>
              </a:ext>
            </a:extLst>
          </p:cNvPr>
          <p:cNvSpPr>
            <a:spLocks noGrp="1"/>
          </p:cNvSpPr>
          <p:nvPr>
            <p:ph type="body" sz="quarter" idx="55" hasCustomPrompt="1"/>
          </p:nvPr>
        </p:nvSpPr>
        <p:spPr>
          <a:xfrm>
            <a:off x="8406221" y="2554093"/>
            <a:ext cx="2973092" cy="392059"/>
          </a:xfrm>
          <a:prstGeom prst="rect">
            <a:avLst/>
          </a:prstGeom>
        </p:spPr>
        <p:txBody>
          <a:bodyPr wrap="square" anchor="b">
            <a:noAutofit/>
          </a:bodyPr>
          <a:lstStyle>
            <a:lvl1pPr marL="0" indent="0">
              <a:lnSpc>
                <a:spcPct val="100000"/>
              </a:lnSpc>
              <a:spcAft>
                <a:spcPts val="0"/>
              </a:spcAft>
              <a:buNone/>
              <a:defRPr sz="1800">
                <a:latin typeface="+mj-lt"/>
              </a:defRPr>
            </a:lvl1pPr>
          </a:lstStyle>
          <a:p>
            <a:pPr lvl="0"/>
            <a:r>
              <a:rPr lang="en-US"/>
              <a:t>Click to edit title copy</a:t>
            </a:r>
          </a:p>
        </p:txBody>
      </p:sp>
      <p:sp>
        <p:nvSpPr>
          <p:cNvPr id="125" name="Text Placeholder 12">
            <a:extLst>
              <a:ext uri="{FF2B5EF4-FFF2-40B4-BE49-F238E27FC236}">
                <a16:creationId xmlns:a16="http://schemas.microsoft.com/office/drawing/2014/main" id="{38E5A947-3FD4-4B2C-AD7F-35452A6F6EE6}"/>
              </a:ext>
            </a:extLst>
          </p:cNvPr>
          <p:cNvSpPr>
            <a:spLocks noGrp="1"/>
          </p:cNvSpPr>
          <p:nvPr>
            <p:ph type="body" sz="quarter" idx="56" hasCustomPrompt="1"/>
          </p:nvPr>
        </p:nvSpPr>
        <p:spPr>
          <a:xfrm>
            <a:off x="8406220" y="2950500"/>
            <a:ext cx="2973092" cy="215444"/>
          </a:xfrm>
          <a:prstGeom prst="rect">
            <a:avLst/>
          </a:prstGeom>
        </p:spPr>
        <p:txBody>
          <a:bodyPr wrap="square">
            <a:normAutofit/>
          </a:bodyPr>
          <a:lstStyle>
            <a:lvl1pPr marL="0" indent="0">
              <a:lnSpc>
                <a:spcPct val="100000"/>
              </a:lnSpc>
              <a:buNone/>
              <a:defRPr sz="1200">
                <a:latin typeface="+mn-lt"/>
              </a:defRPr>
            </a:lvl1pPr>
          </a:lstStyle>
          <a:p>
            <a:pPr lvl="0"/>
            <a:r>
              <a:rPr lang="en-US"/>
              <a:t>Click to edit title description</a:t>
            </a:r>
          </a:p>
        </p:txBody>
      </p:sp>
      <p:sp>
        <p:nvSpPr>
          <p:cNvPr id="126" name="Text Placeholder 10">
            <a:extLst>
              <a:ext uri="{FF2B5EF4-FFF2-40B4-BE49-F238E27FC236}">
                <a16:creationId xmlns:a16="http://schemas.microsoft.com/office/drawing/2014/main" id="{1E3BCF01-6E99-4B4E-9706-0E296FD4E7F3}"/>
              </a:ext>
            </a:extLst>
          </p:cNvPr>
          <p:cNvSpPr>
            <a:spLocks noGrp="1"/>
          </p:cNvSpPr>
          <p:nvPr>
            <p:ph type="body" sz="quarter" idx="57" hasCustomPrompt="1"/>
          </p:nvPr>
        </p:nvSpPr>
        <p:spPr>
          <a:xfrm>
            <a:off x="8406221" y="3497167"/>
            <a:ext cx="2973092" cy="392059"/>
          </a:xfrm>
          <a:prstGeom prst="rect">
            <a:avLst/>
          </a:prstGeom>
        </p:spPr>
        <p:txBody>
          <a:bodyPr wrap="square" anchor="b">
            <a:noAutofit/>
          </a:bodyPr>
          <a:lstStyle>
            <a:lvl1pPr marL="0" indent="0">
              <a:lnSpc>
                <a:spcPct val="100000"/>
              </a:lnSpc>
              <a:spcAft>
                <a:spcPts val="0"/>
              </a:spcAft>
              <a:buNone/>
              <a:defRPr sz="1800">
                <a:latin typeface="+mj-lt"/>
              </a:defRPr>
            </a:lvl1pPr>
          </a:lstStyle>
          <a:p>
            <a:pPr lvl="0"/>
            <a:r>
              <a:rPr lang="en-US"/>
              <a:t>Click to edit title copy</a:t>
            </a:r>
          </a:p>
        </p:txBody>
      </p:sp>
      <p:sp>
        <p:nvSpPr>
          <p:cNvPr id="127" name="Text Placeholder 12">
            <a:extLst>
              <a:ext uri="{FF2B5EF4-FFF2-40B4-BE49-F238E27FC236}">
                <a16:creationId xmlns:a16="http://schemas.microsoft.com/office/drawing/2014/main" id="{E2DAEE1A-144E-4BF8-BB68-5F841840AE0B}"/>
              </a:ext>
            </a:extLst>
          </p:cNvPr>
          <p:cNvSpPr>
            <a:spLocks noGrp="1"/>
          </p:cNvSpPr>
          <p:nvPr>
            <p:ph type="body" sz="quarter" idx="58" hasCustomPrompt="1"/>
          </p:nvPr>
        </p:nvSpPr>
        <p:spPr>
          <a:xfrm>
            <a:off x="8406220" y="3893574"/>
            <a:ext cx="2973092" cy="215444"/>
          </a:xfrm>
          <a:prstGeom prst="rect">
            <a:avLst/>
          </a:prstGeom>
        </p:spPr>
        <p:txBody>
          <a:bodyPr wrap="square">
            <a:normAutofit/>
          </a:bodyPr>
          <a:lstStyle>
            <a:lvl1pPr marL="0" indent="0">
              <a:lnSpc>
                <a:spcPct val="100000"/>
              </a:lnSpc>
              <a:buNone/>
              <a:defRPr sz="1200">
                <a:latin typeface="+mn-lt"/>
              </a:defRPr>
            </a:lvl1pPr>
          </a:lstStyle>
          <a:p>
            <a:pPr lvl="0"/>
            <a:r>
              <a:rPr lang="en-US"/>
              <a:t>Click to edit title description</a:t>
            </a:r>
          </a:p>
        </p:txBody>
      </p:sp>
      <p:sp>
        <p:nvSpPr>
          <p:cNvPr id="128" name="Text Placeholder 10">
            <a:extLst>
              <a:ext uri="{FF2B5EF4-FFF2-40B4-BE49-F238E27FC236}">
                <a16:creationId xmlns:a16="http://schemas.microsoft.com/office/drawing/2014/main" id="{C67BEA25-99B1-4F4E-B817-DDE245F0C263}"/>
              </a:ext>
            </a:extLst>
          </p:cNvPr>
          <p:cNvSpPr>
            <a:spLocks noGrp="1"/>
          </p:cNvSpPr>
          <p:nvPr>
            <p:ph type="body" sz="quarter" idx="59" hasCustomPrompt="1"/>
          </p:nvPr>
        </p:nvSpPr>
        <p:spPr>
          <a:xfrm>
            <a:off x="8406221" y="4440242"/>
            <a:ext cx="2973092" cy="392059"/>
          </a:xfrm>
          <a:prstGeom prst="rect">
            <a:avLst/>
          </a:prstGeom>
        </p:spPr>
        <p:txBody>
          <a:bodyPr wrap="square" anchor="b">
            <a:noAutofit/>
          </a:bodyPr>
          <a:lstStyle>
            <a:lvl1pPr marL="0" indent="0">
              <a:lnSpc>
                <a:spcPct val="100000"/>
              </a:lnSpc>
              <a:spcAft>
                <a:spcPts val="0"/>
              </a:spcAft>
              <a:buNone/>
              <a:defRPr sz="1800">
                <a:latin typeface="+mj-lt"/>
              </a:defRPr>
            </a:lvl1pPr>
          </a:lstStyle>
          <a:p>
            <a:pPr lvl="0"/>
            <a:r>
              <a:rPr lang="en-US"/>
              <a:t>Click to edit title copy</a:t>
            </a:r>
          </a:p>
        </p:txBody>
      </p:sp>
      <p:sp>
        <p:nvSpPr>
          <p:cNvPr id="129" name="Text Placeholder 12">
            <a:extLst>
              <a:ext uri="{FF2B5EF4-FFF2-40B4-BE49-F238E27FC236}">
                <a16:creationId xmlns:a16="http://schemas.microsoft.com/office/drawing/2014/main" id="{9DBBD7C6-736B-466F-93E9-EEB277D3C68E}"/>
              </a:ext>
            </a:extLst>
          </p:cNvPr>
          <p:cNvSpPr>
            <a:spLocks noGrp="1"/>
          </p:cNvSpPr>
          <p:nvPr>
            <p:ph type="body" sz="quarter" idx="60" hasCustomPrompt="1"/>
          </p:nvPr>
        </p:nvSpPr>
        <p:spPr>
          <a:xfrm>
            <a:off x="8406220" y="4836649"/>
            <a:ext cx="2973092" cy="215444"/>
          </a:xfrm>
          <a:prstGeom prst="rect">
            <a:avLst/>
          </a:prstGeom>
        </p:spPr>
        <p:txBody>
          <a:bodyPr wrap="square">
            <a:normAutofit/>
          </a:bodyPr>
          <a:lstStyle>
            <a:lvl1pPr marL="0" indent="0">
              <a:lnSpc>
                <a:spcPct val="100000"/>
              </a:lnSpc>
              <a:buNone/>
              <a:defRPr sz="1200">
                <a:latin typeface="+mn-lt"/>
              </a:defRPr>
            </a:lvl1pPr>
          </a:lstStyle>
          <a:p>
            <a:pPr lvl="0"/>
            <a:r>
              <a:rPr lang="en-US"/>
              <a:t>Click to edit title description</a:t>
            </a:r>
          </a:p>
        </p:txBody>
      </p:sp>
    </p:spTree>
    <p:extLst>
      <p:ext uri="{BB962C8B-B14F-4D97-AF65-F5344CB8AC3E}">
        <p14:creationId xmlns:p14="http://schemas.microsoft.com/office/powerpoint/2010/main" val="1839870771"/>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ontent_with_Browser_1a">
    <p:spTree>
      <p:nvGrpSpPr>
        <p:cNvPr id="1" name=""/>
        <p:cNvGrpSpPr/>
        <p:nvPr/>
      </p:nvGrpSpPr>
      <p:grpSpPr>
        <a:xfrm>
          <a:off x="0" y="0"/>
          <a:ext cx="0" cy="0"/>
          <a:chOff x="0" y="0"/>
          <a:chExt cx="0" cy="0"/>
        </a:xfrm>
      </p:grpSpPr>
      <p:sp>
        <p:nvSpPr>
          <p:cNvPr id="6" name="Shape 72">
            <a:extLst>
              <a:ext uri="{FF2B5EF4-FFF2-40B4-BE49-F238E27FC236}">
                <a16:creationId xmlns:a16="http://schemas.microsoft.com/office/drawing/2014/main" id="{28B1F39C-0677-7B41-B604-6A2FD891076F}"/>
              </a:ext>
            </a:extLst>
          </p:cNvPr>
          <p:cNvSpPr>
            <a:spLocks noGrp="1"/>
          </p:cNvSpPr>
          <p:nvPr>
            <p:ph type="title" hasCustomPrompt="1"/>
          </p:nvPr>
        </p:nvSpPr>
        <p:spPr>
          <a:xfrm>
            <a:off x="766432" y="1115568"/>
            <a:ext cx="3329283" cy="1792224"/>
          </a:xfrm>
          <a:prstGeom prst="rect">
            <a:avLst/>
          </a:prstGeom>
        </p:spPr>
        <p:txBody>
          <a:bodyPr lIns="0" tIns="0" rIns="0" bIns="0" anchor="t"/>
          <a:lstStyle>
            <a:lvl1pPr algn="l">
              <a:lnSpc>
                <a:spcPct val="100000"/>
              </a:lnSpc>
              <a:spcAft>
                <a:spcPts val="1200"/>
              </a:spcAft>
              <a:defRPr sz="4000" b="0" i="0" spc="0">
                <a:solidFill>
                  <a:schemeClr val="bg1"/>
                </a:solidFill>
                <a:latin typeface="AppD Sans" pitchFamily="2" charset="77"/>
              </a:defRPr>
            </a:lvl1pPr>
          </a:lstStyle>
          <a:p>
            <a:r>
              <a:rPr lang="en-US"/>
              <a:t>Title, </a:t>
            </a:r>
            <a:r>
              <a:rPr lang="en-US" err="1"/>
              <a:t>AppD</a:t>
            </a:r>
            <a:r>
              <a:rPr lang="en-US"/>
              <a:t> Regular, 40 pt.</a:t>
            </a:r>
            <a:endParaRPr/>
          </a:p>
        </p:txBody>
      </p:sp>
      <p:pic>
        <p:nvPicPr>
          <p:cNvPr id="7" name="Picture 6">
            <a:extLst>
              <a:ext uri="{FF2B5EF4-FFF2-40B4-BE49-F238E27FC236}">
                <a16:creationId xmlns:a16="http://schemas.microsoft.com/office/drawing/2014/main" id="{477544BC-3D71-F74C-8F76-90EA13ECF0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36666" y="-256853"/>
            <a:ext cx="10379511" cy="7286071"/>
          </a:xfrm>
          <a:prstGeom prst="rect">
            <a:avLst/>
          </a:prstGeom>
        </p:spPr>
      </p:pic>
      <p:sp>
        <p:nvSpPr>
          <p:cNvPr id="8" name="Picture Placeholder 9">
            <a:extLst>
              <a:ext uri="{FF2B5EF4-FFF2-40B4-BE49-F238E27FC236}">
                <a16:creationId xmlns:a16="http://schemas.microsoft.com/office/drawing/2014/main" id="{77825B57-2269-6547-89C4-C214A69AB74D}"/>
              </a:ext>
            </a:extLst>
          </p:cNvPr>
          <p:cNvSpPr>
            <a:spLocks noGrp="1"/>
          </p:cNvSpPr>
          <p:nvPr>
            <p:ph type="pic" sz="quarter" idx="11"/>
          </p:nvPr>
        </p:nvSpPr>
        <p:spPr>
          <a:xfrm>
            <a:off x="4600225" y="1115569"/>
            <a:ext cx="7591777" cy="4904232"/>
          </a:xfrm>
          <a:prstGeom prst="rect">
            <a:avLst/>
          </a:prstGeom>
          <a:solidFill>
            <a:srgbClr val="FFFFFF"/>
          </a:solidFill>
        </p:spPr>
        <p:txBody>
          <a:bodyPr/>
          <a:lstStyle>
            <a:lvl1pPr marL="393182" indent="0">
              <a:buNone/>
              <a:defRPr sz="2000"/>
            </a:lvl1pPr>
          </a:lstStyle>
          <a:p>
            <a:r>
              <a:rPr lang="en-US"/>
              <a:t>Click icon to add picture</a:t>
            </a:r>
          </a:p>
        </p:txBody>
      </p:sp>
      <p:sp>
        <p:nvSpPr>
          <p:cNvPr id="10" name="Text Placeholder 2">
            <a:extLst>
              <a:ext uri="{FF2B5EF4-FFF2-40B4-BE49-F238E27FC236}">
                <a16:creationId xmlns:a16="http://schemas.microsoft.com/office/drawing/2014/main" id="{8D3B5391-CB2C-7241-AEBD-5624FADC9BFC}"/>
              </a:ext>
            </a:extLst>
          </p:cNvPr>
          <p:cNvSpPr>
            <a:spLocks noGrp="1"/>
          </p:cNvSpPr>
          <p:nvPr>
            <p:ph type="body" sz="quarter" idx="10" hasCustomPrompt="1"/>
          </p:nvPr>
        </p:nvSpPr>
        <p:spPr>
          <a:xfrm>
            <a:off x="768297" y="3127250"/>
            <a:ext cx="3329283" cy="1180463"/>
          </a:xfrm>
          <a:prstGeom prst="rect">
            <a:avLst/>
          </a:prstGeom>
        </p:spPr>
        <p:txBody>
          <a:bodyPr lIns="0" tIns="0">
            <a:noAutofit/>
          </a:bodyPr>
          <a:lstStyle>
            <a:lvl1pPr marL="120648" marR="0" indent="228594" algn="l" defTabSz="914178"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2000" b="0" i="0" u="none" strike="noStrike" cap="none" spc="0" normalizeH="0" baseline="0">
                <a:ln>
                  <a:noFill/>
                </a:ln>
                <a:solidFill>
                  <a:schemeClr val="bg1"/>
                </a:solidFill>
                <a:effectLst/>
                <a:uFillTx/>
                <a:latin typeface="AppD Sans Light" pitchFamily="2" charset="77"/>
                <a:ea typeface="AppD Sans Light" pitchFamily="2" charset="77"/>
                <a:cs typeface="AppD Sans Light" pitchFamily="2" charset="77"/>
                <a:sym typeface="BrownStd-Light"/>
              </a:defRPr>
            </a:lvl1pPr>
          </a:lstStyle>
          <a:p>
            <a:pPr lvl="0"/>
            <a:r>
              <a:rPr lang="en-US"/>
              <a:t>Bullet</a:t>
            </a:r>
          </a:p>
          <a:p>
            <a:pPr lvl="0"/>
            <a:r>
              <a:rPr lang="en-US"/>
              <a:t>Bullet</a:t>
            </a:r>
          </a:p>
          <a:p>
            <a:pPr lvl="0"/>
            <a:r>
              <a:rPr lang="en-US"/>
              <a:t>Bullet</a:t>
            </a:r>
          </a:p>
        </p:txBody>
      </p:sp>
    </p:spTree>
    <p:extLst>
      <p:ext uri="{BB962C8B-B14F-4D97-AF65-F5344CB8AC3E}">
        <p14:creationId xmlns:p14="http://schemas.microsoft.com/office/powerpoint/2010/main" val="2622738447"/>
      </p:ext>
    </p:extLst>
  </p:cSld>
  <p:clrMapOvr>
    <a:masterClrMapping/>
  </p:clrMapOvr>
  <p:extLst>
    <p:ext uri="{DCECCB84-F9BA-43D5-87BE-67443E8EF086}">
      <p15:sldGuideLst xmlns:p15="http://schemas.microsoft.com/office/powerpoint/2012/main">
        <p15:guide id="1" pos="2903">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Content_with_Browser_1a">
    <p:spTree>
      <p:nvGrpSpPr>
        <p:cNvPr id="1" name=""/>
        <p:cNvGrpSpPr/>
        <p:nvPr/>
      </p:nvGrpSpPr>
      <p:grpSpPr>
        <a:xfrm>
          <a:off x="0" y="0"/>
          <a:ext cx="0" cy="0"/>
          <a:chOff x="0" y="0"/>
          <a:chExt cx="0" cy="0"/>
        </a:xfrm>
      </p:grpSpPr>
      <p:sp>
        <p:nvSpPr>
          <p:cNvPr id="6" name="Shape 72">
            <a:extLst>
              <a:ext uri="{FF2B5EF4-FFF2-40B4-BE49-F238E27FC236}">
                <a16:creationId xmlns:a16="http://schemas.microsoft.com/office/drawing/2014/main" id="{28B1F39C-0677-7B41-B604-6A2FD891076F}"/>
              </a:ext>
            </a:extLst>
          </p:cNvPr>
          <p:cNvSpPr>
            <a:spLocks noGrp="1"/>
          </p:cNvSpPr>
          <p:nvPr>
            <p:ph type="title" hasCustomPrompt="1"/>
          </p:nvPr>
        </p:nvSpPr>
        <p:spPr>
          <a:xfrm>
            <a:off x="766432" y="1115568"/>
            <a:ext cx="3329283" cy="1792224"/>
          </a:xfrm>
          <a:prstGeom prst="rect">
            <a:avLst/>
          </a:prstGeom>
        </p:spPr>
        <p:txBody>
          <a:bodyPr lIns="0" tIns="0" rIns="0" bIns="0" anchor="t"/>
          <a:lstStyle>
            <a:lvl1pPr algn="l">
              <a:lnSpc>
                <a:spcPct val="100000"/>
              </a:lnSpc>
              <a:spcAft>
                <a:spcPts val="1200"/>
              </a:spcAft>
              <a:defRPr sz="4000" b="0" i="0" spc="0">
                <a:solidFill>
                  <a:schemeClr val="bg1"/>
                </a:solidFill>
                <a:latin typeface="AppD Sans" pitchFamily="2" charset="77"/>
              </a:defRPr>
            </a:lvl1pPr>
          </a:lstStyle>
          <a:p>
            <a:r>
              <a:rPr lang="en-US"/>
              <a:t>Title, </a:t>
            </a:r>
            <a:r>
              <a:rPr lang="en-US" err="1"/>
              <a:t>AppD</a:t>
            </a:r>
            <a:r>
              <a:rPr lang="en-US"/>
              <a:t> Regular, 40 pt.</a:t>
            </a:r>
            <a:endParaRPr/>
          </a:p>
        </p:txBody>
      </p:sp>
      <p:sp>
        <p:nvSpPr>
          <p:cNvPr id="10" name="Text Placeholder 2">
            <a:extLst>
              <a:ext uri="{FF2B5EF4-FFF2-40B4-BE49-F238E27FC236}">
                <a16:creationId xmlns:a16="http://schemas.microsoft.com/office/drawing/2014/main" id="{8D3B5391-CB2C-7241-AEBD-5624FADC9BFC}"/>
              </a:ext>
            </a:extLst>
          </p:cNvPr>
          <p:cNvSpPr>
            <a:spLocks noGrp="1"/>
          </p:cNvSpPr>
          <p:nvPr>
            <p:ph type="body" sz="quarter" idx="10" hasCustomPrompt="1"/>
          </p:nvPr>
        </p:nvSpPr>
        <p:spPr>
          <a:xfrm>
            <a:off x="768297" y="3127250"/>
            <a:ext cx="3329283" cy="1180463"/>
          </a:xfrm>
          <a:prstGeom prst="rect">
            <a:avLst/>
          </a:prstGeom>
        </p:spPr>
        <p:txBody>
          <a:bodyPr lIns="0" tIns="0">
            <a:noAutofit/>
          </a:bodyPr>
          <a:lstStyle>
            <a:lvl1pPr marL="120648" marR="0" indent="228594" algn="l" defTabSz="914178"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2000" b="0" i="0" u="none" strike="noStrike" cap="none" spc="0" normalizeH="0" baseline="0">
                <a:ln>
                  <a:noFill/>
                </a:ln>
                <a:solidFill>
                  <a:schemeClr val="bg1"/>
                </a:solidFill>
                <a:effectLst/>
                <a:uFillTx/>
                <a:latin typeface="AppD Sans Light" pitchFamily="2" charset="77"/>
                <a:ea typeface="AppD Sans Light" pitchFamily="2" charset="77"/>
                <a:cs typeface="AppD Sans Light" pitchFamily="2" charset="77"/>
                <a:sym typeface="BrownStd-Light"/>
              </a:defRPr>
            </a:lvl1pPr>
          </a:lstStyle>
          <a:p>
            <a:pPr lvl="0"/>
            <a:r>
              <a:rPr lang="en-US"/>
              <a:t>Bullet</a:t>
            </a:r>
          </a:p>
          <a:p>
            <a:pPr lvl="0"/>
            <a:r>
              <a:rPr lang="en-US"/>
              <a:t>Bullet</a:t>
            </a:r>
          </a:p>
          <a:p>
            <a:pPr lvl="0"/>
            <a:r>
              <a:rPr lang="en-US"/>
              <a:t>Bullet</a:t>
            </a:r>
          </a:p>
        </p:txBody>
      </p:sp>
    </p:spTree>
    <p:extLst>
      <p:ext uri="{BB962C8B-B14F-4D97-AF65-F5344CB8AC3E}">
        <p14:creationId xmlns:p14="http://schemas.microsoft.com/office/powerpoint/2010/main" val="2496599414"/>
      </p:ext>
    </p:extLst>
  </p:cSld>
  <p:clrMapOvr>
    <a:masterClrMapping/>
  </p:clrMapOvr>
  <p:extLst>
    <p:ext uri="{DCECCB84-F9BA-43D5-87BE-67443E8EF086}">
      <p15:sldGuideLst xmlns:p15="http://schemas.microsoft.com/office/powerpoint/2012/main">
        <p15:guide id="1" pos="290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1_Blank_Dark">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B92477-1622-45BB-9E07-264223D24800}"/>
              </a:ext>
            </a:extLst>
          </p:cNvPr>
          <p:cNvSpPr txBox="1"/>
          <p:nvPr userDrawn="1"/>
        </p:nvSpPr>
        <p:spPr>
          <a:xfrm>
            <a:off x="11437792" y="6414739"/>
            <a:ext cx="327344" cy="278919"/>
          </a:xfrm>
          <a:prstGeom prst="rect">
            <a:avLst/>
          </a:prstGeom>
        </p:spPr>
        <p:txBody>
          <a:bodyPr vert="horz" wrap="square" lIns="91416" tIns="45708" rIns="91416" bIns="45708" rtlCol="0" anchor="ctr">
            <a:normAutofit/>
          </a:bodyPr>
          <a:lstStyle/>
          <a:p>
            <a:pPr algn="l"/>
            <a:fld id="{311237F8-2929-CB49-9823-AD2518862D1D}" type="slidenum">
              <a:rPr lang="en-US" sz="700" b="0" i="0" smtClean="0">
                <a:solidFill>
                  <a:schemeClr val="bg2">
                    <a:lumMod val="90000"/>
                    <a:alpha val="46000"/>
                  </a:schemeClr>
                </a:solidFill>
                <a:latin typeface="AppD Sans" panose="00000500000000000000" pitchFamily="2" charset="0"/>
                <a:cs typeface="Arial" panose="020B0604020202020204" pitchFamily="34" charset="0"/>
              </a:rPr>
              <a:pPr algn="l"/>
              <a:t>‹#›</a:t>
            </a:fld>
            <a:endParaRPr lang="en-US" sz="700" b="0" i="0">
              <a:solidFill>
                <a:schemeClr val="bg2">
                  <a:lumMod val="90000"/>
                  <a:alpha val="46000"/>
                </a:schemeClr>
              </a:solidFill>
              <a:latin typeface="AppD Sans" panose="00000500000000000000" pitchFamily="2" charset="0"/>
              <a:cs typeface="Arial" panose="020B0604020202020204" pitchFamily="34" charset="0"/>
            </a:endParaRPr>
          </a:p>
        </p:txBody>
      </p:sp>
      <p:sp>
        <p:nvSpPr>
          <p:cNvPr id="5" name="Rectangle 4">
            <a:extLst>
              <a:ext uri="{FF2B5EF4-FFF2-40B4-BE49-F238E27FC236}">
                <a16:creationId xmlns:a16="http://schemas.microsoft.com/office/drawing/2014/main" id="{74A710DD-C7FF-4482-AE2B-06E1A8DF9BD9}"/>
              </a:ext>
            </a:extLst>
          </p:cNvPr>
          <p:cNvSpPr/>
          <p:nvPr userDrawn="1"/>
        </p:nvSpPr>
        <p:spPr>
          <a:xfrm>
            <a:off x="2564248" y="6454171"/>
            <a:ext cx="1453924" cy="200055"/>
          </a:xfrm>
          <a:prstGeom prst="rect">
            <a:avLst/>
          </a:prstGeom>
        </p:spPr>
        <p:txBody>
          <a:bodyPr wrap="none">
            <a:spAutoFit/>
          </a:bodyPr>
          <a:lstStyle/>
          <a:p>
            <a:pPr algn="l"/>
            <a:r>
              <a:rPr lang="en-US" sz="700" b="0" i="0" kern="1200" spc="20">
                <a:solidFill>
                  <a:schemeClr val="bg2">
                    <a:lumMod val="90000"/>
                    <a:alpha val="46000"/>
                  </a:schemeClr>
                </a:solidFill>
                <a:effectLst/>
                <a:latin typeface="AppD Sans" panose="00000500000000000000" pitchFamily="2" charset="0"/>
                <a:ea typeface="+mn-ea"/>
                <a:cs typeface="Arial" panose="020B0604020202020204" pitchFamily="34" charset="0"/>
              </a:rPr>
              <a:t>AppDynamics</a:t>
            </a:r>
            <a:r>
              <a:rPr lang="en-US" sz="700" b="0" i="0" kern="1200" spc="20" baseline="0">
                <a:solidFill>
                  <a:schemeClr val="bg2">
                    <a:lumMod val="90000"/>
                    <a:alpha val="46000"/>
                  </a:schemeClr>
                </a:solidFill>
                <a:effectLst/>
                <a:latin typeface="AppD Sans" panose="00000500000000000000" pitchFamily="2" charset="0"/>
                <a:ea typeface="+mn-ea"/>
                <a:cs typeface="Arial" panose="020B0604020202020204" pitchFamily="34" charset="0"/>
              </a:rPr>
              <a:t> is part of Cisco</a:t>
            </a:r>
            <a:r>
              <a:rPr lang="en-US" sz="700" b="0" i="0" kern="1200" baseline="0">
                <a:solidFill>
                  <a:schemeClr val="bg2">
                    <a:lumMod val="90000"/>
                    <a:alpha val="46000"/>
                  </a:schemeClr>
                </a:solidFill>
                <a:effectLst/>
                <a:latin typeface="AppD Sans" panose="00000500000000000000" pitchFamily="2" charset="0"/>
                <a:ea typeface="+mn-ea"/>
                <a:cs typeface="Arial" panose="020B0604020202020204" pitchFamily="34" charset="0"/>
              </a:rPr>
              <a:t>.</a:t>
            </a:r>
            <a:endParaRPr lang="en-US" sz="1600">
              <a:solidFill>
                <a:schemeClr val="bg2">
                  <a:lumMod val="90000"/>
                  <a:alpha val="46000"/>
                </a:schemeClr>
              </a:solidFill>
            </a:endParaRPr>
          </a:p>
        </p:txBody>
      </p:sp>
      <p:cxnSp>
        <p:nvCxnSpPr>
          <p:cNvPr id="6" name="Straight Connector 5">
            <a:extLst>
              <a:ext uri="{FF2B5EF4-FFF2-40B4-BE49-F238E27FC236}">
                <a16:creationId xmlns:a16="http://schemas.microsoft.com/office/drawing/2014/main" id="{6A556A6E-8726-4C9D-B635-B4D794A81DB5}"/>
              </a:ext>
            </a:extLst>
          </p:cNvPr>
          <p:cNvCxnSpPr>
            <a:cxnSpLocks/>
          </p:cNvCxnSpPr>
          <p:nvPr userDrawn="1"/>
        </p:nvCxnSpPr>
        <p:spPr>
          <a:xfrm>
            <a:off x="1771509" y="6426012"/>
            <a:ext cx="0" cy="256377"/>
          </a:xfrm>
          <a:prstGeom prst="line">
            <a:avLst/>
          </a:prstGeom>
          <a:ln>
            <a:solidFill>
              <a:schemeClr val="bg1">
                <a:lumMod val="75000"/>
                <a:alpha val="46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A2800EE-D7E8-43D2-A84A-C4F3F82547CD}"/>
              </a:ext>
            </a:extLst>
          </p:cNvPr>
          <p:cNvCxnSpPr>
            <a:cxnSpLocks/>
          </p:cNvCxnSpPr>
          <p:nvPr userDrawn="1"/>
        </p:nvCxnSpPr>
        <p:spPr>
          <a:xfrm>
            <a:off x="4168825" y="6426012"/>
            <a:ext cx="0" cy="256377"/>
          </a:xfrm>
          <a:prstGeom prst="line">
            <a:avLst/>
          </a:prstGeom>
          <a:ln>
            <a:solidFill>
              <a:schemeClr val="bg1">
                <a:lumMod val="75000"/>
                <a:alpha val="46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D997825-F767-42F8-BF19-A155BEC8BE47}"/>
              </a:ext>
            </a:extLst>
          </p:cNvPr>
          <p:cNvSpPr/>
          <p:nvPr userDrawn="1"/>
        </p:nvSpPr>
        <p:spPr>
          <a:xfrm>
            <a:off x="4302183" y="6454171"/>
            <a:ext cx="5271956" cy="200055"/>
          </a:xfrm>
          <a:prstGeom prst="rect">
            <a:avLst/>
          </a:prstGeom>
        </p:spPr>
        <p:txBody>
          <a:bodyPr wrap="none">
            <a:spAutoFit/>
          </a:bodyPr>
          <a:lstStyle/>
          <a:p>
            <a:pPr marL="0" marR="0" lvl="0" indent="0" algn="l" defTabSz="412534" rtl="0" eaLnBrk="1" fontAlgn="auto" latinLnBrk="0" hangingPunct="1">
              <a:lnSpc>
                <a:spcPct val="100000"/>
              </a:lnSpc>
              <a:spcBef>
                <a:spcPts val="0"/>
              </a:spcBef>
              <a:spcAft>
                <a:spcPts val="0"/>
              </a:spcAft>
              <a:buClrTx/>
              <a:buSzTx/>
              <a:buFontTx/>
              <a:buNone/>
              <a:tabLst/>
              <a:defRPr/>
            </a:pPr>
            <a:r>
              <a:rPr lang="en-US" sz="700" b="0" i="0" kern="1000" spc="60" baseline="0">
                <a:solidFill>
                  <a:schemeClr val="bg2">
                    <a:lumMod val="90000"/>
                    <a:alpha val="46000"/>
                  </a:schemeClr>
                </a:solidFill>
                <a:effectLst/>
                <a:latin typeface="AppD Sans" panose="00000500000000000000" pitchFamily="2" charset="0"/>
                <a:ea typeface="+mn-ea"/>
                <a:cs typeface="Arial" panose="020B0604020202020204" pitchFamily="34" charset="0"/>
              </a:rPr>
              <a:t>© 2020 Cisco and/or its affiliates. All rights reserved. APPDYNAMICS CONFIDENTIAL AND PROPRIETARY</a:t>
            </a:r>
          </a:p>
        </p:txBody>
      </p:sp>
      <p:grpSp>
        <p:nvGrpSpPr>
          <p:cNvPr id="9" name="Graphic 4">
            <a:extLst>
              <a:ext uri="{FF2B5EF4-FFF2-40B4-BE49-F238E27FC236}">
                <a16:creationId xmlns:a16="http://schemas.microsoft.com/office/drawing/2014/main" id="{2C7C8A2B-A3D9-4F2A-B736-CBC0906F002B}"/>
              </a:ext>
            </a:extLst>
          </p:cNvPr>
          <p:cNvGrpSpPr/>
          <p:nvPr userDrawn="1"/>
        </p:nvGrpSpPr>
        <p:grpSpPr>
          <a:xfrm>
            <a:off x="456883" y="6487050"/>
            <a:ext cx="1022732" cy="133908"/>
            <a:chOff x="1190923" y="-1184359"/>
            <a:chExt cx="8582025" cy="1123950"/>
          </a:xfrm>
          <a:solidFill>
            <a:schemeClr val="tx1">
              <a:lumMod val="10000"/>
              <a:lumOff val="90000"/>
              <a:alpha val="46000"/>
            </a:schemeClr>
          </a:solidFill>
        </p:grpSpPr>
        <p:sp>
          <p:nvSpPr>
            <p:cNvPr id="10" name="Freeform: Shape 9">
              <a:extLst>
                <a:ext uri="{FF2B5EF4-FFF2-40B4-BE49-F238E27FC236}">
                  <a16:creationId xmlns:a16="http://schemas.microsoft.com/office/drawing/2014/main" id="{889E920C-EC96-4A6D-9D6F-863233C92403}"/>
                </a:ext>
              </a:extLst>
            </p:cNvPr>
            <p:cNvSpPr/>
            <p:nvPr/>
          </p:nvSpPr>
          <p:spPr>
            <a:xfrm>
              <a:off x="1190923" y="-1184359"/>
              <a:ext cx="1022032" cy="1122711"/>
            </a:xfrm>
            <a:custGeom>
              <a:avLst/>
              <a:gdLst>
                <a:gd name="connsiteX0" fmla="*/ 297371 w 1022032"/>
                <a:gd name="connsiteY0" fmla="*/ 656558 h 1122711"/>
                <a:gd name="connsiteX1" fmla="*/ 142780 w 1022032"/>
                <a:gd name="connsiteY1" fmla="*/ 309467 h 1122711"/>
                <a:gd name="connsiteX2" fmla="*/ 0 w 1022032"/>
                <a:gd name="connsiteY2" fmla="*/ 614363 h 1122711"/>
                <a:gd name="connsiteX3" fmla="*/ 397288 w 1022032"/>
                <a:gd name="connsiteY3" fmla="*/ 1011650 h 1122711"/>
                <a:gd name="connsiteX4" fmla="*/ 453676 w 1022032"/>
                <a:gd name="connsiteY4" fmla="*/ 1007650 h 1122711"/>
                <a:gd name="connsiteX5" fmla="*/ 299466 w 1022032"/>
                <a:gd name="connsiteY5" fmla="*/ 661416 h 1122711"/>
                <a:gd name="connsiteX6" fmla="*/ 297371 w 1022032"/>
                <a:gd name="connsiteY6" fmla="*/ 656558 h 1122711"/>
                <a:gd name="connsiteX7" fmla="*/ 397288 w 1022032"/>
                <a:gd name="connsiteY7" fmla="*/ 0 h 1122711"/>
                <a:gd name="connsiteX8" fmla="*/ 250317 w 1022032"/>
                <a:gd name="connsiteY8" fmla="*/ 17717 h 1122711"/>
                <a:gd name="connsiteX9" fmla="*/ 340805 w 1022032"/>
                <a:gd name="connsiteY9" fmla="*/ 221171 h 1122711"/>
                <a:gd name="connsiteX10" fmla="*/ 397288 w 1022032"/>
                <a:gd name="connsiteY10" fmla="*/ 217170 h 1122711"/>
                <a:gd name="connsiteX11" fmla="*/ 794480 w 1022032"/>
                <a:gd name="connsiteY11" fmla="*/ 614363 h 1122711"/>
                <a:gd name="connsiteX12" fmla="*/ 651701 w 1022032"/>
                <a:gd name="connsiteY12" fmla="*/ 919353 h 1122711"/>
                <a:gd name="connsiteX13" fmla="*/ 742188 w 1022032"/>
                <a:gd name="connsiteY13" fmla="*/ 1122712 h 1122711"/>
                <a:gd name="connsiteX14" fmla="*/ 1011650 w 1022032"/>
                <a:gd name="connsiteY14" fmla="*/ 614363 h 1122711"/>
                <a:gd name="connsiteX15" fmla="*/ 397288 w 1022032"/>
                <a:gd name="connsiteY15" fmla="*/ 0 h 1122711"/>
                <a:gd name="connsiteX16" fmla="*/ 1014603 w 1022032"/>
                <a:gd name="connsiteY16" fmla="*/ 1032415 h 1122711"/>
                <a:gd name="connsiteX17" fmla="*/ 1004030 w 1022032"/>
                <a:gd name="connsiteY17" fmla="*/ 1058799 h 1122711"/>
                <a:gd name="connsiteX18" fmla="*/ 993458 w 1022032"/>
                <a:gd name="connsiteY18" fmla="*/ 1032415 h 1122711"/>
                <a:gd name="connsiteX19" fmla="*/ 986028 w 1022032"/>
                <a:gd name="connsiteY19" fmla="*/ 1032415 h 1122711"/>
                <a:gd name="connsiteX20" fmla="*/ 986028 w 1022032"/>
                <a:gd name="connsiteY20" fmla="*/ 1072610 h 1122711"/>
                <a:gd name="connsiteX21" fmla="*/ 993172 w 1022032"/>
                <a:gd name="connsiteY21" fmla="*/ 1072610 h 1122711"/>
                <a:gd name="connsiteX22" fmla="*/ 993172 w 1022032"/>
                <a:gd name="connsiteY22" fmla="*/ 1047179 h 1122711"/>
                <a:gd name="connsiteX23" fmla="*/ 1001935 w 1022032"/>
                <a:gd name="connsiteY23" fmla="*/ 1068896 h 1122711"/>
                <a:gd name="connsiteX24" fmla="*/ 1006126 w 1022032"/>
                <a:gd name="connsiteY24" fmla="*/ 1068896 h 1122711"/>
                <a:gd name="connsiteX25" fmla="*/ 1014889 w 1022032"/>
                <a:gd name="connsiteY25" fmla="*/ 1047179 h 1122711"/>
                <a:gd name="connsiteX26" fmla="*/ 1014889 w 1022032"/>
                <a:gd name="connsiteY26" fmla="*/ 1072610 h 1122711"/>
                <a:gd name="connsiteX27" fmla="*/ 1022033 w 1022032"/>
                <a:gd name="connsiteY27" fmla="*/ 1072610 h 1122711"/>
                <a:gd name="connsiteX28" fmla="*/ 1022033 w 1022032"/>
                <a:gd name="connsiteY28" fmla="*/ 1032415 h 1122711"/>
                <a:gd name="connsiteX29" fmla="*/ 1014603 w 1022032"/>
                <a:gd name="connsiteY29" fmla="*/ 1032415 h 1122711"/>
                <a:gd name="connsiteX30" fmla="*/ 950500 w 1022032"/>
                <a:gd name="connsiteY30" fmla="*/ 1038415 h 1122711"/>
                <a:gd name="connsiteX31" fmla="*/ 961073 w 1022032"/>
                <a:gd name="connsiteY31" fmla="*/ 1038415 h 1122711"/>
                <a:gd name="connsiteX32" fmla="*/ 961073 w 1022032"/>
                <a:gd name="connsiteY32" fmla="*/ 1072515 h 1122711"/>
                <a:gd name="connsiteX33" fmla="*/ 968216 w 1022032"/>
                <a:gd name="connsiteY33" fmla="*/ 1072515 h 1122711"/>
                <a:gd name="connsiteX34" fmla="*/ 968216 w 1022032"/>
                <a:gd name="connsiteY34" fmla="*/ 1038415 h 1122711"/>
                <a:gd name="connsiteX35" fmla="*/ 978789 w 1022032"/>
                <a:gd name="connsiteY35" fmla="*/ 1038415 h 1122711"/>
                <a:gd name="connsiteX36" fmla="*/ 978789 w 1022032"/>
                <a:gd name="connsiteY36" fmla="*/ 1032415 h 1122711"/>
                <a:gd name="connsiteX37" fmla="*/ 950595 w 1022032"/>
                <a:gd name="connsiteY37" fmla="*/ 1032415 h 1122711"/>
                <a:gd name="connsiteX38" fmla="*/ 950595 w 1022032"/>
                <a:gd name="connsiteY38" fmla="*/ 1038415 h 112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22032" h="1122711">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grpFill/>
            <a:ln w="9525" cap="flat">
              <a:noFill/>
              <a:prstDash val="solid"/>
              <a:miter/>
            </a:ln>
          </p:spPr>
          <p:txBody>
            <a:bodyPr rtlCol="0" anchor="ctr"/>
            <a:lstStyle/>
            <a:p>
              <a:endParaRPr lang="en-US" sz="1800"/>
            </a:p>
          </p:txBody>
        </p:sp>
        <p:grpSp>
          <p:nvGrpSpPr>
            <p:cNvPr id="11" name="Graphic 4">
              <a:extLst>
                <a:ext uri="{FF2B5EF4-FFF2-40B4-BE49-F238E27FC236}">
                  <a16:creationId xmlns:a16="http://schemas.microsoft.com/office/drawing/2014/main" id="{AC72863F-0F13-43F3-8BA6-011053F72073}"/>
                </a:ext>
              </a:extLst>
            </p:cNvPr>
            <p:cNvGrpSpPr/>
            <p:nvPr/>
          </p:nvGrpSpPr>
          <p:grpSpPr>
            <a:xfrm>
              <a:off x="2653581" y="-921659"/>
              <a:ext cx="7122803" cy="597330"/>
              <a:chOff x="2653581" y="-921659"/>
              <a:chExt cx="7122803" cy="597330"/>
            </a:xfrm>
            <a:grpFill/>
          </p:grpSpPr>
          <p:sp>
            <p:nvSpPr>
              <p:cNvPr id="12" name="Freeform: Shape 11">
                <a:extLst>
                  <a:ext uri="{FF2B5EF4-FFF2-40B4-BE49-F238E27FC236}">
                    <a16:creationId xmlns:a16="http://schemas.microsoft.com/office/drawing/2014/main" id="{FBA2EF97-6C1A-4E0E-8B8B-C37B34313EE5}"/>
                  </a:ext>
                </a:extLst>
              </p:cNvPr>
              <p:cNvSpPr/>
              <p:nvPr/>
            </p:nvSpPr>
            <p:spPr>
              <a:xfrm>
                <a:off x="2653581"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4 w 621506"/>
                  <a:gd name="connsiteY4" fmla="*/ 0 h 563498"/>
                  <a:gd name="connsiteX5" fmla="*/ 368713 w 621506"/>
                  <a:gd name="connsiteY5" fmla="*/ 0 h 563498"/>
                  <a:gd name="connsiteX6" fmla="*/ 621506 w 621506"/>
                  <a:gd name="connsiteY6" fmla="*/ 563499 h 563498"/>
                  <a:gd name="connsiteX7" fmla="*/ 505587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6FC3759B-113C-442C-8217-0AB78400B474}"/>
                  </a:ext>
                </a:extLst>
              </p:cNvPr>
              <p:cNvSpPr/>
              <p:nvPr/>
            </p:nvSpPr>
            <p:spPr>
              <a:xfrm>
                <a:off x="3442347"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2330C97-7C61-4B14-96DC-52DA308A489E}"/>
                  </a:ext>
                </a:extLst>
              </p:cNvPr>
              <p:cNvSpPr/>
              <p:nvPr/>
            </p:nvSpPr>
            <p:spPr>
              <a:xfrm>
                <a:off x="4100810"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EC33C368-E921-428D-9ABF-45BE3B66A847}"/>
                  </a:ext>
                </a:extLst>
              </p:cNvPr>
              <p:cNvSpPr/>
              <p:nvPr/>
            </p:nvSpPr>
            <p:spPr>
              <a:xfrm>
                <a:off x="4759369" y="-902323"/>
                <a:ext cx="503157" cy="563498"/>
              </a:xfrm>
              <a:custGeom>
                <a:avLst/>
                <a:gdLst>
                  <a:gd name="connsiteX0" fmla="*/ 503110 w 503157"/>
                  <a:gd name="connsiteY0" fmla="*/ 276892 h 563498"/>
                  <a:gd name="connsiteX1" fmla="*/ 221361 w 503157"/>
                  <a:gd name="connsiteY1" fmla="*/ 563499 h 563498"/>
                  <a:gd name="connsiteX2" fmla="*/ 0 w 503157"/>
                  <a:gd name="connsiteY2" fmla="*/ 563499 h 563498"/>
                  <a:gd name="connsiteX3" fmla="*/ 0 w 503157"/>
                  <a:gd name="connsiteY3" fmla="*/ 0 h 563498"/>
                  <a:gd name="connsiteX4" fmla="*/ 221361 w 503157"/>
                  <a:gd name="connsiteY4" fmla="*/ 0 h 563498"/>
                  <a:gd name="connsiteX5" fmla="*/ 503110 w 503157"/>
                  <a:gd name="connsiteY5" fmla="*/ 276892 h 563498"/>
                  <a:gd name="connsiteX6" fmla="*/ 105442 w 503157"/>
                  <a:gd name="connsiteY6" fmla="*/ 461296 h 563498"/>
                  <a:gd name="connsiteX7" fmla="*/ 221361 w 503157"/>
                  <a:gd name="connsiteY7" fmla="*/ 461296 h 563498"/>
                  <a:gd name="connsiteX8" fmla="*/ 397669 w 503157"/>
                  <a:gd name="connsiteY8" fmla="*/ 276130 h 563498"/>
                  <a:gd name="connsiteX9" fmla="*/ 221361 w 503157"/>
                  <a:gd name="connsiteY9" fmla="*/ 100679 h 563498"/>
                  <a:gd name="connsiteX10" fmla="*/ 105442 w 503157"/>
                  <a:gd name="connsiteY10" fmla="*/ 100679 h 563498"/>
                  <a:gd name="connsiteX11" fmla="*/ 105442 w 503157"/>
                  <a:gd name="connsiteY11" fmla="*/ 461296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157" h="563498">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grp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EA379B21-340C-4F3E-A11F-FA93ECA2DD88}"/>
                  </a:ext>
                </a:extLst>
              </p:cNvPr>
              <p:cNvSpPr/>
              <p:nvPr/>
            </p:nvSpPr>
            <p:spPr>
              <a:xfrm>
                <a:off x="5362206" y="-902323"/>
                <a:ext cx="547497" cy="563594"/>
              </a:xfrm>
              <a:custGeom>
                <a:avLst/>
                <a:gdLst>
                  <a:gd name="connsiteX0" fmla="*/ 269748 w 547497"/>
                  <a:gd name="connsiteY0" fmla="*/ 232696 h 563594"/>
                  <a:gd name="connsiteX1" fmla="*/ 419481 w 547497"/>
                  <a:gd name="connsiteY1" fmla="*/ 0 h 563594"/>
                  <a:gd name="connsiteX2" fmla="*/ 547497 w 547497"/>
                  <a:gd name="connsiteY2" fmla="*/ 0 h 563594"/>
                  <a:gd name="connsiteX3" fmla="*/ 547497 w 547497"/>
                  <a:gd name="connsiteY3" fmla="*/ 4858 h 563594"/>
                  <a:gd name="connsiteX4" fmla="*/ 322897 w 547497"/>
                  <a:gd name="connsiteY4" fmla="*/ 330898 h 563594"/>
                  <a:gd name="connsiteX5" fmla="*/ 322897 w 547497"/>
                  <a:gd name="connsiteY5" fmla="*/ 502730 h 563594"/>
                  <a:gd name="connsiteX6" fmla="*/ 262033 w 547497"/>
                  <a:gd name="connsiteY6" fmla="*/ 563594 h 563594"/>
                  <a:gd name="connsiteX7" fmla="*/ 216599 w 547497"/>
                  <a:gd name="connsiteY7" fmla="*/ 563594 h 563594"/>
                  <a:gd name="connsiteX8" fmla="*/ 216599 w 547497"/>
                  <a:gd name="connsiteY8" fmla="*/ 330898 h 563594"/>
                  <a:gd name="connsiteX9" fmla="*/ 0 w 547497"/>
                  <a:gd name="connsiteY9" fmla="*/ 4858 h 563594"/>
                  <a:gd name="connsiteX10" fmla="*/ 0 w 547497"/>
                  <a:gd name="connsiteY10" fmla="*/ 0 h 563594"/>
                  <a:gd name="connsiteX11" fmla="*/ 126397 w 547497"/>
                  <a:gd name="connsiteY11" fmla="*/ 0 h 563594"/>
                  <a:gd name="connsiteX12" fmla="*/ 269748 w 547497"/>
                  <a:gd name="connsiteY12" fmla="*/ 232696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7497" h="563594">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grp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E8B8A0BB-A8D3-4846-9A54-3A9324B03B0D}"/>
                  </a:ext>
                </a:extLst>
              </p:cNvPr>
              <p:cNvSpPr/>
              <p:nvPr/>
            </p:nvSpPr>
            <p:spPr>
              <a:xfrm>
                <a:off x="6066865" y="-902323"/>
                <a:ext cx="491966" cy="563498"/>
              </a:xfrm>
              <a:custGeom>
                <a:avLst/>
                <a:gdLst>
                  <a:gd name="connsiteX0" fmla="*/ 385667 w 491966"/>
                  <a:gd name="connsiteY0" fmla="*/ 379190 h 563498"/>
                  <a:gd name="connsiteX1" fmla="*/ 385667 w 491966"/>
                  <a:gd name="connsiteY1" fmla="*/ 60865 h 563498"/>
                  <a:gd name="connsiteX2" fmla="*/ 446532 w 491966"/>
                  <a:gd name="connsiteY2" fmla="*/ 0 h 563498"/>
                  <a:gd name="connsiteX3" fmla="*/ 491966 w 491966"/>
                  <a:gd name="connsiteY3" fmla="*/ 0 h 563498"/>
                  <a:gd name="connsiteX4" fmla="*/ 491966 w 491966"/>
                  <a:gd name="connsiteY4" fmla="*/ 563499 h 563498"/>
                  <a:gd name="connsiteX5" fmla="*/ 405765 w 491966"/>
                  <a:gd name="connsiteY5" fmla="*/ 563499 h 563498"/>
                  <a:gd name="connsiteX6" fmla="*/ 106299 w 491966"/>
                  <a:gd name="connsiteY6" fmla="*/ 188309 h 563498"/>
                  <a:gd name="connsiteX7" fmla="*/ 106299 w 491966"/>
                  <a:gd name="connsiteY7" fmla="*/ 502634 h 563498"/>
                  <a:gd name="connsiteX8" fmla="*/ 45434 w 491966"/>
                  <a:gd name="connsiteY8" fmla="*/ 563499 h 563498"/>
                  <a:gd name="connsiteX9" fmla="*/ 0 w 491966"/>
                  <a:gd name="connsiteY9" fmla="*/ 563499 h 563498"/>
                  <a:gd name="connsiteX10" fmla="*/ 0 w 491966"/>
                  <a:gd name="connsiteY10" fmla="*/ 0 h 563498"/>
                  <a:gd name="connsiteX11" fmla="*/ 86106 w 491966"/>
                  <a:gd name="connsiteY11" fmla="*/ 0 h 563498"/>
                  <a:gd name="connsiteX12" fmla="*/ 385667 w 491966"/>
                  <a:gd name="connsiteY12" fmla="*/ 379190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966" h="563498">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grp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7D53D9BD-80FB-4ECD-B235-77CD0E202E92}"/>
                  </a:ext>
                </a:extLst>
              </p:cNvPr>
              <p:cNvSpPr/>
              <p:nvPr/>
            </p:nvSpPr>
            <p:spPr>
              <a:xfrm>
                <a:off x="6726186"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3 w 621506"/>
                  <a:gd name="connsiteY4" fmla="*/ 0 h 563498"/>
                  <a:gd name="connsiteX5" fmla="*/ 368713 w 621506"/>
                  <a:gd name="connsiteY5" fmla="*/ 0 h 563498"/>
                  <a:gd name="connsiteX6" fmla="*/ 621506 w 621506"/>
                  <a:gd name="connsiteY6" fmla="*/ 563499 h 563498"/>
                  <a:gd name="connsiteX7" fmla="*/ 505492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020B7002-9C11-4006-9282-A601CCCC5A3D}"/>
                  </a:ext>
                </a:extLst>
              </p:cNvPr>
              <p:cNvSpPr/>
              <p:nvPr/>
            </p:nvSpPr>
            <p:spPr>
              <a:xfrm>
                <a:off x="7514951" y="-901466"/>
                <a:ext cx="596550" cy="563594"/>
              </a:xfrm>
              <a:custGeom>
                <a:avLst/>
                <a:gdLst>
                  <a:gd name="connsiteX0" fmla="*/ 490347 w 596550"/>
                  <a:gd name="connsiteY0" fmla="*/ 154495 h 563594"/>
                  <a:gd name="connsiteX1" fmla="*/ 306800 w 596550"/>
                  <a:gd name="connsiteY1" fmla="*/ 399193 h 563594"/>
                  <a:gd name="connsiteX2" fmla="*/ 285845 w 596550"/>
                  <a:gd name="connsiteY2" fmla="*/ 399193 h 563594"/>
                  <a:gd name="connsiteX3" fmla="*/ 106299 w 596550"/>
                  <a:gd name="connsiteY3" fmla="*/ 153734 h 563594"/>
                  <a:gd name="connsiteX4" fmla="*/ 106299 w 596550"/>
                  <a:gd name="connsiteY4" fmla="*/ 502730 h 563594"/>
                  <a:gd name="connsiteX5" fmla="*/ 45434 w 596550"/>
                  <a:gd name="connsiteY5" fmla="*/ 563594 h 563594"/>
                  <a:gd name="connsiteX6" fmla="*/ 0 w 596550"/>
                  <a:gd name="connsiteY6" fmla="*/ 563594 h 563594"/>
                  <a:gd name="connsiteX7" fmla="*/ 0 w 596550"/>
                  <a:gd name="connsiteY7" fmla="*/ 0 h 563594"/>
                  <a:gd name="connsiteX8" fmla="*/ 122396 w 596550"/>
                  <a:gd name="connsiteY8" fmla="*/ 0 h 563594"/>
                  <a:gd name="connsiteX9" fmla="*/ 298704 w 596550"/>
                  <a:gd name="connsiteY9" fmla="*/ 242316 h 563594"/>
                  <a:gd name="connsiteX10" fmla="*/ 475012 w 596550"/>
                  <a:gd name="connsiteY10" fmla="*/ 0 h 563594"/>
                  <a:gd name="connsiteX11" fmla="*/ 596551 w 596550"/>
                  <a:gd name="connsiteY11" fmla="*/ 0 h 563594"/>
                  <a:gd name="connsiteX12" fmla="*/ 596551 w 596550"/>
                  <a:gd name="connsiteY12" fmla="*/ 502730 h 563594"/>
                  <a:gd name="connsiteX13" fmla="*/ 535686 w 596550"/>
                  <a:gd name="connsiteY13" fmla="*/ 563594 h 563594"/>
                  <a:gd name="connsiteX14" fmla="*/ 490251 w 596550"/>
                  <a:gd name="connsiteY14" fmla="*/ 563594 h 563594"/>
                  <a:gd name="connsiteX15" fmla="*/ 490251 w 596550"/>
                  <a:gd name="connsiteY15" fmla="*/ 154495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6550" h="563594">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grp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F771730-2A9A-40C0-97DF-8F6507895461}"/>
                  </a:ext>
                </a:extLst>
              </p:cNvPr>
              <p:cNvSpPr/>
              <p:nvPr/>
            </p:nvSpPr>
            <p:spPr>
              <a:xfrm>
                <a:off x="8349912" y="-902323"/>
                <a:ext cx="105537" cy="563594"/>
              </a:xfrm>
              <a:custGeom>
                <a:avLst/>
                <a:gdLst>
                  <a:gd name="connsiteX0" fmla="*/ 0 w 105537"/>
                  <a:gd name="connsiteY0" fmla="*/ 563499 h 563594"/>
                  <a:gd name="connsiteX1" fmla="*/ 0 w 105537"/>
                  <a:gd name="connsiteY1" fmla="*/ 60865 h 563594"/>
                  <a:gd name="connsiteX2" fmla="*/ 60865 w 105537"/>
                  <a:gd name="connsiteY2" fmla="*/ 0 h 563594"/>
                  <a:gd name="connsiteX3" fmla="*/ 105537 w 105537"/>
                  <a:gd name="connsiteY3" fmla="*/ 0 h 563594"/>
                  <a:gd name="connsiteX4" fmla="*/ 105537 w 105537"/>
                  <a:gd name="connsiteY4" fmla="*/ 502730 h 563594"/>
                  <a:gd name="connsiteX5" fmla="*/ 44672 w 105537"/>
                  <a:gd name="connsiteY5" fmla="*/ 563594 h 563594"/>
                  <a:gd name="connsiteX6" fmla="*/ 0 w 105537"/>
                  <a:gd name="connsiteY6" fmla="*/ 563594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37" h="563594">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grp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456C5D5E-1EB7-4726-B8CD-6FF0F4AF5B75}"/>
                  </a:ext>
                </a:extLst>
              </p:cNvPr>
              <p:cNvSpPr/>
              <p:nvPr/>
            </p:nvSpPr>
            <p:spPr>
              <a:xfrm>
                <a:off x="8648326" y="-913563"/>
                <a:ext cx="512830" cy="587692"/>
              </a:xfrm>
              <a:custGeom>
                <a:avLst/>
                <a:gdLst>
                  <a:gd name="connsiteX0" fmla="*/ 512831 w 512830"/>
                  <a:gd name="connsiteY0" fmla="*/ 503968 h 587692"/>
                  <a:gd name="connsiteX1" fmla="*/ 298708 w 512830"/>
                  <a:gd name="connsiteY1" fmla="*/ 587693 h 587692"/>
                  <a:gd name="connsiteX2" fmla="*/ 5 w 512830"/>
                  <a:gd name="connsiteY2" fmla="*/ 297085 h 587692"/>
                  <a:gd name="connsiteX3" fmla="*/ 298708 w 512830"/>
                  <a:gd name="connsiteY3" fmla="*/ 0 h 587692"/>
                  <a:gd name="connsiteX4" fmla="*/ 505592 w 512830"/>
                  <a:gd name="connsiteY4" fmla="*/ 86106 h 587692"/>
                  <a:gd name="connsiteX5" fmla="*/ 434726 w 512830"/>
                  <a:gd name="connsiteY5" fmla="*/ 154496 h 587692"/>
                  <a:gd name="connsiteX6" fmla="*/ 298708 w 512830"/>
                  <a:gd name="connsiteY6" fmla="*/ 101346 h 587692"/>
                  <a:gd name="connsiteX7" fmla="*/ 104684 w 512830"/>
                  <a:gd name="connsiteY7" fmla="*/ 296990 h 587692"/>
                  <a:gd name="connsiteX8" fmla="*/ 298708 w 512830"/>
                  <a:gd name="connsiteY8" fmla="*/ 487775 h 587692"/>
                  <a:gd name="connsiteX9" fmla="*/ 440345 w 512830"/>
                  <a:gd name="connsiteY9" fmla="*/ 430625 h 587692"/>
                  <a:gd name="connsiteX10" fmla="*/ 512831 w 512830"/>
                  <a:gd name="connsiteY10" fmla="*/ 503968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830" h="587692">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grp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3BCD4EF0-F0BA-46F9-9559-0A6A2B3C1497}"/>
                  </a:ext>
                </a:extLst>
              </p:cNvPr>
              <p:cNvSpPr/>
              <p:nvPr/>
            </p:nvSpPr>
            <p:spPr>
              <a:xfrm>
                <a:off x="9293840" y="-921659"/>
                <a:ext cx="482545" cy="597330"/>
              </a:xfrm>
              <a:custGeom>
                <a:avLst/>
                <a:gdLst>
                  <a:gd name="connsiteX0" fmla="*/ 382524 w 482545"/>
                  <a:gd name="connsiteY0" fmla="*/ 156591 h 597330"/>
                  <a:gd name="connsiteX1" fmla="*/ 249460 w 482545"/>
                  <a:gd name="connsiteY1" fmla="*/ 92678 h 597330"/>
                  <a:gd name="connsiteX2" fmla="*/ 132112 w 482545"/>
                  <a:gd name="connsiteY2" fmla="*/ 166497 h 597330"/>
                  <a:gd name="connsiteX3" fmla="*/ 257080 w 482545"/>
                  <a:gd name="connsiteY3" fmla="*/ 238411 h 597330"/>
                  <a:gd name="connsiteX4" fmla="*/ 482536 w 482545"/>
                  <a:gd name="connsiteY4" fmla="*/ 419862 h 597330"/>
                  <a:gd name="connsiteX5" fmla="*/ 244316 w 482545"/>
                  <a:gd name="connsiteY5" fmla="*/ 597313 h 597330"/>
                  <a:gd name="connsiteX6" fmla="*/ 0 w 482545"/>
                  <a:gd name="connsiteY6" fmla="*/ 456724 h 597330"/>
                  <a:gd name="connsiteX7" fmla="*/ 88963 w 482545"/>
                  <a:gd name="connsiteY7" fmla="*/ 411575 h 597330"/>
                  <a:gd name="connsiteX8" fmla="*/ 246793 w 482545"/>
                  <a:gd name="connsiteY8" fmla="*/ 504254 h 597330"/>
                  <a:gd name="connsiteX9" fmla="*/ 377094 w 482545"/>
                  <a:gd name="connsiteY9" fmla="*/ 418910 h 597330"/>
                  <a:gd name="connsiteX10" fmla="*/ 247459 w 482545"/>
                  <a:gd name="connsiteY10" fmla="*/ 334899 h 597330"/>
                  <a:gd name="connsiteX11" fmla="*/ 27527 w 482545"/>
                  <a:gd name="connsiteY11" fmla="*/ 162306 h 597330"/>
                  <a:gd name="connsiteX12" fmla="*/ 247079 w 482545"/>
                  <a:gd name="connsiteY12" fmla="*/ 0 h 597330"/>
                  <a:gd name="connsiteX13" fmla="*/ 467487 w 482545"/>
                  <a:gd name="connsiteY13" fmla="*/ 113824 h 597330"/>
                  <a:gd name="connsiteX14" fmla="*/ 382524 w 482545"/>
                  <a:gd name="connsiteY14" fmla="*/ 156591 h 5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545" h="59733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grpFill/>
              <a:ln w="9525" cap="flat">
                <a:noFill/>
                <a:prstDash val="solid"/>
                <a:miter/>
              </a:ln>
            </p:spPr>
            <p:txBody>
              <a:bodyPr rtlCol="0" anchor="ctr"/>
              <a:lstStyle/>
              <a:p>
                <a:endParaRPr lang="en-US" sz="1800"/>
              </a:p>
            </p:txBody>
          </p:sp>
        </p:grpSp>
      </p:grpSp>
      <p:grpSp>
        <p:nvGrpSpPr>
          <p:cNvPr id="23" name="Graphic 3">
            <a:extLst>
              <a:ext uri="{FF2B5EF4-FFF2-40B4-BE49-F238E27FC236}">
                <a16:creationId xmlns:a16="http://schemas.microsoft.com/office/drawing/2014/main" id="{901D7CB7-4363-44C5-AB2B-2FCA1948CBDB}"/>
              </a:ext>
            </a:extLst>
          </p:cNvPr>
          <p:cNvGrpSpPr/>
          <p:nvPr userDrawn="1"/>
        </p:nvGrpSpPr>
        <p:grpSpPr>
          <a:xfrm>
            <a:off x="2088172" y="6466234"/>
            <a:ext cx="333213" cy="175847"/>
            <a:chOff x="3189287" y="1895475"/>
            <a:chExt cx="5810250" cy="3067050"/>
          </a:xfrm>
          <a:solidFill>
            <a:schemeClr val="tx1">
              <a:lumMod val="10000"/>
              <a:lumOff val="90000"/>
              <a:alpha val="46000"/>
            </a:schemeClr>
          </a:solidFill>
        </p:grpSpPr>
        <p:sp>
          <p:nvSpPr>
            <p:cNvPr id="24" name="Freeform: Shape 23">
              <a:extLst>
                <a:ext uri="{FF2B5EF4-FFF2-40B4-BE49-F238E27FC236}">
                  <a16:creationId xmlns:a16="http://schemas.microsoft.com/office/drawing/2014/main" id="{C7953165-2980-482C-8EC1-D92CD5BB9AF7}"/>
                </a:ext>
              </a:extLst>
            </p:cNvPr>
            <p:cNvSpPr/>
            <p:nvPr/>
          </p:nvSpPr>
          <p:spPr>
            <a:xfrm>
              <a:off x="4832254" y="3930110"/>
              <a:ext cx="254888" cy="1009554"/>
            </a:xfrm>
            <a:custGeom>
              <a:avLst/>
              <a:gdLst>
                <a:gd name="connsiteX0" fmla="*/ 0 w 254888"/>
                <a:gd name="connsiteY0" fmla="*/ 0 h 1009554"/>
                <a:gd name="connsiteX1" fmla="*/ 254889 w 254888"/>
                <a:gd name="connsiteY1" fmla="*/ 0 h 1009554"/>
                <a:gd name="connsiteX2" fmla="*/ 254889 w 254888"/>
                <a:gd name="connsiteY2" fmla="*/ 1009555 h 1009554"/>
                <a:gd name="connsiteX3" fmla="*/ 0 w 254888"/>
                <a:gd name="connsiteY3" fmla="*/ 1009555 h 1009554"/>
              </a:gdLst>
              <a:ahLst/>
              <a:cxnLst>
                <a:cxn ang="0">
                  <a:pos x="connsiteX0" y="connsiteY0"/>
                </a:cxn>
                <a:cxn ang="0">
                  <a:pos x="connsiteX1" y="connsiteY1"/>
                </a:cxn>
                <a:cxn ang="0">
                  <a:pos x="connsiteX2" y="connsiteY2"/>
                </a:cxn>
                <a:cxn ang="0">
                  <a:pos x="connsiteX3" y="connsiteY3"/>
                </a:cxn>
              </a:cxnLst>
              <a:rect l="l" t="t" r="r" b="b"/>
              <a:pathLst>
                <a:path w="254888" h="1009554">
                  <a:moveTo>
                    <a:pt x="0" y="0"/>
                  </a:moveTo>
                  <a:lnTo>
                    <a:pt x="254889" y="0"/>
                  </a:lnTo>
                  <a:lnTo>
                    <a:pt x="254889" y="1009555"/>
                  </a:lnTo>
                  <a:lnTo>
                    <a:pt x="0" y="1009555"/>
                  </a:lnTo>
                  <a:close/>
                </a:path>
              </a:pathLst>
            </a:custGeom>
            <a:grpFill/>
            <a:ln w="9525"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B73BF75F-3A1E-49A3-80C5-233FD9ADA769}"/>
                </a:ext>
              </a:extLst>
            </p:cNvPr>
            <p:cNvSpPr/>
            <p:nvPr/>
          </p:nvSpPr>
          <p:spPr>
            <a:xfrm>
              <a:off x="6371208" y="3912298"/>
              <a:ext cx="770191" cy="1045368"/>
            </a:xfrm>
            <a:custGeom>
              <a:avLst/>
              <a:gdLst>
                <a:gd name="connsiteX0" fmla="*/ 770192 w 770191"/>
                <a:gd name="connsiteY0" fmla="*/ 307086 h 1045368"/>
                <a:gd name="connsiteX1" fmla="*/ 555784 w 770191"/>
                <a:gd name="connsiteY1" fmla="*/ 253270 h 1045368"/>
                <a:gd name="connsiteX2" fmla="*/ 276701 w 770191"/>
                <a:gd name="connsiteY2" fmla="*/ 522446 h 1045368"/>
                <a:gd name="connsiteX3" fmla="*/ 555784 w 770191"/>
                <a:gd name="connsiteY3" fmla="*/ 792004 h 1045368"/>
                <a:gd name="connsiteX4" fmla="*/ 770192 w 770191"/>
                <a:gd name="connsiteY4" fmla="*/ 738473 h 1045368"/>
                <a:gd name="connsiteX5" fmla="*/ 770192 w 770191"/>
                <a:gd name="connsiteY5" fmla="*/ 1009459 h 1045368"/>
                <a:gd name="connsiteX6" fmla="*/ 538163 w 770191"/>
                <a:gd name="connsiteY6" fmla="*/ 1045369 h 1045368"/>
                <a:gd name="connsiteX7" fmla="*/ 0 w 770191"/>
                <a:gd name="connsiteY7" fmla="*/ 522446 h 1045368"/>
                <a:gd name="connsiteX8" fmla="*/ 538163 w 770191"/>
                <a:gd name="connsiteY8" fmla="*/ 0 h 1045368"/>
                <a:gd name="connsiteX9" fmla="*/ 770192 w 770191"/>
                <a:gd name="connsiteY9" fmla="*/ 36195 h 1045368"/>
                <a:gd name="connsiteX10" fmla="*/ 770192 w 77019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191" h="1045368">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grpFill/>
            <a:ln w="9525"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65557251-E88B-4810-A996-F4B6C1B9EF26}"/>
                </a:ext>
              </a:extLst>
            </p:cNvPr>
            <p:cNvSpPr/>
            <p:nvPr/>
          </p:nvSpPr>
          <p:spPr>
            <a:xfrm>
              <a:off x="3712304" y="3912298"/>
              <a:ext cx="770381" cy="1045368"/>
            </a:xfrm>
            <a:custGeom>
              <a:avLst/>
              <a:gdLst>
                <a:gd name="connsiteX0" fmla="*/ 770382 w 770381"/>
                <a:gd name="connsiteY0" fmla="*/ 307086 h 1045368"/>
                <a:gd name="connsiteX1" fmla="*/ 555974 w 770381"/>
                <a:gd name="connsiteY1" fmla="*/ 253270 h 1045368"/>
                <a:gd name="connsiteX2" fmla="*/ 276892 w 770381"/>
                <a:gd name="connsiteY2" fmla="*/ 522446 h 1045368"/>
                <a:gd name="connsiteX3" fmla="*/ 555974 w 770381"/>
                <a:gd name="connsiteY3" fmla="*/ 792004 h 1045368"/>
                <a:gd name="connsiteX4" fmla="*/ 770382 w 770381"/>
                <a:gd name="connsiteY4" fmla="*/ 738473 h 1045368"/>
                <a:gd name="connsiteX5" fmla="*/ 770382 w 770381"/>
                <a:gd name="connsiteY5" fmla="*/ 1009459 h 1045368"/>
                <a:gd name="connsiteX6" fmla="*/ 537591 w 770381"/>
                <a:gd name="connsiteY6" fmla="*/ 1045369 h 1045368"/>
                <a:gd name="connsiteX7" fmla="*/ 0 w 770381"/>
                <a:gd name="connsiteY7" fmla="*/ 522446 h 1045368"/>
                <a:gd name="connsiteX8" fmla="*/ 537591 w 770381"/>
                <a:gd name="connsiteY8" fmla="*/ 0 h 1045368"/>
                <a:gd name="connsiteX9" fmla="*/ 770382 w 770381"/>
                <a:gd name="connsiteY9" fmla="*/ 36195 h 1045368"/>
                <a:gd name="connsiteX10" fmla="*/ 770382 w 77038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381" h="1045368">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grpFill/>
            <a:ln w="9525"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64B4FDF8-7D69-4F03-A338-955CA45351EC}"/>
                </a:ext>
              </a:extLst>
            </p:cNvPr>
            <p:cNvSpPr/>
            <p:nvPr/>
          </p:nvSpPr>
          <p:spPr>
            <a:xfrm>
              <a:off x="7409719" y="3912298"/>
              <a:ext cx="1066323" cy="1045368"/>
            </a:xfrm>
            <a:custGeom>
              <a:avLst/>
              <a:gdLst>
                <a:gd name="connsiteX0" fmla="*/ 532829 w 1066323"/>
                <a:gd name="connsiteY0" fmla="*/ 257080 h 1045368"/>
                <a:gd name="connsiteX1" fmla="*/ 269558 w 1066323"/>
                <a:gd name="connsiteY1" fmla="*/ 522446 h 1045368"/>
                <a:gd name="connsiteX2" fmla="*/ 532829 w 1066323"/>
                <a:gd name="connsiteY2" fmla="*/ 788099 h 1045368"/>
                <a:gd name="connsiteX3" fmla="*/ 796576 w 1066323"/>
                <a:gd name="connsiteY3" fmla="*/ 522446 h 1045368"/>
                <a:gd name="connsiteX4" fmla="*/ 532829 w 1066323"/>
                <a:gd name="connsiteY4" fmla="*/ 257080 h 1045368"/>
                <a:gd name="connsiteX5" fmla="*/ 1066324 w 1066323"/>
                <a:gd name="connsiteY5" fmla="*/ 522446 h 1045368"/>
                <a:gd name="connsiteX6" fmla="*/ 532924 w 1066323"/>
                <a:gd name="connsiteY6" fmla="*/ 1045369 h 1045368"/>
                <a:gd name="connsiteX7" fmla="*/ 0 w 1066323"/>
                <a:gd name="connsiteY7" fmla="*/ 522446 h 1045368"/>
                <a:gd name="connsiteX8" fmla="*/ 532924 w 1066323"/>
                <a:gd name="connsiteY8" fmla="*/ 0 h 1045368"/>
                <a:gd name="connsiteX9" fmla="*/ 1066324 w 1066323"/>
                <a:gd name="connsiteY9" fmla="*/ 52244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323" h="1045368">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grpFill/>
            <a:ln w="9525"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C7DFEA56-5083-43CE-BC8A-FD28386FAE14}"/>
                </a:ext>
              </a:extLst>
            </p:cNvPr>
            <p:cNvSpPr/>
            <p:nvPr/>
          </p:nvSpPr>
          <p:spPr>
            <a:xfrm>
              <a:off x="5429090" y="3911822"/>
              <a:ext cx="694943" cy="1045844"/>
            </a:xfrm>
            <a:custGeom>
              <a:avLst/>
              <a:gdLst>
                <a:gd name="connsiteX0" fmla="*/ 624173 w 694943"/>
                <a:gd name="connsiteY0" fmla="*/ 247650 h 1045844"/>
                <a:gd name="connsiteX1" fmla="*/ 425005 w 694943"/>
                <a:gd name="connsiteY1" fmla="*/ 217075 h 1045844"/>
                <a:gd name="connsiteX2" fmla="*/ 267462 w 694943"/>
                <a:gd name="connsiteY2" fmla="*/ 299656 h 1045844"/>
                <a:gd name="connsiteX3" fmla="*/ 384238 w 694943"/>
                <a:gd name="connsiteY3" fmla="*/ 395859 h 1045844"/>
                <a:gd name="connsiteX4" fmla="*/ 454724 w 694943"/>
                <a:gd name="connsiteY4" fmla="*/ 418147 h 1045844"/>
                <a:gd name="connsiteX5" fmla="*/ 694944 w 694943"/>
                <a:gd name="connsiteY5" fmla="*/ 707041 h 1045844"/>
                <a:gd name="connsiteX6" fmla="*/ 277463 w 694943"/>
                <a:gd name="connsiteY6" fmla="*/ 1045845 h 1045844"/>
                <a:gd name="connsiteX7" fmla="*/ 2572 w 694943"/>
                <a:gd name="connsiteY7" fmla="*/ 1018222 h 1045844"/>
                <a:gd name="connsiteX8" fmla="*/ 2572 w 694943"/>
                <a:gd name="connsiteY8" fmla="*/ 785813 h 1045844"/>
                <a:gd name="connsiteX9" fmla="*/ 242792 w 694943"/>
                <a:gd name="connsiteY9" fmla="*/ 823341 h 1045844"/>
                <a:gd name="connsiteX10" fmla="*/ 428244 w 694943"/>
                <a:gd name="connsiteY10" fmla="*/ 729044 h 1045844"/>
                <a:gd name="connsiteX11" fmla="*/ 314325 w 694943"/>
                <a:gd name="connsiteY11" fmla="*/ 628555 h 1045844"/>
                <a:gd name="connsiteX12" fmla="*/ 260033 w 694943"/>
                <a:gd name="connsiteY12" fmla="*/ 610933 h 1045844"/>
                <a:gd name="connsiteX13" fmla="*/ 0 w 694943"/>
                <a:gd name="connsiteY13" fmla="*/ 315659 h 1045844"/>
                <a:gd name="connsiteX14" fmla="*/ 376238 w 694943"/>
                <a:gd name="connsiteY14" fmla="*/ 0 h 1045844"/>
                <a:gd name="connsiteX15" fmla="*/ 624269 w 694943"/>
                <a:gd name="connsiteY15" fmla="*/ 31909 h 1045844"/>
                <a:gd name="connsiteX16" fmla="*/ 624269 w 694943"/>
                <a:gd name="connsiteY16" fmla="*/ 247650 h 1045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4943" h="1045844">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grpFill/>
            <a:ln w="9525"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611534CB-1E51-4542-9F30-04EF59123775}"/>
                </a:ext>
              </a:extLst>
            </p:cNvPr>
            <p:cNvSpPr/>
            <p:nvPr/>
          </p:nvSpPr>
          <p:spPr>
            <a:xfrm>
              <a:off x="3189287" y="2719292"/>
              <a:ext cx="252698" cy="517302"/>
            </a:xfrm>
            <a:custGeom>
              <a:avLst/>
              <a:gdLst>
                <a:gd name="connsiteX0" fmla="*/ 252698 w 252698"/>
                <a:gd name="connsiteY0" fmla="*/ 126016 h 517302"/>
                <a:gd name="connsiteX1" fmla="*/ 126397 w 252698"/>
                <a:gd name="connsiteY1" fmla="*/ 0 h 517302"/>
                <a:gd name="connsiteX2" fmla="*/ 0 w 252698"/>
                <a:gd name="connsiteY2" fmla="*/ 126016 h 517302"/>
                <a:gd name="connsiteX3" fmla="*/ 0 w 252698"/>
                <a:gd name="connsiteY3" fmla="*/ 390906 h 517302"/>
                <a:gd name="connsiteX4" fmla="*/ 126397 w 252698"/>
                <a:gd name="connsiteY4" fmla="*/ 517303 h 517302"/>
                <a:gd name="connsiteX5" fmla="*/ 252698 w 252698"/>
                <a:gd name="connsiteY5" fmla="*/ 390906 h 517302"/>
                <a:gd name="connsiteX6" fmla="*/ 252698 w 252698"/>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698" h="517302">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grpFill/>
            <a:ln w="9525"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938E151A-A65D-4423-BAEE-77862FB51AF4}"/>
                </a:ext>
              </a:extLst>
            </p:cNvPr>
            <p:cNvSpPr/>
            <p:nvPr/>
          </p:nvSpPr>
          <p:spPr>
            <a:xfrm>
              <a:off x="3883945" y="2371343"/>
              <a:ext cx="252983" cy="865251"/>
            </a:xfrm>
            <a:custGeom>
              <a:avLst/>
              <a:gdLst>
                <a:gd name="connsiteX0" fmla="*/ 252984 w 252983"/>
                <a:gd name="connsiteY0" fmla="*/ 126016 h 865251"/>
                <a:gd name="connsiteX1" fmla="*/ 126397 w 252983"/>
                <a:gd name="connsiteY1" fmla="*/ 0 h 865251"/>
                <a:gd name="connsiteX2" fmla="*/ 0 w 252983"/>
                <a:gd name="connsiteY2" fmla="*/ 126016 h 865251"/>
                <a:gd name="connsiteX3" fmla="*/ 0 w 252983"/>
                <a:gd name="connsiteY3" fmla="*/ 738854 h 865251"/>
                <a:gd name="connsiteX4" fmla="*/ 126397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grpFill/>
            <a:ln w="9525"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47E6C269-54CC-45CB-8549-FCA01553D551}"/>
                </a:ext>
              </a:extLst>
            </p:cNvPr>
            <p:cNvSpPr/>
            <p:nvPr/>
          </p:nvSpPr>
          <p:spPr>
            <a:xfrm>
              <a:off x="4578508" y="1895475"/>
              <a:ext cx="253079" cy="1593056"/>
            </a:xfrm>
            <a:custGeom>
              <a:avLst/>
              <a:gdLst>
                <a:gd name="connsiteX0" fmla="*/ 253079 w 253079"/>
                <a:gd name="connsiteY0" fmla="*/ 126016 h 1593056"/>
                <a:gd name="connsiteX1" fmla="*/ 126873 w 253079"/>
                <a:gd name="connsiteY1" fmla="*/ 0 h 1593056"/>
                <a:gd name="connsiteX2" fmla="*/ 0 w 253079"/>
                <a:gd name="connsiteY2" fmla="*/ 126016 h 1593056"/>
                <a:gd name="connsiteX3" fmla="*/ 0 w 253079"/>
                <a:gd name="connsiteY3" fmla="*/ 1466469 h 1593056"/>
                <a:gd name="connsiteX4" fmla="*/ 126873 w 253079"/>
                <a:gd name="connsiteY4" fmla="*/ 1593056 h 1593056"/>
                <a:gd name="connsiteX5" fmla="*/ 253079 w 253079"/>
                <a:gd name="connsiteY5" fmla="*/ 1466469 h 1593056"/>
                <a:gd name="connsiteX6" fmla="*/ 253079 w 253079"/>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9" h="1593056">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grpFill/>
            <a:ln w="9525" cap="flat">
              <a:noFill/>
              <a:prstDash val="solid"/>
              <a:miter/>
            </a:ln>
          </p:spPr>
          <p:txBody>
            <a:bodyPr rtlCol="0" anchor="ctr"/>
            <a:lstStyle/>
            <a:p>
              <a:endParaRPr lang="en-US" sz="1800"/>
            </a:p>
          </p:txBody>
        </p:sp>
        <p:sp>
          <p:nvSpPr>
            <p:cNvPr id="32" name="Freeform: Shape 31">
              <a:extLst>
                <a:ext uri="{FF2B5EF4-FFF2-40B4-BE49-F238E27FC236}">
                  <a16:creationId xmlns:a16="http://schemas.microsoft.com/office/drawing/2014/main" id="{486B907D-D8A6-49F5-BC33-878DFF5ED6BC}"/>
                </a:ext>
              </a:extLst>
            </p:cNvPr>
            <p:cNvSpPr/>
            <p:nvPr/>
          </p:nvSpPr>
          <p:spPr>
            <a:xfrm>
              <a:off x="5273452" y="2371343"/>
              <a:ext cx="252983" cy="865251"/>
            </a:xfrm>
            <a:custGeom>
              <a:avLst/>
              <a:gdLst>
                <a:gd name="connsiteX0" fmla="*/ 252984 w 252983"/>
                <a:gd name="connsiteY0" fmla="*/ 126016 h 865251"/>
                <a:gd name="connsiteX1" fmla="*/ 126683 w 252983"/>
                <a:gd name="connsiteY1" fmla="*/ 0 h 865251"/>
                <a:gd name="connsiteX2" fmla="*/ 0 w 252983"/>
                <a:gd name="connsiteY2" fmla="*/ 126016 h 865251"/>
                <a:gd name="connsiteX3" fmla="*/ 0 w 252983"/>
                <a:gd name="connsiteY3" fmla="*/ 738854 h 865251"/>
                <a:gd name="connsiteX4" fmla="*/ 126683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grpFill/>
            <a:ln w="9525" cap="flat">
              <a:noFill/>
              <a:prstDash val="solid"/>
              <a:miter/>
            </a:ln>
          </p:spPr>
          <p:txBody>
            <a:bodyPr rtlCol="0" anchor="ctr"/>
            <a:lstStyle/>
            <a:p>
              <a:endParaRPr lang="en-US" sz="1800"/>
            </a:p>
          </p:txBody>
        </p:sp>
        <p:sp>
          <p:nvSpPr>
            <p:cNvPr id="33" name="Freeform: Shape 32">
              <a:extLst>
                <a:ext uri="{FF2B5EF4-FFF2-40B4-BE49-F238E27FC236}">
                  <a16:creationId xmlns:a16="http://schemas.microsoft.com/office/drawing/2014/main" id="{5AC7DC71-AA4F-4B6E-B22A-4753919EC7D9}"/>
                </a:ext>
              </a:extLst>
            </p:cNvPr>
            <p:cNvSpPr/>
            <p:nvPr/>
          </p:nvSpPr>
          <p:spPr>
            <a:xfrm>
              <a:off x="5968110" y="2719292"/>
              <a:ext cx="252412" cy="517302"/>
            </a:xfrm>
            <a:custGeom>
              <a:avLst/>
              <a:gdLst>
                <a:gd name="connsiteX0" fmla="*/ 252413 w 252412"/>
                <a:gd name="connsiteY0" fmla="*/ 126016 h 517302"/>
                <a:gd name="connsiteX1" fmla="*/ 126683 w 252412"/>
                <a:gd name="connsiteY1" fmla="*/ 0 h 517302"/>
                <a:gd name="connsiteX2" fmla="*/ 0 w 252412"/>
                <a:gd name="connsiteY2" fmla="*/ 126016 h 517302"/>
                <a:gd name="connsiteX3" fmla="*/ 0 w 252412"/>
                <a:gd name="connsiteY3" fmla="*/ 390906 h 517302"/>
                <a:gd name="connsiteX4" fmla="*/ 126683 w 252412"/>
                <a:gd name="connsiteY4" fmla="*/ 517303 h 517302"/>
                <a:gd name="connsiteX5" fmla="*/ 252413 w 252412"/>
                <a:gd name="connsiteY5" fmla="*/ 390906 h 517302"/>
                <a:gd name="connsiteX6" fmla="*/ 252413 w 252412"/>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412" h="517302">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grpFill/>
            <a:ln w="9525" cap="flat">
              <a:noFill/>
              <a:prstDash val="solid"/>
              <a:miter/>
            </a:ln>
          </p:spPr>
          <p:txBody>
            <a:bodyPr rtlCol="0" anchor="ctr"/>
            <a:lstStyle/>
            <a:p>
              <a:endParaRPr lang="en-US" sz="1800"/>
            </a:p>
          </p:txBody>
        </p:sp>
        <p:sp>
          <p:nvSpPr>
            <p:cNvPr id="34" name="Freeform: Shape 33">
              <a:extLst>
                <a:ext uri="{FF2B5EF4-FFF2-40B4-BE49-F238E27FC236}">
                  <a16:creationId xmlns:a16="http://schemas.microsoft.com/office/drawing/2014/main" id="{53A8DDAB-F92B-4EE0-8206-D7ABC338E9E5}"/>
                </a:ext>
              </a:extLst>
            </p:cNvPr>
            <p:cNvSpPr/>
            <p:nvPr/>
          </p:nvSpPr>
          <p:spPr>
            <a:xfrm>
              <a:off x="6663530" y="2371343"/>
              <a:ext cx="251936" cy="865251"/>
            </a:xfrm>
            <a:custGeom>
              <a:avLst/>
              <a:gdLst>
                <a:gd name="connsiteX0" fmla="*/ 251936 w 251936"/>
                <a:gd name="connsiteY0" fmla="*/ 126016 h 865251"/>
                <a:gd name="connsiteX1" fmla="*/ 125635 w 251936"/>
                <a:gd name="connsiteY1" fmla="*/ 0 h 865251"/>
                <a:gd name="connsiteX2" fmla="*/ 0 w 251936"/>
                <a:gd name="connsiteY2" fmla="*/ 126016 h 865251"/>
                <a:gd name="connsiteX3" fmla="*/ 0 w 251936"/>
                <a:gd name="connsiteY3" fmla="*/ 738854 h 865251"/>
                <a:gd name="connsiteX4" fmla="*/ 125635 w 251936"/>
                <a:gd name="connsiteY4" fmla="*/ 865251 h 865251"/>
                <a:gd name="connsiteX5" fmla="*/ 251936 w 251936"/>
                <a:gd name="connsiteY5" fmla="*/ 738854 h 865251"/>
                <a:gd name="connsiteX6" fmla="*/ 251936 w 251936"/>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865251">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grpFill/>
            <a:ln w="9525" cap="flat">
              <a:noFill/>
              <a:prstDash val="solid"/>
              <a:miter/>
            </a:ln>
          </p:spPr>
          <p:txBody>
            <a:bodyPr rtlCol="0" anchor="ctr"/>
            <a:lstStyle/>
            <a:p>
              <a:endParaRPr lang="en-US" sz="1800"/>
            </a:p>
          </p:txBody>
        </p:sp>
        <p:sp>
          <p:nvSpPr>
            <p:cNvPr id="35" name="Freeform: Shape 34">
              <a:extLst>
                <a:ext uri="{FF2B5EF4-FFF2-40B4-BE49-F238E27FC236}">
                  <a16:creationId xmlns:a16="http://schemas.microsoft.com/office/drawing/2014/main" id="{B9BCD429-B512-47C8-9E74-3285F5F5C394}"/>
                </a:ext>
              </a:extLst>
            </p:cNvPr>
            <p:cNvSpPr/>
            <p:nvPr/>
          </p:nvSpPr>
          <p:spPr>
            <a:xfrm>
              <a:off x="7358379" y="1895475"/>
              <a:ext cx="251936" cy="1593056"/>
            </a:xfrm>
            <a:custGeom>
              <a:avLst/>
              <a:gdLst>
                <a:gd name="connsiteX0" fmla="*/ 251936 w 251936"/>
                <a:gd name="connsiteY0" fmla="*/ 126016 h 1593056"/>
                <a:gd name="connsiteX1" fmla="*/ 126016 w 251936"/>
                <a:gd name="connsiteY1" fmla="*/ 0 h 1593056"/>
                <a:gd name="connsiteX2" fmla="*/ 0 w 251936"/>
                <a:gd name="connsiteY2" fmla="*/ 126016 h 1593056"/>
                <a:gd name="connsiteX3" fmla="*/ 0 w 251936"/>
                <a:gd name="connsiteY3" fmla="*/ 1466469 h 1593056"/>
                <a:gd name="connsiteX4" fmla="*/ 126016 w 251936"/>
                <a:gd name="connsiteY4" fmla="*/ 1593056 h 1593056"/>
                <a:gd name="connsiteX5" fmla="*/ 251936 w 251936"/>
                <a:gd name="connsiteY5" fmla="*/ 1466469 h 1593056"/>
                <a:gd name="connsiteX6" fmla="*/ 251936 w 251936"/>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1593056">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grpFill/>
            <a:ln w="9525" cap="flat">
              <a:noFill/>
              <a:prstDash val="solid"/>
              <a:miter/>
            </a:ln>
          </p:spPr>
          <p:txBody>
            <a:bodyPr rtlCol="0" anchor="ctr"/>
            <a:lstStyle/>
            <a:p>
              <a:endParaRPr lang="en-US" sz="1800"/>
            </a:p>
          </p:txBody>
        </p:sp>
        <p:sp>
          <p:nvSpPr>
            <p:cNvPr id="36" name="Freeform: Shape 35">
              <a:extLst>
                <a:ext uri="{FF2B5EF4-FFF2-40B4-BE49-F238E27FC236}">
                  <a16:creationId xmlns:a16="http://schemas.microsoft.com/office/drawing/2014/main" id="{5DBF582F-0698-484A-80A8-961F8F976272}"/>
                </a:ext>
              </a:extLst>
            </p:cNvPr>
            <p:cNvSpPr/>
            <p:nvPr/>
          </p:nvSpPr>
          <p:spPr>
            <a:xfrm>
              <a:off x="8051609" y="2371343"/>
              <a:ext cx="254221" cy="865251"/>
            </a:xfrm>
            <a:custGeom>
              <a:avLst/>
              <a:gdLst>
                <a:gd name="connsiteX0" fmla="*/ 254222 w 254221"/>
                <a:gd name="connsiteY0" fmla="*/ 126016 h 865251"/>
                <a:gd name="connsiteX1" fmla="*/ 126397 w 254221"/>
                <a:gd name="connsiteY1" fmla="*/ 0 h 865251"/>
                <a:gd name="connsiteX2" fmla="*/ 0 w 254221"/>
                <a:gd name="connsiteY2" fmla="*/ 126016 h 865251"/>
                <a:gd name="connsiteX3" fmla="*/ 0 w 254221"/>
                <a:gd name="connsiteY3" fmla="*/ 738854 h 865251"/>
                <a:gd name="connsiteX4" fmla="*/ 126397 w 254221"/>
                <a:gd name="connsiteY4" fmla="*/ 865251 h 865251"/>
                <a:gd name="connsiteX5" fmla="*/ 254222 w 254221"/>
                <a:gd name="connsiteY5" fmla="*/ 738854 h 865251"/>
                <a:gd name="connsiteX6" fmla="*/ 254222 w 254221"/>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221" h="865251">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grpFill/>
            <a:ln w="9525" cap="flat">
              <a:noFill/>
              <a:prstDash val="solid"/>
              <a:miter/>
            </a:ln>
          </p:spPr>
          <p:txBody>
            <a:bodyPr rtlCol="0" anchor="ctr"/>
            <a:lstStyle/>
            <a:p>
              <a:endParaRPr lang="en-US" sz="1800"/>
            </a:p>
          </p:txBody>
        </p:sp>
        <p:sp>
          <p:nvSpPr>
            <p:cNvPr id="37" name="Freeform: Shape 36">
              <a:extLst>
                <a:ext uri="{FF2B5EF4-FFF2-40B4-BE49-F238E27FC236}">
                  <a16:creationId xmlns:a16="http://schemas.microsoft.com/office/drawing/2014/main" id="{6540E5E5-6052-4448-9C33-C6144EF108FA}"/>
                </a:ext>
              </a:extLst>
            </p:cNvPr>
            <p:cNvSpPr/>
            <p:nvPr/>
          </p:nvSpPr>
          <p:spPr>
            <a:xfrm>
              <a:off x="8747029" y="2719292"/>
              <a:ext cx="252221" cy="517302"/>
            </a:xfrm>
            <a:custGeom>
              <a:avLst/>
              <a:gdLst>
                <a:gd name="connsiteX0" fmla="*/ 252222 w 252221"/>
                <a:gd name="connsiteY0" fmla="*/ 126016 h 517302"/>
                <a:gd name="connsiteX1" fmla="*/ 126206 w 252221"/>
                <a:gd name="connsiteY1" fmla="*/ 0 h 517302"/>
                <a:gd name="connsiteX2" fmla="*/ 0 w 252221"/>
                <a:gd name="connsiteY2" fmla="*/ 126016 h 517302"/>
                <a:gd name="connsiteX3" fmla="*/ 0 w 252221"/>
                <a:gd name="connsiteY3" fmla="*/ 390906 h 517302"/>
                <a:gd name="connsiteX4" fmla="*/ 126206 w 252221"/>
                <a:gd name="connsiteY4" fmla="*/ 517303 h 517302"/>
                <a:gd name="connsiteX5" fmla="*/ 252222 w 252221"/>
                <a:gd name="connsiteY5" fmla="*/ 390906 h 517302"/>
                <a:gd name="connsiteX6" fmla="*/ 252222 w 252221"/>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221" h="517302">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grpFill/>
            <a:ln w="9525" cap="flat">
              <a:noFill/>
              <a:prstDash val="solid"/>
              <a:miter/>
            </a:ln>
          </p:spPr>
          <p:txBody>
            <a:bodyPr rtlCol="0" anchor="ctr"/>
            <a:lstStyle/>
            <a:p>
              <a:endParaRPr lang="en-US" sz="1800"/>
            </a:p>
          </p:txBody>
        </p:sp>
        <p:sp>
          <p:nvSpPr>
            <p:cNvPr id="38" name="Freeform: Shape 37">
              <a:extLst>
                <a:ext uri="{FF2B5EF4-FFF2-40B4-BE49-F238E27FC236}">
                  <a16:creationId xmlns:a16="http://schemas.microsoft.com/office/drawing/2014/main" id="{4C2DAD5C-4FBF-436B-AC81-17FB8B60AFB8}"/>
                </a:ext>
              </a:extLst>
            </p:cNvPr>
            <p:cNvSpPr/>
            <p:nvPr/>
          </p:nvSpPr>
          <p:spPr>
            <a:xfrm>
              <a:off x="8744552" y="4806696"/>
              <a:ext cx="109252" cy="132968"/>
            </a:xfrm>
            <a:custGeom>
              <a:avLst/>
              <a:gdLst>
                <a:gd name="connsiteX0" fmla="*/ 109252 w 109252"/>
                <a:gd name="connsiteY0" fmla="*/ 0 h 132968"/>
                <a:gd name="connsiteX1" fmla="*/ 109252 w 109252"/>
                <a:gd name="connsiteY1" fmla="*/ 15811 h 132968"/>
                <a:gd name="connsiteX2" fmla="*/ 63627 w 109252"/>
                <a:gd name="connsiteY2" fmla="*/ 15811 h 132968"/>
                <a:gd name="connsiteX3" fmla="*/ 63627 w 109252"/>
                <a:gd name="connsiteY3" fmla="*/ 132969 h 132968"/>
                <a:gd name="connsiteX4" fmla="*/ 45244 w 109252"/>
                <a:gd name="connsiteY4" fmla="*/ 132969 h 132968"/>
                <a:gd name="connsiteX5" fmla="*/ 45244 w 109252"/>
                <a:gd name="connsiteY5" fmla="*/ 15811 h 132968"/>
                <a:gd name="connsiteX6" fmla="*/ 0 w 109252"/>
                <a:gd name="connsiteY6" fmla="*/ 15811 h 132968"/>
                <a:gd name="connsiteX7" fmla="*/ 0 w 109252"/>
                <a:gd name="connsiteY7" fmla="*/ 0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52" h="132968">
                  <a:moveTo>
                    <a:pt x="109252" y="0"/>
                  </a:moveTo>
                  <a:lnTo>
                    <a:pt x="109252" y="15811"/>
                  </a:lnTo>
                  <a:lnTo>
                    <a:pt x="63627" y="15811"/>
                  </a:lnTo>
                  <a:lnTo>
                    <a:pt x="63627" y="132969"/>
                  </a:lnTo>
                  <a:lnTo>
                    <a:pt x="45244" y="132969"/>
                  </a:lnTo>
                  <a:lnTo>
                    <a:pt x="45244" y="15811"/>
                  </a:lnTo>
                  <a:lnTo>
                    <a:pt x="0" y="15811"/>
                  </a:lnTo>
                  <a:lnTo>
                    <a:pt x="0" y="0"/>
                  </a:lnTo>
                  <a:close/>
                </a:path>
              </a:pathLst>
            </a:custGeom>
            <a:grpFill/>
            <a:ln w="9525" cap="flat">
              <a:noFill/>
              <a:prstDash val="solid"/>
              <a:miter/>
            </a:ln>
          </p:spPr>
          <p:txBody>
            <a:bodyPr rtlCol="0" anchor="ctr"/>
            <a:lstStyle/>
            <a:p>
              <a:endParaRPr lang="en-US" sz="1800"/>
            </a:p>
          </p:txBody>
        </p:sp>
        <p:sp>
          <p:nvSpPr>
            <p:cNvPr id="39" name="Freeform: Shape 38">
              <a:extLst>
                <a:ext uri="{FF2B5EF4-FFF2-40B4-BE49-F238E27FC236}">
                  <a16:creationId xmlns:a16="http://schemas.microsoft.com/office/drawing/2014/main" id="{FA0435BC-C9FF-47A6-8C18-70B306B83A22}"/>
                </a:ext>
              </a:extLst>
            </p:cNvPr>
            <p:cNvSpPr/>
            <p:nvPr/>
          </p:nvSpPr>
          <p:spPr>
            <a:xfrm>
              <a:off x="8862948" y="4806696"/>
              <a:ext cx="136207" cy="132968"/>
            </a:xfrm>
            <a:custGeom>
              <a:avLst/>
              <a:gdLst>
                <a:gd name="connsiteX0" fmla="*/ 0 w 136207"/>
                <a:gd name="connsiteY0" fmla="*/ 0 h 132968"/>
                <a:gd name="connsiteX1" fmla="*/ 28670 w 136207"/>
                <a:gd name="connsiteY1" fmla="*/ 0 h 132968"/>
                <a:gd name="connsiteX2" fmla="*/ 68771 w 136207"/>
                <a:gd name="connsiteY2" fmla="*/ 109061 h 132968"/>
                <a:gd name="connsiteX3" fmla="*/ 69247 w 136207"/>
                <a:gd name="connsiteY3" fmla="*/ 109061 h 132968"/>
                <a:gd name="connsiteX4" fmla="*/ 107633 w 136207"/>
                <a:gd name="connsiteY4" fmla="*/ 0 h 132968"/>
                <a:gd name="connsiteX5" fmla="*/ 136208 w 136207"/>
                <a:gd name="connsiteY5" fmla="*/ 0 h 132968"/>
                <a:gd name="connsiteX6" fmla="*/ 136208 w 136207"/>
                <a:gd name="connsiteY6" fmla="*/ 132969 h 132968"/>
                <a:gd name="connsiteX7" fmla="*/ 117063 w 136207"/>
                <a:gd name="connsiteY7" fmla="*/ 132969 h 132968"/>
                <a:gd name="connsiteX8" fmla="*/ 117063 w 136207"/>
                <a:gd name="connsiteY8" fmla="*/ 23908 h 132968"/>
                <a:gd name="connsiteX9" fmla="*/ 116491 w 136207"/>
                <a:gd name="connsiteY9" fmla="*/ 23908 h 132968"/>
                <a:gd name="connsiteX10" fmla="*/ 76295 w 136207"/>
                <a:gd name="connsiteY10" fmla="*/ 132969 h 132968"/>
                <a:gd name="connsiteX11" fmla="*/ 58674 w 136207"/>
                <a:gd name="connsiteY11" fmla="*/ 132969 h 132968"/>
                <a:gd name="connsiteX12" fmla="*/ 19336 w 136207"/>
                <a:gd name="connsiteY12" fmla="*/ 23908 h 132968"/>
                <a:gd name="connsiteX13" fmla="*/ 18669 w 136207"/>
                <a:gd name="connsiteY13" fmla="*/ 23908 h 132968"/>
                <a:gd name="connsiteX14" fmla="*/ 18669 w 136207"/>
                <a:gd name="connsiteY14" fmla="*/ 132969 h 132968"/>
                <a:gd name="connsiteX15" fmla="*/ 0 w 136207"/>
                <a:gd name="connsiteY15" fmla="*/ 132969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207" h="132968">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grpFill/>
            <a:ln w="9525" cap="flat">
              <a:noFill/>
              <a:prstDash val="solid"/>
              <a:miter/>
            </a:ln>
          </p:spPr>
          <p:txBody>
            <a:bodyPr rtlCol="0" anchor="ctr"/>
            <a:lstStyle/>
            <a:p>
              <a:endParaRPr lang="en-US" sz="1800"/>
            </a:p>
          </p:txBody>
        </p:sp>
      </p:grpSp>
      <p:pic>
        <p:nvPicPr>
          <p:cNvPr id="40" name="Picture 39" descr="A picture containing looking&#10;&#10;Description automatically generated">
            <a:extLst>
              <a:ext uri="{FF2B5EF4-FFF2-40B4-BE49-F238E27FC236}">
                <a16:creationId xmlns:a16="http://schemas.microsoft.com/office/drawing/2014/main" id="{7F877B53-9721-B04C-948C-BFF63DFAFB7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59933"/>
            <a:ext cx="12192000" cy="6917933"/>
          </a:xfrm>
          <a:prstGeom prst="rect">
            <a:avLst/>
          </a:prstGeom>
        </p:spPr>
      </p:pic>
      <p:grpSp>
        <p:nvGrpSpPr>
          <p:cNvPr id="118" name="Group 117">
            <a:extLst>
              <a:ext uri="{FF2B5EF4-FFF2-40B4-BE49-F238E27FC236}">
                <a16:creationId xmlns:a16="http://schemas.microsoft.com/office/drawing/2014/main" id="{C07486DA-D557-0440-8F61-B8ACBE8C819F}"/>
              </a:ext>
            </a:extLst>
          </p:cNvPr>
          <p:cNvGrpSpPr/>
          <p:nvPr userDrawn="1"/>
        </p:nvGrpSpPr>
        <p:grpSpPr>
          <a:xfrm>
            <a:off x="574677" y="556976"/>
            <a:ext cx="2553193" cy="467496"/>
            <a:chOff x="23813" y="2874963"/>
            <a:chExt cx="10080625" cy="1846262"/>
          </a:xfrm>
          <a:solidFill>
            <a:schemeClr val="bg1"/>
          </a:solidFill>
        </p:grpSpPr>
        <p:sp>
          <p:nvSpPr>
            <p:cNvPr id="119" name="Freeform 1">
              <a:extLst>
                <a:ext uri="{FF2B5EF4-FFF2-40B4-BE49-F238E27FC236}">
                  <a16:creationId xmlns:a16="http://schemas.microsoft.com/office/drawing/2014/main" id="{8D1A96D7-3A66-DE47-BF7D-DD579A0B4886}"/>
                </a:ext>
              </a:extLst>
            </p:cNvPr>
            <p:cNvSpPr>
              <a:spLocks noChangeArrowheads="1"/>
            </p:cNvSpPr>
            <p:nvPr/>
          </p:nvSpPr>
          <p:spPr bwMode="auto">
            <a:xfrm>
              <a:off x="23813" y="2874963"/>
              <a:ext cx="1189037" cy="1317625"/>
            </a:xfrm>
            <a:custGeom>
              <a:avLst/>
              <a:gdLst>
                <a:gd name="T0" fmla="*/ 966 w 3305"/>
                <a:gd name="T1" fmla="*/ 2150 h 3661"/>
                <a:gd name="T2" fmla="*/ 966 w 3305"/>
                <a:gd name="T3" fmla="*/ 2150 h 3661"/>
                <a:gd name="T4" fmla="*/ 468 w 3305"/>
                <a:gd name="T5" fmla="*/ 1013 h 3661"/>
                <a:gd name="T6" fmla="*/ 0 w 3305"/>
                <a:gd name="T7" fmla="*/ 2010 h 3661"/>
                <a:gd name="T8" fmla="*/ 1293 w 3305"/>
                <a:gd name="T9" fmla="*/ 3302 h 3661"/>
                <a:gd name="T10" fmla="*/ 1480 w 3305"/>
                <a:gd name="T11" fmla="*/ 3286 h 3661"/>
                <a:gd name="T12" fmla="*/ 982 w 3305"/>
                <a:gd name="T13" fmla="*/ 2166 h 3661"/>
                <a:gd name="T14" fmla="*/ 966 w 3305"/>
                <a:gd name="T15" fmla="*/ 2150 h 3661"/>
                <a:gd name="T16" fmla="*/ 1293 w 3305"/>
                <a:gd name="T17" fmla="*/ 0 h 3661"/>
                <a:gd name="T18" fmla="*/ 1293 w 3305"/>
                <a:gd name="T19" fmla="*/ 0 h 3661"/>
                <a:gd name="T20" fmla="*/ 826 w 3305"/>
                <a:gd name="T21" fmla="*/ 62 h 3661"/>
                <a:gd name="T22" fmla="*/ 1106 w 3305"/>
                <a:gd name="T23" fmla="*/ 732 h 3661"/>
                <a:gd name="T24" fmla="*/ 1293 w 3305"/>
                <a:gd name="T25" fmla="*/ 717 h 3661"/>
                <a:gd name="T26" fmla="*/ 2587 w 3305"/>
                <a:gd name="T27" fmla="*/ 2010 h 3661"/>
                <a:gd name="T28" fmla="*/ 2135 w 3305"/>
                <a:gd name="T29" fmla="*/ 3006 h 3661"/>
                <a:gd name="T30" fmla="*/ 2415 w 3305"/>
                <a:gd name="T31" fmla="*/ 3660 h 3661"/>
                <a:gd name="T32" fmla="*/ 3304 w 3305"/>
                <a:gd name="T33" fmla="*/ 2010 h 3661"/>
                <a:gd name="T34" fmla="*/ 1293 w 3305"/>
                <a:gd name="T35" fmla="*/ 0 h 3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05" h="3661">
                  <a:moveTo>
                    <a:pt x="966" y="2150"/>
                  </a:moveTo>
                  <a:lnTo>
                    <a:pt x="966" y="2150"/>
                  </a:lnTo>
                  <a:cubicBezTo>
                    <a:pt x="468" y="1013"/>
                    <a:pt x="468" y="1013"/>
                    <a:pt x="468" y="1013"/>
                  </a:cubicBezTo>
                  <a:cubicBezTo>
                    <a:pt x="187" y="1246"/>
                    <a:pt x="0" y="1605"/>
                    <a:pt x="0" y="2010"/>
                  </a:cubicBezTo>
                  <a:cubicBezTo>
                    <a:pt x="0" y="2726"/>
                    <a:pt x="577" y="3302"/>
                    <a:pt x="1293" y="3302"/>
                  </a:cubicBezTo>
                  <a:cubicBezTo>
                    <a:pt x="1356" y="3302"/>
                    <a:pt x="1418" y="3302"/>
                    <a:pt x="1480" y="3286"/>
                  </a:cubicBezTo>
                  <a:cubicBezTo>
                    <a:pt x="982" y="2166"/>
                    <a:pt x="982" y="2166"/>
                    <a:pt x="982" y="2166"/>
                  </a:cubicBezTo>
                  <a:cubicBezTo>
                    <a:pt x="982" y="2150"/>
                    <a:pt x="982" y="2150"/>
                    <a:pt x="966" y="2150"/>
                  </a:cubicBezTo>
                  <a:close/>
                  <a:moveTo>
                    <a:pt x="1293" y="0"/>
                  </a:moveTo>
                  <a:lnTo>
                    <a:pt x="1293" y="0"/>
                  </a:lnTo>
                  <a:cubicBezTo>
                    <a:pt x="1138" y="0"/>
                    <a:pt x="966" y="31"/>
                    <a:pt x="826" y="62"/>
                  </a:cubicBezTo>
                  <a:cubicBezTo>
                    <a:pt x="1106" y="732"/>
                    <a:pt x="1106" y="732"/>
                    <a:pt x="1106" y="732"/>
                  </a:cubicBezTo>
                  <a:cubicBezTo>
                    <a:pt x="1169" y="717"/>
                    <a:pt x="1231" y="717"/>
                    <a:pt x="1293" y="717"/>
                  </a:cubicBezTo>
                  <a:cubicBezTo>
                    <a:pt x="2010" y="717"/>
                    <a:pt x="2587" y="1293"/>
                    <a:pt x="2587" y="2010"/>
                  </a:cubicBezTo>
                  <a:cubicBezTo>
                    <a:pt x="2587" y="2415"/>
                    <a:pt x="2415" y="2772"/>
                    <a:pt x="2135" y="3006"/>
                  </a:cubicBezTo>
                  <a:cubicBezTo>
                    <a:pt x="2415" y="3660"/>
                    <a:pt x="2415" y="3660"/>
                    <a:pt x="2415" y="3660"/>
                  </a:cubicBezTo>
                  <a:cubicBezTo>
                    <a:pt x="2961" y="3302"/>
                    <a:pt x="3304" y="2694"/>
                    <a:pt x="3304" y="2010"/>
                  </a:cubicBezTo>
                  <a:cubicBezTo>
                    <a:pt x="3304" y="904"/>
                    <a:pt x="2400" y="0"/>
                    <a:pt x="1293" y="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20" name="Freeform 2">
              <a:extLst>
                <a:ext uri="{FF2B5EF4-FFF2-40B4-BE49-F238E27FC236}">
                  <a16:creationId xmlns:a16="http://schemas.microsoft.com/office/drawing/2014/main" id="{8B54FB0F-5774-D443-A70D-FAFA6B8E3A55}"/>
                </a:ext>
              </a:extLst>
            </p:cNvPr>
            <p:cNvSpPr>
              <a:spLocks noChangeArrowheads="1"/>
            </p:cNvSpPr>
            <p:nvPr/>
          </p:nvSpPr>
          <p:spPr bwMode="auto">
            <a:xfrm>
              <a:off x="1739900" y="3206750"/>
              <a:ext cx="730250" cy="661988"/>
            </a:xfrm>
            <a:custGeom>
              <a:avLst/>
              <a:gdLst>
                <a:gd name="T0" fmla="*/ 1496 w 2027"/>
                <a:gd name="T1" fmla="*/ 1496 h 1838"/>
                <a:gd name="T2" fmla="*/ 530 w 2027"/>
                <a:gd name="T3" fmla="*/ 1496 h 1838"/>
                <a:gd name="T4" fmla="*/ 374 w 2027"/>
                <a:gd name="T5" fmla="*/ 1837 h 1838"/>
                <a:gd name="T6" fmla="*/ 0 w 2027"/>
                <a:gd name="T7" fmla="*/ 1837 h 1838"/>
                <a:gd name="T8" fmla="*/ 826 w 2027"/>
                <a:gd name="T9" fmla="*/ 0 h 1838"/>
                <a:gd name="T10" fmla="*/ 1200 w 2027"/>
                <a:gd name="T11" fmla="*/ 0 h 1838"/>
                <a:gd name="T12" fmla="*/ 2026 w 2027"/>
                <a:gd name="T13" fmla="*/ 1837 h 1838"/>
                <a:gd name="T14" fmla="*/ 1652 w 2027"/>
                <a:gd name="T15" fmla="*/ 1837 h 1838"/>
                <a:gd name="T16" fmla="*/ 1496 w 2027"/>
                <a:gd name="T17" fmla="*/ 1496 h 1838"/>
                <a:gd name="T18" fmla="*/ 1013 w 2027"/>
                <a:gd name="T19" fmla="*/ 390 h 1838"/>
                <a:gd name="T20" fmla="*/ 670 w 2027"/>
                <a:gd name="T21" fmla="*/ 1169 h 1838"/>
                <a:gd name="T22" fmla="*/ 1356 w 2027"/>
                <a:gd name="T23" fmla="*/ 1169 h 1838"/>
                <a:gd name="T24" fmla="*/ 1013 w 2027"/>
                <a:gd name="T25" fmla="*/ 390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7" h="1838">
                  <a:moveTo>
                    <a:pt x="1496" y="1496"/>
                  </a:moveTo>
                  <a:lnTo>
                    <a:pt x="530" y="1496"/>
                  </a:lnTo>
                  <a:lnTo>
                    <a:pt x="374" y="1837"/>
                  </a:lnTo>
                  <a:lnTo>
                    <a:pt x="0" y="1837"/>
                  </a:lnTo>
                  <a:lnTo>
                    <a:pt x="826" y="0"/>
                  </a:lnTo>
                  <a:lnTo>
                    <a:pt x="1200" y="0"/>
                  </a:lnTo>
                  <a:lnTo>
                    <a:pt x="2026" y="1837"/>
                  </a:lnTo>
                  <a:lnTo>
                    <a:pt x="1652" y="1837"/>
                  </a:lnTo>
                  <a:lnTo>
                    <a:pt x="1496" y="1496"/>
                  </a:lnTo>
                  <a:close/>
                  <a:moveTo>
                    <a:pt x="1013" y="390"/>
                  </a:moveTo>
                  <a:lnTo>
                    <a:pt x="670" y="1169"/>
                  </a:lnTo>
                  <a:lnTo>
                    <a:pt x="1356" y="1169"/>
                  </a:lnTo>
                  <a:lnTo>
                    <a:pt x="1013" y="3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21" name="Freeform 3">
              <a:extLst>
                <a:ext uri="{FF2B5EF4-FFF2-40B4-BE49-F238E27FC236}">
                  <a16:creationId xmlns:a16="http://schemas.microsoft.com/office/drawing/2014/main" id="{A4A80F7D-6DEF-7542-A9B2-67355E7C62A2}"/>
                </a:ext>
              </a:extLst>
            </p:cNvPr>
            <p:cNvSpPr>
              <a:spLocks noChangeArrowheads="1"/>
            </p:cNvSpPr>
            <p:nvPr/>
          </p:nvSpPr>
          <p:spPr bwMode="auto">
            <a:xfrm>
              <a:off x="2665413" y="3206750"/>
              <a:ext cx="639762" cy="661988"/>
            </a:xfrm>
            <a:custGeom>
              <a:avLst/>
              <a:gdLst>
                <a:gd name="T0" fmla="*/ 358 w 1777"/>
                <a:gd name="T1" fmla="*/ 1309 h 1838"/>
                <a:gd name="T2" fmla="*/ 358 w 1777"/>
                <a:gd name="T3" fmla="*/ 1309 h 1838"/>
                <a:gd name="T4" fmla="*/ 358 w 1777"/>
                <a:gd name="T5" fmla="*/ 1650 h 1838"/>
                <a:gd name="T6" fmla="*/ 156 w 1777"/>
                <a:gd name="T7" fmla="*/ 1837 h 1838"/>
                <a:gd name="T8" fmla="*/ 0 w 1777"/>
                <a:gd name="T9" fmla="*/ 1837 h 1838"/>
                <a:gd name="T10" fmla="*/ 0 w 1777"/>
                <a:gd name="T11" fmla="*/ 0 h 1838"/>
                <a:gd name="T12" fmla="*/ 872 w 1777"/>
                <a:gd name="T13" fmla="*/ 0 h 1838"/>
                <a:gd name="T14" fmla="*/ 872 w 1777"/>
                <a:gd name="T15" fmla="*/ 1309 h 1838"/>
                <a:gd name="T16" fmla="*/ 358 w 1777"/>
                <a:gd name="T17" fmla="*/ 1309 h 1838"/>
                <a:gd name="T18" fmla="*/ 358 w 1777"/>
                <a:gd name="T19" fmla="*/ 982 h 1838"/>
                <a:gd name="T20" fmla="*/ 358 w 1777"/>
                <a:gd name="T21" fmla="*/ 982 h 1838"/>
                <a:gd name="T22" fmla="*/ 872 w 1777"/>
                <a:gd name="T23" fmla="*/ 982 h 1838"/>
                <a:gd name="T24" fmla="*/ 872 w 1777"/>
                <a:gd name="T25" fmla="*/ 327 h 1838"/>
                <a:gd name="T26" fmla="*/ 358 w 1777"/>
                <a:gd name="T27" fmla="*/ 327 h 1838"/>
                <a:gd name="T28" fmla="*/ 358 w 1777"/>
                <a:gd name="T29" fmla="*/ 982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7" h="1838">
                  <a:moveTo>
                    <a:pt x="358" y="1309"/>
                  </a:moveTo>
                  <a:lnTo>
                    <a:pt x="358" y="1309"/>
                  </a:lnTo>
                  <a:cubicBezTo>
                    <a:pt x="358" y="1650"/>
                    <a:pt x="358" y="1650"/>
                    <a:pt x="358" y="1650"/>
                  </a:cubicBezTo>
                  <a:cubicBezTo>
                    <a:pt x="358" y="1760"/>
                    <a:pt x="265" y="1837"/>
                    <a:pt x="156" y="1837"/>
                  </a:cubicBezTo>
                  <a:cubicBezTo>
                    <a:pt x="0" y="1837"/>
                    <a:pt x="0" y="1837"/>
                    <a:pt x="0" y="1837"/>
                  </a:cubicBezTo>
                  <a:cubicBezTo>
                    <a:pt x="0" y="0"/>
                    <a:pt x="0" y="0"/>
                    <a:pt x="0" y="0"/>
                  </a:cubicBezTo>
                  <a:cubicBezTo>
                    <a:pt x="296" y="0"/>
                    <a:pt x="592" y="0"/>
                    <a:pt x="872" y="0"/>
                  </a:cubicBezTo>
                  <a:cubicBezTo>
                    <a:pt x="1776" y="0"/>
                    <a:pt x="1776" y="1294"/>
                    <a:pt x="872" y="1309"/>
                  </a:cubicBezTo>
                  <a:lnTo>
                    <a:pt x="358" y="1309"/>
                  </a:lnTo>
                  <a:close/>
                  <a:moveTo>
                    <a:pt x="358" y="982"/>
                  </a:moveTo>
                  <a:lnTo>
                    <a:pt x="358" y="982"/>
                  </a:lnTo>
                  <a:cubicBezTo>
                    <a:pt x="872" y="982"/>
                    <a:pt x="872" y="982"/>
                    <a:pt x="872" y="982"/>
                  </a:cubicBezTo>
                  <a:cubicBezTo>
                    <a:pt x="1309" y="982"/>
                    <a:pt x="1309" y="327"/>
                    <a:pt x="872" y="327"/>
                  </a:cubicBezTo>
                  <a:cubicBezTo>
                    <a:pt x="358" y="327"/>
                    <a:pt x="358" y="327"/>
                    <a:pt x="358" y="327"/>
                  </a:cubicBezTo>
                  <a:lnTo>
                    <a:pt x="358" y="98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22" name="Freeform 4">
              <a:extLst>
                <a:ext uri="{FF2B5EF4-FFF2-40B4-BE49-F238E27FC236}">
                  <a16:creationId xmlns:a16="http://schemas.microsoft.com/office/drawing/2014/main" id="{9A55E657-6482-7D4A-A9F9-CF0AC6F385F3}"/>
                </a:ext>
              </a:extLst>
            </p:cNvPr>
            <p:cNvSpPr>
              <a:spLocks noChangeArrowheads="1"/>
            </p:cNvSpPr>
            <p:nvPr/>
          </p:nvSpPr>
          <p:spPr bwMode="auto">
            <a:xfrm>
              <a:off x="3440113" y="3206750"/>
              <a:ext cx="639762" cy="661988"/>
            </a:xfrm>
            <a:custGeom>
              <a:avLst/>
              <a:gdLst>
                <a:gd name="T0" fmla="*/ 343 w 1777"/>
                <a:gd name="T1" fmla="*/ 1309 h 1838"/>
                <a:gd name="T2" fmla="*/ 343 w 1777"/>
                <a:gd name="T3" fmla="*/ 1309 h 1838"/>
                <a:gd name="T4" fmla="*/ 343 w 1777"/>
                <a:gd name="T5" fmla="*/ 1650 h 1838"/>
                <a:gd name="T6" fmla="*/ 156 w 1777"/>
                <a:gd name="T7" fmla="*/ 1837 h 1838"/>
                <a:gd name="T8" fmla="*/ 0 w 1777"/>
                <a:gd name="T9" fmla="*/ 1837 h 1838"/>
                <a:gd name="T10" fmla="*/ 0 w 1777"/>
                <a:gd name="T11" fmla="*/ 0 h 1838"/>
                <a:gd name="T12" fmla="*/ 873 w 1777"/>
                <a:gd name="T13" fmla="*/ 0 h 1838"/>
                <a:gd name="T14" fmla="*/ 873 w 1777"/>
                <a:gd name="T15" fmla="*/ 1309 h 1838"/>
                <a:gd name="T16" fmla="*/ 343 w 1777"/>
                <a:gd name="T17" fmla="*/ 1309 h 1838"/>
                <a:gd name="T18" fmla="*/ 343 w 1777"/>
                <a:gd name="T19" fmla="*/ 982 h 1838"/>
                <a:gd name="T20" fmla="*/ 343 w 1777"/>
                <a:gd name="T21" fmla="*/ 982 h 1838"/>
                <a:gd name="T22" fmla="*/ 873 w 1777"/>
                <a:gd name="T23" fmla="*/ 982 h 1838"/>
                <a:gd name="T24" fmla="*/ 873 w 1777"/>
                <a:gd name="T25" fmla="*/ 327 h 1838"/>
                <a:gd name="T26" fmla="*/ 343 w 1777"/>
                <a:gd name="T27" fmla="*/ 327 h 1838"/>
                <a:gd name="T28" fmla="*/ 343 w 1777"/>
                <a:gd name="T29" fmla="*/ 982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77" h="1838">
                  <a:moveTo>
                    <a:pt x="343" y="1309"/>
                  </a:moveTo>
                  <a:lnTo>
                    <a:pt x="343" y="1309"/>
                  </a:lnTo>
                  <a:cubicBezTo>
                    <a:pt x="343" y="1650"/>
                    <a:pt x="343" y="1650"/>
                    <a:pt x="343" y="1650"/>
                  </a:cubicBezTo>
                  <a:cubicBezTo>
                    <a:pt x="343" y="1760"/>
                    <a:pt x="265" y="1837"/>
                    <a:pt x="156" y="1837"/>
                  </a:cubicBezTo>
                  <a:cubicBezTo>
                    <a:pt x="0" y="1837"/>
                    <a:pt x="0" y="1837"/>
                    <a:pt x="0" y="1837"/>
                  </a:cubicBezTo>
                  <a:cubicBezTo>
                    <a:pt x="0" y="0"/>
                    <a:pt x="0" y="0"/>
                    <a:pt x="0" y="0"/>
                  </a:cubicBezTo>
                  <a:cubicBezTo>
                    <a:pt x="280" y="0"/>
                    <a:pt x="577" y="0"/>
                    <a:pt x="873" y="0"/>
                  </a:cubicBezTo>
                  <a:cubicBezTo>
                    <a:pt x="1776" y="0"/>
                    <a:pt x="1776" y="1294"/>
                    <a:pt x="873" y="1309"/>
                  </a:cubicBezTo>
                  <a:lnTo>
                    <a:pt x="343" y="1309"/>
                  </a:lnTo>
                  <a:close/>
                  <a:moveTo>
                    <a:pt x="343" y="982"/>
                  </a:moveTo>
                  <a:lnTo>
                    <a:pt x="343" y="982"/>
                  </a:lnTo>
                  <a:cubicBezTo>
                    <a:pt x="873" y="982"/>
                    <a:pt x="873" y="982"/>
                    <a:pt x="873" y="982"/>
                  </a:cubicBezTo>
                  <a:cubicBezTo>
                    <a:pt x="1309" y="982"/>
                    <a:pt x="1309" y="327"/>
                    <a:pt x="873" y="327"/>
                  </a:cubicBezTo>
                  <a:cubicBezTo>
                    <a:pt x="343" y="327"/>
                    <a:pt x="343" y="327"/>
                    <a:pt x="343" y="327"/>
                  </a:cubicBezTo>
                  <a:lnTo>
                    <a:pt x="343" y="98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23" name="Freeform 5">
              <a:extLst>
                <a:ext uri="{FF2B5EF4-FFF2-40B4-BE49-F238E27FC236}">
                  <a16:creationId xmlns:a16="http://schemas.microsoft.com/office/drawing/2014/main" id="{DCCD0C41-4D91-6244-A383-8D3C38F717E5}"/>
                </a:ext>
              </a:extLst>
            </p:cNvPr>
            <p:cNvSpPr>
              <a:spLocks noChangeArrowheads="1"/>
            </p:cNvSpPr>
            <p:nvPr/>
          </p:nvSpPr>
          <p:spPr bwMode="auto">
            <a:xfrm>
              <a:off x="4214813" y="3206750"/>
              <a:ext cx="595312" cy="661988"/>
            </a:xfrm>
            <a:custGeom>
              <a:avLst/>
              <a:gdLst>
                <a:gd name="T0" fmla="*/ 1637 w 1653"/>
                <a:gd name="T1" fmla="*/ 904 h 1838"/>
                <a:gd name="T2" fmla="*/ 1637 w 1653"/>
                <a:gd name="T3" fmla="*/ 904 h 1838"/>
                <a:gd name="T4" fmla="*/ 717 w 1653"/>
                <a:gd name="T5" fmla="*/ 1837 h 1838"/>
                <a:gd name="T6" fmla="*/ 0 w 1653"/>
                <a:gd name="T7" fmla="*/ 1837 h 1838"/>
                <a:gd name="T8" fmla="*/ 0 w 1653"/>
                <a:gd name="T9" fmla="*/ 0 h 1838"/>
                <a:gd name="T10" fmla="*/ 717 w 1653"/>
                <a:gd name="T11" fmla="*/ 0 h 1838"/>
                <a:gd name="T12" fmla="*/ 1637 w 1653"/>
                <a:gd name="T13" fmla="*/ 904 h 1838"/>
                <a:gd name="T14" fmla="*/ 343 w 1653"/>
                <a:gd name="T15" fmla="*/ 1511 h 1838"/>
                <a:gd name="T16" fmla="*/ 343 w 1653"/>
                <a:gd name="T17" fmla="*/ 1511 h 1838"/>
                <a:gd name="T18" fmla="*/ 717 w 1653"/>
                <a:gd name="T19" fmla="*/ 1511 h 1838"/>
                <a:gd name="T20" fmla="*/ 1294 w 1653"/>
                <a:gd name="T21" fmla="*/ 904 h 1838"/>
                <a:gd name="T22" fmla="*/ 717 w 1653"/>
                <a:gd name="T23" fmla="*/ 327 h 1838"/>
                <a:gd name="T24" fmla="*/ 343 w 1653"/>
                <a:gd name="T25" fmla="*/ 327 h 1838"/>
                <a:gd name="T26" fmla="*/ 343 w 1653"/>
                <a:gd name="T27" fmla="*/ 1511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3" h="1838">
                  <a:moveTo>
                    <a:pt x="1637" y="904"/>
                  </a:moveTo>
                  <a:lnTo>
                    <a:pt x="1637" y="904"/>
                  </a:lnTo>
                  <a:cubicBezTo>
                    <a:pt x="1652" y="1371"/>
                    <a:pt x="1356" y="1837"/>
                    <a:pt x="717" y="1837"/>
                  </a:cubicBezTo>
                  <a:cubicBezTo>
                    <a:pt x="499" y="1837"/>
                    <a:pt x="219" y="1837"/>
                    <a:pt x="0" y="1837"/>
                  </a:cubicBezTo>
                  <a:cubicBezTo>
                    <a:pt x="0" y="0"/>
                    <a:pt x="0" y="0"/>
                    <a:pt x="0" y="0"/>
                  </a:cubicBezTo>
                  <a:cubicBezTo>
                    <a:pt x="219" y="0"/>
                    <a:pt x="499" y="0"/>
                    <a:pt x="717" y="0"/>
                  </a:cubicBezTo>
                  <a:cubicBezTo>
                    <a:pt x="1356" y="0"/>
                    <a:pt x="1637" y="452"/>
                    <a:pt x="1637" y="904"/>
                  </a:cubicBezTo>
                  <a:close/>
                  <a:moveTo>
                    <a:pt x="343" y="1511"/>
                  </a:moveTo>
                  <a:lnTo>
                    <a:pt x="343" y="1511"/>
                  </a:lnTo>
                  <a:cubicBezTo>
                    <a:pt x="717" y="1511"/>
                    <a:pt x="717" y="1511"/>
                    <a:pt x="717" y="1511"/>
                  </a:cubicBezTo>
                  <a:cubicBezTo>
                    <a:pt x="1138" y="1511"/>
                    <a:pt x="1309" y="1200"/>
                    <a:pt x="1294" y="904"/>
                  </a:cubicBezTo>
                  <a:cubicBezTo>
                    <a:pt x="1294" y="623"/>
                    <a:pt x="1122" y="327"/>
                    <a:pt x="717" y="327"/>
                  </a:cubicBezTo>
                  <a:cubicBezTo>
                    <a:pt x="343" y="327"/>
                    <a:pt x="343" y="327"/>
                    <a:pt x="343" y="327"/>
                  </a:cubicBezTo>
                  <a:lnTo>
                    <a:pt x="343" y="151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24" name="Freeform 6">
              <a:extLst>
                <a:ext uri="{FF2B5EF4-FFF2-40B4-BE49-F238E27FC236}">
                  <a16:creationId xmlns:a16="http://schemas.microsoft.com/office/drawing/2014/main" id="{4F33699E-1D82-5D43-B905-021E7B241ACC}"/>
                </a:ext>
              </a:extLst>
            </p:cNvPr>
            <p:cNvSpPr>
              <a:spLocks noChangeArrowheads="1"/>
            </p:cNvSpPr>
            <p:nvPr/>
          </p:nvSpPr>
          <p:spPr bwMode="auto">
            <a:xfrm>
              <a:off x="4921250" y="3206750"/>
              <a:ext cx="644525" cy="661988"/>
            </a:xfrm>
            <a:custGeom>
              <a:avLst/>
              <a:gdLst>
                <a:gd name="T0" fmla="*/ 871 w 1792"/>
                <a:gd name="T1" fmla="*/ 764 h 1838"/>
                <a:gd name="T2" fmla="*/ 871 w 1792"/>
                <a:gd name="T3" fmla="*/ 764 h 1838"/>
                <a:gd name="T4" fmla="*/ 1370 w 1792"/>
                <a:gd name="T5" fmla="*/ 0 h 1838"/>
                <a:gd name="T6" fmla="*/ 1791 w 1792"/>
                <a:gd name="T7" fmla="*/ 0 h 1838"/>
                <a:gd name="T8" fmla="*/ 1791 w 1792"/>
                <a:gd name="T9" fmla="*/ 16 h 1838"/>
                <a:gd name="T10" fmla="*/ 1058 w 1792"/>
                <a:gd name="T11" fmla="*/ 1091 h 1838"/>
                <a:gd name="T12" fmla="*/ 1058 w 1792"/>
                <a:gd name="T13" fmla="*/ 1650 h 1838"/>
                <a:gd name="T14" fmla="*/ 856 w 1792"/>
                <a:gd name="T15" fmla="*/ 1837 h 1838"/>
                <a:gd name="T16" fmla="*/ 700 w 1792"/>
                <a:gd name="T17" fmla="*/ 1837 h 1838"/>
                <a:gd name="T18" fmla="*/ 700 w 1792"/>
                <a:gd name="T19" fmla="*/ 1091 h 1838"/>
                <a:gd name="T20" fmla="*/ 0 w 1792"/>
                <a:gd name="T21" fmla="*/ 16 h 1838"/>
                <a:gd name="T22" fmla="*/ 0 w 1792"/>
                <a:gd name="T23" fmla="*/ 0 h 1838"/>
                <a:gd name="T24" fmla="*/ 403 w 1792"/>
                <a:gd name="T25" fmla="*/ 0 h 1838"/>
                <a:gd name="T26" fmla="*/ 871 w 1792"/>
                <a:gd name="T27" fmla="*/ 764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2" h="1838">
                  <a:moveTo>
                    <a:pt x="871" y="764"/>
                  </a:moveTo>
                  <a:lnTo>
                    <a:pt x="871" y="764"/>
                  </a:lnTo>
                  <a:cubicBezTo>
                    <a:pt x="1370" y="0"/>
                    <a:pt x="1370" y="0"/>
                    <a:pt x="1370" y="0"/>
                  </a:cubicBezTo>
                  <a:cubicBezTo>
                    <a:pt x="1791" y="0"/>
                    <a:pt x="1791" y="0"/>
                    <a:pt x="1791" y="0"/>
                  </a:cubicBezTo>
                  <a:cubicBezTo>
                    <a:pt x="1791" y="16"/>
                    <a:pt x="1791" y="16"/>
                    <a:pt x="1791" y="16"/>
                  </a:cubicBezTo>
                  <a:cubicBezTo>
                    <a:pt x="1058" y="1091"/>
                    <a:pt x="1058" y="1091"/>
                    <a:pt x="1058" y="1091"/>
                  </a:cubicBezTo>
                  <a:cubicBezTo>
                    <a:pt x="1058" y="1650"/>
                    <a:pt x="1058" y="1650"/>
                    <a:pt x="1058" y="1650"/>
                  </a:cubicBezTo>
                  <a:cubicBezTo>
                    <a:pt x="1058" y="1760"/>
                    <a:pt x="964" y="1837"/>
                    <a:pt x="856" y="1837"/>
                  </a:cubicBezTo>
                  <a:cubicBezTo>
                    <a:pt x="700" y="1837"/>
                    <a:pt x="700" y="1837"/>
                    <a:pt x="700" y="1837"/>
                  </a:cubicBezTo>
                  <a:cubicBezTo>
                    <a:pt x="700" y="1091"/>
                    <a:pt x="700" y="1091"/>
                    <a:pt x="700" y="1091"/>
                  </a:cubicBezTo>
                  <a:cubicBezTo>
                    <a:pt x="0" y="16"/>
                    <a:pt x="0" y="16"/>
                    <a:pt x="0" y="16"/>
                  </a:cubicBezTo>
                  <a:cubicBezTo>
                    <a:pt x="0" y="0"/>
                    <a:pt x="0" y="0"/>
                    <a:pt x="0" y="0"/>
                  </a:cubicBezTo>
                  <a:cubicBezTo>
                    <a:pt x="403" y="0"/>
                    <a:pt x="403" y="0"/>
                    <a:pt x="403" y="0"/>
                  </a:cubicBezTo>
                  <a:lnTo>
                    <a:pt x="871" y="76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25" name="Freeform 7">
              <a:extLst>
                <a:ext uri="{FF2B5EF4-FFF2-40B4-BE49-F238E27FC236}">
                  <a16:creationId xmlns:a16="http://schemas.microsoft.com/office/drawing/2014/main" id="{59BE3EA7-BF49-C24A-8B5E-6C02F265B732}"/>
                </a:ext>
              </a:extLst>
            </p:cNvPr>
            <p:cNvSpPr>
              <a:spLocks noChangeArrowheads="1"/>
            </p:cNvSpPr>
            <p:nvPr/>
          </p:nvSpPr>
          <p:spPr bwMode="auto">
            <a:xfrm>
              <a:off x="5745163" y="3206750"/>
              <a:ext cx="577850" cy="661988"/>
            </a:xfrm>
            <a:custGeom>
              <a:avLst/>
              <a:gdLst>
                <a:gd name="T0" fmla="*/ 1262 w 1606"/>
                <a:gd name="T1" fmla="*/ 1247 h 1838"/>
                <a:gd name="T2" fmla="*/ 1262 w 1606"/>
                <a:gd name="T3" fmla="*/ 1247 h 1838"/>
                <a:gd name="T4" fmla="*/ 1262 w 1606"/>
                <a:gd name="T5" fmla="*/ 203 h 1838"/>
                <a:gd name="T6" fmla="*/ 1465 w 1606"/>
                <a:gd name="T7" fmla="*/ 0 h 1838"/>
                <a:gd name="T8" fmla="*/ 1605 w 1606"/>
                <a:gd name="T9" fmla="*/ 0 h 1838"/>
                <a:gd name="T10" fmla="*/ 1605 w 1606"/>
                <a:gd name="T11" fmla="*/ 1837 h 1838"/>
                <a:gd name="T12" fmla="*/ 1324 w 1606"/>
                <a:gd name="T13" fmla="*/ 1837 h 1838"/>
                <a:gd name="T14" fmla="*/ 358 w 1606"/>
                <a:gd name="T15" fmla="*/ 623 h 1838"/>
                <a:gd name="T16" fmla="*/ 358 w 1606"/>
                <a:gd name="T17" fmla="*/ 1650 h 1838"/>
                <a:gd name="T18" fmla="*/ 156 w 1606"/>
                <a:gd name="T19" fmla="*/ 1837 h 1838"/>
                <a:gd name="T20" fmla="*/ 0 w 1606"/>
                <a:gd name="T21" fmla="*/ 1837 h 1838"/>
                <a:gd name="T22" fmla="*/ 0 w 1606"/>
                <a:gd name="T23" fmla="*/ 0 h 1838"/>
                <a:gd name="T24" fmla="*/ 280 w 1606"/>
                <a:gd name="T25" fmla="*/ 0 h 1838"/>
                <a:gd name="T26" fmla="*/ 1262 w 1606"/>
                <a:gd name="T27" fmla="*/ 1247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6" h="1838">
                  <a:moveTo>
                    <a:pt x="1262" y="1247"/>
                  </a:moveTo>
                  <a:lnTo>
                    <a:pt x="1262" y="1247"/>
                  </a:lnTo>
                  <a:cubicBezTo>
                    <a:pt x="1262" y="203"/>
                    <a:pt x="1262" y="203"/>
                    <a:pt x="1262" y="203"/>
                  </a:cubicBezTo>
                  <a:cubicBezTo>
                    <a:pt x="1262" y="94"/>
                    <a:pt x="1355" y="0"/>
                    <a:pt x="1465" y="0"/>
                  </a:cubicBezTo>
                  <a:cubicBezTo>
                    <a:pt x="1605" y="0"/>
                    <a:pt x="1605" y="0"/>
                    <a:pt x="1605" y="0"/>
                  </a:cubicBezTo>
                  <a:cubicBezTo>
                    <a:pt x="1605" y="1837"/>
                    <a:pt x="1605" y="1837"/>
                    <a:pt x="1605" y="1837"/>
                  </a:cubicBezTo>
                  <a:cubicBezTo>
                    <a:pt x="1324" y="1837"/>
                    <a:pt x="1324" y="1837"/>
                    <a:pt x="1324" y="1837"/>
                  </a:cubicBezTo>
                  <a:cubicBezTo>
                    <a:pt x="358" y="623"/>
                    <a:pt x="358" y="623"/>
                    <a:pt x="358" y="623"/>
                  </a:cubicBezTo>
                  <a:cubicBezTo>
                    <a:pt x="358" y="1650"/>
                    <a:pt x="358" y="1650"/>
                    <a:pt x="358" y="1650"/>
                  </a:cubicBezTo>
                  <a:cubicBezTo>
                    <a:pt x="358" y="1760"/>
                    <a:pt x="265" y="1837"/>
                    <a:pt x="156" y="1837"/>
                  </a:cubicBezTo>
                  <a:cubicBezTo>
                    <a:pt x="0" y="1837"/>
                    <a:pt x="0" y="1837"/>
                    <a:pt x="0" y="1837"/>
                  </a:cubicBezTo>
                  <a:cubicBezTo>
                    <a:pt x="0" y="0"/>
                    <a:pt x="0" y="0"/>
                    <a:pt x="0" y="0"/>
                  </a:cubicBezTo>
                  <a:cubicBezTo>
                    <a:pt x="280" y="0"/>
                    <a:pt x="280" y="0"/>
                    <a:pt x="280" y="0"/>
                  </a:cubicBezTo>
                  <a:lnTo>
                    <a:pt x="1262" y="124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26" name="Freeform 8">
              <a:extLst>
                <a:ext uri="{FF2B5EF4-FFF2-40B4-BE49-F238E27FC236}">
                  <a16:creationId xmlns:a16="http://schemas.microsoft.com/office/drawing/2014/main" id="{75055272-D200-6B42-B472-BC6A7946DB2E}"/>
                </a:ext>
              </a:extLst>
            </p:cNvPr>
            <p:cNvSpPr>
              <a:spLocks noChangeArrowheads="1"/>
            </p:cNvSpPr>
            <p:nvPr/>
          </p:nvSpPr>
          <p:spPr bwMode="auto">
            <a:xfrm>
              <a:off x="6519863" y="3206750"/>
              <a:ext cx="730250" cy="661988"/>
            </a:xfrm>
            <a:custGeom>
              <a:avLst/>
              <a:gdLst>
                <a:gd name="T0" fmla="*/ 1496 w 2027"/>
                <a:gd name="T1" fmla="*/ 1496 h 1838"/>
                <a:gd name="T2" fmla="*/ 546 w 2027"/>
                <a:gd name="T3" fmla="*/ 1496 h 1838"/>
                <a:gd name="T4" fmla="*/ 389 w 2027"/>
                <a:gd name="T5" fmla="*/ 1837 h 1838"/>
                <a:gd name="T6" fmla="*/ 0 w 2027"/>
                <a:gd name="T7" fmla="*/ 1837 h 1838"/>
                <a:gd name="T8" fmla="*/ 826 w 2027"/>
                <a:gd name="T9" fmla="*/ 0 h 1838"/>
                <a:gd name="T10" fmla="*/ 1216 w 2027"/>
                <a:gd name="T11" fmla="*/ 0 h 1838"/>
                <a:gd name="T12" fmla="*/ 2026 w 2027"/>
                <a:gd name="T13" fmla="*/ 1837 h 1838"/>
                <a:gd name="T14" fmla="*/ 1652 w 2027"/>
                <a:gd name="T15" fmla="*/ 1837 h 1838"/>
                <a:gd name="T16" fmla="*/ 1496 w 2027"/>
                <a:gd name="T17" fmla="*/ 1496 h 1838"/>
                <a:gd name="T18" fmla="*/ 1013 w 2027"/>
                <a:gd name="T19" fmla="*/ 390 h 1838"/>
                <a:gd name="T20" fmla="*/ 686 w 2027"/>
                <a:gd name="T21" fmla="*/ 1169 h 1838"/>
                <a:gd name="T22" fmla="*/ 1356 w 2027"/>
                <a:gd name="T23" fmla="*/ 1169 h 1838"/>
                <a:gd name="T24" fmla="*/ 1013 w 2027"/>
                <a:gd name="T25" fmla="*/ 390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7" h="1838">
                  <a:moveTo>
                    <a:pt x="1496" y="1496"/>
                  </a:moveTo>
                  <a:lnTo>
                    <a:pt x="546" y="1496"/>
                  </a:lnTo>
                  <a:lnTo>
                    <a:pt x="389" y="1837"/>
                  </a:lnTo>
                  <a:lnTo>
                    <a:pt x="0" y="1837"/>
                  </a:lnTo>
                  <a:lnTo>
                    <a:pt x="826" y="0"/>
                  </a:lnTo>
                  <a:lnTo>
                    <a:pt x="1216" y="0"/>
                  </a:lnTo>
                  <a:lnTo>
                    <a:pt x="2026" y="1837"/>
                  </a:lnTo>
                  <a:lnTo>
                    <a:pt x="1652" y="1837"/>
                  </a:lnTo>
                  <a:lnTo>
                    <a:pt x="1496" y="1496"/>
                  </a:lnTo>
                  <a:close/>
                  <a:moveTo>
                    <a:pt x="1013" y="390"/>
                  </a:moveTo>
                  <a:lnTo>
                    <a:pt x="686" y="1169"/>
                  </a:lnTo>
                  <a:lnTo>
                    <a:pt x="1356" y="1169"/>
                  </a:lnTo>
                  <a:lnTo>
                    <a:pt x="1013" y="39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27" name="Freeform 9">
              <a:extLst>
                <a:ext uri="{FF2B5EF4-FFF2-40B4-BE49-F238E27FC236}">
                  <a16:creationId xmlns:a16="http://schemas.microsoft.com/office/drawing/2014/main" id="{36438441-0743-4948-AC74-DA2D30D3C82A}"/>
                </a:ext>
              </a:extLst>
            </p:cNvPr>
            <p:cNvSpPr>
              <a:spLocks noChangeArrowheads="1"/>
            </p:cNvSpPr>
            <p:nvPr/>
          </p:nvSpPr>
          <p:spPr bwMode="auto">
            <a:xfrm>
              <a:off x="7445375" y="3211513"/>
              <a:ext cx="701675" cy="661987"/>
            </a:xfrm>
            <a:custGeom>
              <a:avLst/>
              <a:gdLst>
                <a:gd name="T0" fmla="*/ 1605 w 1949"/>
                <a:gd name="T1" fmla="*/ 498 h 1838"/>
                <a:gd name="T2" fmla="*/ 1605 w 1949"/>
                <a:gd name="T3" fmla="*/ 498 h 1838"/>
                <a:gd name="T4" fmla="*/ 1013 w 1949"/>
                <a:gd name="T5" fmla="*/ 1293 h 1838"/>
                <a:gd name="T6" fmla="*/ 935 w 1949"/>
                <a:gd name="T7" fmla="*/ 1293 h 1838"/>
                <a:gd name="T8" fmla="*/ 358 w 1949"/>
                <a:gd name="T9" fmla="*/ 498 h 1838"/>
                <a:gd name="T10" fmla="*/ 358 w 1949"/>
                <a:gd name="T11" fmla="*/ 1634 h 1838"/>
                <a:gd name="T12" fmla="*/ 156 w 1949"/>
                <a:gd name="T13" fmla="*/ 1837 h 1838"/>
                <a:gd name="T14" fmla="*/ 0 w 1949"/>
                <a:gd name="T15" fmla="*/ 1837 h 1838"/>
                <a:gd name="T16" fmla="*/ 0 w 1949"/>
                <a:gd name="T17" fmla="*/ 0 h 1838"/>
                <a:gd name="T18" fmla="*/ 405 w 1949"/>
                <a:gd name="T19" fmla="*/ 0 h 1838"/>
                <a:gd name="T20" fmla="*/ 982 w 1949"/>
                <a:gd name="T21" fmla="*/ 779 h 1838"/>
                <a:gd name="T22" fmla="*/ 1558 w 1949"/>
                <a:gd name="T23" fmla="*/ 0 h 1838"/>
                <a:gd name="T24" fmla="*/ 1948 w 1949"/>
                <a:gd name="T25" fmla="*/ 0 h 1838"/>
                <a:gd name="T26" fmla="*/ 1948 w 1949"/>
                <a:gd name="T27" fmla="*/ 1634 h 1838"/>
                <a:gd name="T28" fmla="*/ 1761 w 1949"/>
                <a:gd name="T29" fmla="*/ 1837 h 1838"/>
                <a:gd name="T30" fmla="*/ 1605 w 1949"/>
                <a:gd name="T31" fmla="*/ 1837 h 1838"/>
                <a:gd name="T32" fmla="*/ 1605 w 1949"/>
                <a:gd name="T33" fmla="*/ 498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9" h="1838">
                  <a:moveTo>
                    <a:pt x="1605" y="498"/>
                  </a:moveTo>
                  <a:lnTo>
                    <a:pt x="1605" y="498"/>
                  </a:lnTo>
                  <a:cubicBezTo>
                    <a:pt x="1013" y="1293"/>
                    <a:pt x="1013" y="1293"/>
                    <a:pt x="1013" y="1293"/>
                  </a:cubicBezTo>
                  <a:cubicBezTo>
                    <a:pt x="935" y="1293"/>
                    <a:pt x="935" y="1293"/>
                    <a:pt x="935" y="1293"/>
                  </a:cubicBezTo>
                  <a:cubicBezTo>
                    <a:pt x="358" y="498"/>
                    <a:pt x="358" y="498"/>
                    <a:pt x="358" y="498"/>
                  </a:cubicBezTo>
                  <a:cubicBezTo>
                    <a:pt x="358" y="1634"/>
                    <a:pt x="358" y="1634"/>
                    <a:pt x="358" y="1634"/>
                  </a:cubicBezTo>
                  <a:cubicBezTo>
                    <a:pt x="358" y="1744"/>
                    <a:pt x="265" y="1837"/>
                    <a:pt x="156" y="1837"/>
                  </a:cubicBezTo>
                  <a:cubicBezTo>
                    <a:pt x="0" y="1837"/>
                    <a:pt x="0" y="1837"/>
                    <a:pt x="0" y="1837"/>
                  </a:cubicBezTo>
                  <a:cubicBezTo>
                    <a:pt x="0" y="0"/>
                    <a:pt x="0" y="0"/>
                    <a:pt x="0" y="0"/>
                  </a:cubicBezTo>
                  <a:cubicBezTo>
                    <a:pt x="405" y="0"/>
                    <a:pt x="405" y="0"/>
                    <a:pt x="405" y="0"/>
                  </a:cubicBezTo>
                  <a:cubicBezTo>
                    <a:pt x="982" y="779"/>
                    <a:pt x="982" y="779"/>
                    <a:pt x="982" y="779"/>
                  </a:cubicBezTo>
                  <a:cubicBezTo>
                    <a:pt x="1558" y="0"/>
                    <a:pt x="1558" y="0"/>
                    <a:pt x="1558" y="0"/>
                  </a:cubicBezTo>
                  <a:cubicBezTo>
                    <a:pt x="1948" y="0"/>
                    <a:pt x="1948" y="0"/>
                    <a:pt x="1948" y="0"/>
                  </a:cubicBezTo>
                  <a:cubicBezTo>
                    <a:pt x="1948" y="1634"/>
                    <a:pt x="1948" y="1634"/>
                    <a:pt x="1948" y="1634"/>
                  </a:cubicBezTo>
                  <a:cubicBezTo>
                    <a:pt x="1948" y="1744"/>
                    <a:pt x="1870" y="1837"/>
                    <a:pt x="1761" y="1837"/>
                  </a:cubicBezTo>
                  <a:cubicBezTo>
                    <a:pt x="1605" y="1837"/>
                    <a:pt x="1605" y="1837"/>
                    <a:pt x="1605" y="1837"/>
                  </a:cubicBezTo>
                  <a:lnTo>
                    <a:pt x="1605" y="4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28" name="Freeform 10">
              <a:extLst>
                <a:ext uri="{FF2B5EF4-FFF2-40B4-BE49-F238E27FC236}">
                  <a16:creationId xmlns:a16="http://schemas.microsoft.com/office/drawing/2014/main" id="{209B4A85-FCC9-F84B-825C-2C049B000E0E}"/>
                </a:ext>
              </a:extLst>
            </p:cNvPr>
            <p:cNvSpPr>
              <a:spLocks noChangeArrowheads="1"/>
            </p:cNvSpPr>
            <p:nvPr/>
          </p:nvSpPr>
          <p:spPr bwMode="auto">
            <a:xfrm>
              <a:off x="8426450" y="3206750"/>
              <a:ext cx="123825" cy="661988"/>
            </a:xfrm>
            <a:custGeom>
              <a:avLst/>
              <a:gdLst>
                <a:gd name="T0" fmla="*/ 0 w 344"/>
                <a:gd name="T1" fmla="*/ 1837 h 1838"/>
                <a:gd name="T2" fmla="*/ 0 w 344"/>
                <a:gd name="T3" fmla="*/ 1837 h 1838"/>
                <a:gd name="T4" fmla="*/ 0 w 344"/>
                <a:gd name="T5" fmla="*/ 203 h 1838"/>
                <a:gd name="T6" fmla="*/ 202 w 344"/>
                <a:gd name="T7" fmla="*/ 0 h 1838"/>
                <a:gd name="T8" fmla="*/ 343 w 344"/>
                <a:gd name="T9" fmla="*/ 0 h 1838"/>
                <a:gd name="T10" fmla="*/ 343 w 344"/>
                <a:gd name="T11" fmla="*/ 1650 h 1838"/>
                <a:gd name="T12" fmla="*/ 156 w 344"/>
                <a:gd name="T13" fmla="*/ 1837 h 1838"/>
                <a:gd name="T14" fmla="*/ 0 w 344"/>
                <a:gd name="T15" fmla="*/ 1837 h 18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1838">
                  <a:moveTo>
                    <a:pt x="0" y="1837"/>
                  </a:moveTo>
                  <a:lnTo>
                    <a:pt x="0" y="1837"/>
                  </a:lnTo>
                  <a:cubicBezTo>
                    <a:pt x="0" y="203"/>
                    <a:pt x="0" y="203"/>
                    <a:pt x="0" y="203"/>
                  </a:cubicBezTo>
                  <a:cubicBezTo>
                    <a:pt x="0" y="94"/>
                    <a:pt x="93" y="0"/>
                    <a:pt x="202" y="0"/>
                  </a:cubicBezTo>
                  <a:cubicBezTo>
                    <a:pt x="343" y="0"/>
                    <a:pt x="343" y="0"/>
                    <a:pt x="343" y="0"/>
                  </a:cubicBezTo>
                  <a:cubicBezTo>
                    <a:pt x="343" y="1650"/>
                    <a:pt x="343" y="1650"/>
                    <a:pt x="343" y="1650"/>
                  </a:cubicBezTo>
                  <a:cubicBezTo>
                    <a:pt x="343" y="1760"/>
                    <a:pt x="264" y="1837"/>
                    <a:pt x="156" y="1837"/>
                  </a:cubicBezTo>
                  <a:lnTo>
                    <a:pt x="0" y="183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29" name="Freeform 11">
              <a:extLst>
                <a:ext uri="{FF2B5EF4-FFF2-40B4-BE49-F238E27FC236}">
                  <a16:creationId xmlns:a16="http://schemas.microsoft.com/office/drawing/2014/main" id="{D155A6E6-334A-F34B-A6F3-F27A61EA6101}"/>
                </a:ext>
              </a:extLst>
            </p:cNvPr>
            <p:cNvSpPr>
              <a:spLocks noChangeArrowheads="1"/>
            </p:cNvSpPr>
            <p:nvPr/>
          </p:nvSpPr>
          <p:spPr bwMode="auto">
            <a:xfrm>
              <a:off x="8774113" y="3195638"/>
              <a:ext cx="606425" cy="688975"/>
            </a:xfrm>
            <a:custGeom>
              <a:avLst/>
              <a:gdLst>
                <a:gd name="T0" fmla="*/ 1683 w 1684"/>
                <a:gd name="T1" fmla="*/ 1652 h 1916"/>
                <a:gd name="T2" fmla="*/ 1683 w 1684"/>
                <a:gd name="T3" fmla="*/ 1652 h 1916"/>
                <a:gd name="T4" fmla="*/ 981 w 1684"/>
                <a:gd name="T5" fmla="*/ 1915 h 1916"/>
                <a:gd name="T6" fmla="*/ 15 w 1684"/>
                <a:gd name="T7" fmla="*/ 966 h 1916"/>
                <a:gd name="T8" fmla="*/ 981 w 1684"/>
                <a:gd name="T9" fmla="*/ 0 h 1916"/>
                <a:gd name="T10" fmla="*/ 1651 w 1684"/>
                <a:gd name="T11" fmla="*/ 281 h 1916"/>
                <a:gd name="T12" fmla="*/ 1433 w 1684"/>
                <a:gd name="T13" fmla="*/ 498 h 1916"/>
                <a:gd name="T14" fmla="*/ 981 w 1684"/>
                <a:gd name="T15" fmla="*/ 327 h 1916"/>
                <a:gd name="T16" fmla="*/ 358 w 1684"/>
                <a:gd name="T17" fmla="*/ 966 h 1916"/>
                <a:gd name="T18" fmla="*/ 981 w 1684"/>
                <a:gd name="T19" fmla="*/ 1589 h 1916"/>
                <a:gd name="T20" fmla="*/ 1449 w 1684"/>
                <a:gd name="T21" fmla="*/ 1402 h 1916"/>
                <a:gd name="T22" fmla="*/ 1683 w 1684"/>
                <a:gd name="T23" fmla="*/ 1652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4" h="1916">
                  <a:moveTo>
                    <a:pt x="1683" y="1652"/>
                  </a:moveTo>
                  <a:lnTo>
                    <a:pt x="1683" y="1652"/>
                  </a:lnTo>
                  <a:cubicBezTo>
                    <a:pt x="1496" y="1822"/>
                    <a:pt x="1246" y="1915"/>
                    <a:pt x="981" y="1915"/>
                  </a:cubicBezTo>
                  <a:cubicBezTo>
                    <a:pt x="296" y="1915"/>
                    <a:pt x="15" y="1449"/>
                    <a:pt x="15" y="966"/>
                  </a:cubicBezTo>
                  <a:cubicBezTo>
                    <a:pt x="0" y="483"/>
                    <a:pt x="327" y="0"/>
                    <a:pt x="981" y="0"/>
                  </a:cubicBezTo>
                  <a:cubicBezTo>
                    <a:pt x="1230" y="0"/>
                    <a:pt x="1464" y="94"/>
                    <a:pt x="1651" y="281"/>
                  </a:cubicBezTo>
                  <a:cubicBezTo>
                    <a:pt x="1433" y="498"/>
                    <a:pt x="1433" y="498"/>
                    <a:pt x="1433" y="498"/>
                  </a:cubicBezTo>
                  <a:cubicBezTo>
                    <a:pt x="1309" y="390"/>
                    <a:pt x="1137" y="327"/>
                    <a:pt x="981" y="327"/>
                  </a:cubicBezTo>
                  <a:cubicBezTo>
                    <a:pt x="545" y="327"/>
                    <a:pt x="342" y="670"/>
                    <a:pt x="358" y="966"/>
                  </a:cubicBezTo>
                  <a:cubicBezTo>
                    <a:pt x="358" y="1278"/>
                    <a:pt x="529" y="1589"/>
                    <a:pt x="981" y="1589"/>
                  </a:cubicBezTo>
                  <a:cubicBezTo>
                    <a:pt x="1137" y="1589"/>
                    <a:pt x="1324" y="1527"/>
                    <a:pt x="1449" y="1402"/>
                  </a:cubicBezTo>
                  <a:lnTo>
                    <a:pt x="1683" y="165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30" name="Freeform 12">
              <a:extLst>
                <a:ext uri="{FF2B5EF4-FFF2-40B4-BE49-F238E27FC236}">
                  <a16:creationId xmlns:a16="http://schemas.microsoft.com/office/drawing/2014/main" id="{01BACBCE-4272-8D4E-A3C2-7A818B79C16F}"/>
                </a:ext>
              </a:extLst>
            </p:cNvPr>
            <p:cNvSpPr>
              <a:spLocks noChangeArrowheads="1"/>
            </p:cNvSpPr>
            <p:nvPr/>
          </p:nvSpPr>
          <p:spPr bwMode="auto">
            <a:xfrm>
              <a:off x="9537700" y="3184525"/>
              <a:ext cx="566738" cy="706438"/>
            </a:xfrm>
            <a:custGeom>
              <a:avLst/>
              <a:gdLst>
                <a:gd name="T0" fmla="*/ 1246 w 1575"/>
                <a:gd name="T1" fmla="*/ 514 h 1963"/>
                <a:gd name="T2" fmla="*/ 1246 w 1575"/>
                <a:gd name="T3" fmla="*/ 514 h 1963"/>
                <a:gd name="T4" fmla="*/ 810 w 1575"/>
                <a:gd name="T5" fmla="*/ 312 h 1963"/>
                <a:gd name="T6" fmla="*/ 420 w 1575"/>
                <a:gd name="T7" fmla="*/ 545 h 1963"/>
                <a:gd name="T8" fmla="*/ 826 w 1575"/>
                <a:gd name="T9" fmla="*/ 779 h 1963"/>
                <a:gd name="T10" fmla="*/ 1574 w 1575"/>
                <a:gd name="T11" fmla="*/ 1371 h 1963"/>
                <a:gd name="T12" fmla="*/ 794 w 1575"/>
                <a:gd name="T13" fmla="*/ 1946 h 1963"/>
                <a:gd name="T14" fmla="*/ 0 w 1575"/>
                <a:gd name="T15" fmla="*/ 1496 h 1963"/>
                <a:gd name="T16" fmla="*/ 280 w 1575"/>
                <a:gd name="T17" fmla="*/ 1356 h 1963"/>
                <a:gd name="T18" fmla="*/ 794 w 1575"/>
                <a:gd name="T19" fmla="*/ 1651 h 1963"/>
                <a:gd name="T20" fmla="*/ 1230 w 1575"/>
                <a:gd name="T21" fmla="*/ 1371 h 1963"/>
                <a:gd name="T22" fmla="*/ 794 w 1575"/>
                <a:gd name="T23" fmla="*/ 1090 h 1963"/>
                <a:gd name="T24" fmla="*/ 78 w 1575"/>
                <a:gd name="T25" fmla="*/ 529 h 1963"/>
                <a:gd name="T26" fmla="*/ 794 w 1575"/>
                <a:gd name="T27" fmla="*/ 0 h 1963"/>
                <a:gd name="T28" fmla="*/ 1527 w 1575"/>
                <a:gd name="T29" fmla="*/ 374 h 1963"/>
                <a:gd name="T30" fmla="*/ 1246 w 1575"/>
                <a:gd name="T31" fmla="*/ 514 h 1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75" h="1963">
                  <a:moveTo>
                    <a:pt x="1246" y="514"/>
                  </a:moveTo>
                  <a:lnTo>
                    <a:pt x="1246" y="514"/>
                  </a:lnTo>
                  <a:cubicBezTo>
                    <a:pt x="1184" y="405"/>
                    <a:pt x="1013" y="312"/>
                    <a:pt x="810" y="312"/>
                  </a:cubicBezTo>
                  <a:cubicBezTo>
                    <a:pt x="545" y="312"/>
                    <a:pt x="420" y="405"/>
                    <a:pt x="420" y="545"/>
                  </a:cubicBezTo>
                  <a:cubicBezTo>
                    <a:pt x="420" y="701"/>
                    <a:pt x="607" y="748"/>
                    <a:pt x="826" y="779"/>
                  </a:cubicBezTo>
                  <a:cubicBezTo>
                    <a:pt x="1215" y="841"/>
                    <a:pt x="1574" y="935"/>
                    <a:pt x="1574" y="1371"/>
                  </a:cubicBezTo>
                  <a:cubicBezTo>
                    <a:pt x="1558" y="1791"/>
                    <a:pt x="1200" y="1962"/>
                    <a:pt x="794" y="1946"/>
                  </a:cubicBezTo>
                  <a:cubicBezTo>
                    <a:pt x="420" y="1946"/>
                    <a:pt x="125" y="1837"/>
                    <a:pt x="0" y="1496"/>
                  </a:cubicBezTo>
                  <a:cubicBezTo>
                    <a:pt x="280" y="1356"/>
                    <a:pt x="280" y="1356"/>
                    <a:pt x="280" y="1356"/>
                  </a:cubicBezTo>
                  <a:cubicBezTo>
                    <a:pt x="358" y="1558"/>
                    <a:pt x="576" y="1651"/>
                    <a:pt x="794" y="1651"/>
                  </a:cubicBezTo>
                  <a:cubicBezTo>
                    <a:pt x="1013" y="1651"/>
                    <a:pt x="1215" y="1573"/>
                    <a:pt x="1230" y="1371"/>
                  </a:cubicBezTo>
                  <a:cubicBezTo>
                    <a:pt x="1230" y="1199"/>
                    <a:pt x="1043" y="1122"/>
                    <a:pt x="794" y="1090"/>
                  </a:cubicBezTo>
                  <a:cubicBezTo>
                    <a:pt x="420" y="1044"/>
                    <a:pt x="78" y="950"/>
                    <a:pt x="78" y="529"/>
                  </a:cubicBezTo>
                  <a:cubicBezTo>
                    <a:pt x="93" y="156"/>
                    <a:pt x="467" y="0"/>
                    <a:pt x="794" y="0"/>
                  </a:cubicBezTo>
                  <a:cubicBezTo>
                    <a:pt x="1090" y="15"/>
                    <a:pt x="1387" y="93"/>
                    <a:pt x="1527" y="374"/>
                  </a:cubicBezTo>
                  <a:lnTo>
                    <a:pt x="1246" y="51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31" name="Freeform 13">
              <a:extLst>
                <a:ext uri="{FF2B5EF4-FFF2-40B4-BE49-F238E27FC236}">
                  <a16:creationId xmlns:a16="http://schemas.microsoft.com/office/drawing/2014/main" id="{3DD159CD-7D64-4C4E-9CA6-90C40144810E}"/>
                </a:ext>
              </a:extLst>
            </p:cNvPr>
            <p:cNvSpPr>
              <a:spLocks noChangeArrowheads="1"/>
            </p:cNvSpPr>
            <p:nvPr/>
          </p:nvSpPr>
          <p:spPr bwMode="auto">
            <a:xfrm>
              <a:off x="6535738" y="4294188"/>
              <a:ext cx="287337" cy="427037"/>
            </a:xfrm>
            <a:custGeom>
              <a:avLst/>
              <a:gdLst>
                <a:gd name="T0" fmla="*/ 0 w 796"/>
                <a:gd name="T1" fmla="*/ 32 h 1186"/>
                <a:gd name="T2" fmla="*/ 0 w 796"/>
                <a:gd name="T3" fmla="*/ 32 h 1186"/>
                <a:gd name="T4" fmla="*/ 93 w 796"/>
                <a:gd name="T5" fmla="*/ 32 h 1186"/>
                <a:gd name="T6" fmla="*/ 109 w 796"/>
                <a:gd name="T7" fmla="*/ 172 h 1186"/>
                <a:gd name="T8" fmla="*/ 249 w 796"/>
                <a:gd name="T9" fmla="*/ 47 h 1186"/>
                <a:gd name="T10" fmla="*/ 421 w 796"/>
                <a:gd name="T11" fmla="*/ 0 h 1186"/>
                <a:gd name="T12" fmla="*/ 701 w 796"/>
                <a:gd name="T13" fmla="*/ 125 h 1186"/>
                <a:gd name="T14" fmla="*/ 795 w 796"/>
                <a:gd name="T15" fmla="*/ 453 h 1186"/>
                <a:gd name="T16" fmla="*/ 670 w 796"/>
                <a:gd name="T17" fmla="*/ 811 h 1186"/>
                <a:gd name="T18" fmla="*/ 405 w 796"/>
                <a:gd name="T19" fmla="*/ 920 h 1186"/>
                <a:gd name="T20" fmla="*/ 234 w 796"/>
                <a:gd name="T21" fmla="*/ 873 h 1186"/>
                <a:gd name="T22" fmla="*/ 125 w 796"/>
                <a:gd name="T23" fmla="*/ 764 h 1186"/>
                <a:gd name="T24" fmla="*/ 125 w 796"/>
                <a:gd name="T25" fmla="*/ 1185 h 1186"/>
                <a:gd name="T26" fmla="*/ 0 w 796"/>
                <a:gd name="T27" fmla="*/ 1185 h 1186"/>
                <a:gd name="T28" fmla="*/ 0 w 796"/>
                <a:gd name="T29" fmla="*/ 32 h 1186"/>
                <a:gd name="T30" fmla="*/ 654 w 796"/>
                <a:gd name="T31" fmla="*/ 453 h 1186"/>
                <a:gd name="T32" fmla="*/ 654 w 796"/>
                <a:gd name="T33" fmla="*/ 453 h 1186"/>
                <a:gd name="T34" fmla="*/ 576 w 796"/>
                <a:gd name="T35" fmla="*/ 172 h 1186"/>
                <a:gd name="T36" fmla="*/ 389 w 796"/>
                <a:gd name="T37" fmla="*/ 110 h 1186"/>
                <a:gd name="T38" fmla="*/ 187 w 796"/>
                <a:gd name="T39" fmla="*/ 203 h 1186"/>
                <a:gd name="T40" fmla="*/ 109 w 796"/>
                <a:gd name="T41" fmla="*/ 453 h 1186"/>
                <a:gd name="T42" fmla="*/ 202 w 796"/>
                <a:gd name="T43" fmla="*/ 733 h 1186"/>
                <a:gd name="T44" fmla="*/ 389 w 796"/>
                <a:gd name="T45" fmla="*/ 811 h 1186"/>
                <a:gd name="T46" fmla="*/ 592 w 796"/>
                <a:gd name="T47" fmla="*/ 702 h 1186"/>
                <a:gd name="T48" fmla="*/ 654 w 796"/>
                <a:gd name="T49" fmla="*/ 453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6" h="1186">
                  <a:moveTo>
                    <a:pt x="0" y="32"/>
                  </a:moveTo>
                  <a:lnTo>
                    <a:pt x="0" y="32"/>
                  </a:lnTo>
                  <a:cubicBezTo>
                    <a:pt x="93" y="32"/>
                    <a:pt x="93" y="32"/>
                    <a:pt x="93" y="32"/>
                  </a:cubicBezTo>
                  <a:cubicBezTo>
                    <a:pt x="109" y="172"/>
                    <a:pt x="109" y="172"/>
                    <a:pt x="109" y="172"/>
                  </a:cubicBezTo>
                  <a:cubicBezTo>
                    <a:pt x="156" y="110"/>
                    <a:pt x="187" y="63"/>
                    <a:pt x="249" y="47"/>
                  </a:cubicBezTo>
                  <a:cubicBezTo>
                    <a:pt x="296" y="16"/>
                    <a:pt x="358" y="0"/>
                    <a:pt x="421" y="0"/>
                  </a:cubicBezTo>
                  <a:cubicBezTo>
                    <a:pt x="529" y="0"/>
                    <a:pt x="623" y="47"/>
                    <a:pt x="701" y="125"/>
                  </a:cubicBezTo>
                  <a:cubicBezTo>
                    <a:pt x="763" y="219"/>
                    <a:pt x="795" y="312"/>
                    <a:pt x="795" y="453"/>
                  </a:cubicBezTo>
                  <a:cubicBezTo>
                    <a:pt x="795" y="608"/>
                    <a:pt x="748" y="733"/>
                    <a:pt x="670" y="811"/>
                  </a:cubicBezTo>
                  <a:cubicBezTo>
                    <a:pt x="592" y="873"/>
                    <a:pt x="514" y="920"/>
                    <a:pt x="405" y="920"/>
                  </a:cubicBezTo>
                  <a:cubicBezTo>
                    <a:pt x="342" y="920"/>
                    <a:pt x="280" y="904"/>
                    <a:pt x="234" y="873"/>
                  </a:cubicBezTo>
                  <a:cubicBezTo>
                    <a:pt x="187" y="842"/>
                    <a:pt x="140" y="811"/>
                    <a:pt x="125" y="764"/>
                  </a:cubicBezTo>
                  <a:cubicBezTo>
                    <a:pt x="125" y="1185"/>
                    <a:pt x="125" y="1185"/>
                    <a:pt x="125" y="1185"/>
                  </a:cubicBezTo>
                  <a:cubicBezTo>
                    <a:pt x="0" y="1185"/>
                    <a:pt x="0" y="1185"/>
                    <a:pt x="0" y="1185"/>
                  </a:cubicBezTo>
                  <a:lnTo>
                    <a:pt x="0" y="32"/>
                  </a:lnTo>
                  <a:close/>
                  <a:moveTo>
                    <a:pt x="654" y="453"/>
                  </a:moveTo>
                  <a:lnTo>
                    <a:pt x="654" y="453"/>
                  </a:lnTo>
                  <a:cubicBezTo>
                    <a:pt x="654" y="328"/>
                    <a:pt x="623" y="234"/>
                    <a:pt x="576" y="172"/>
                  </a:cubicBezTo>
                  <a:cubicBezTo>
                    <a:pt x="529" y="125"/>
                    <a:pt x="467" y="110"/>
                    <a:pt x="389" y="110"/>
                  </a:cubicBezTo>
                  <a:cubicBezTo>
                    <a:pt x="296" y="110"/>
                    <a:pt x="234" y="141"/>
                    <a:pt x="187" y="203"/>
                  </a:cubicBezTo>
                  <a:cubicBezTo>
                    <a:pt x="140" y="266"/>
                    <a:pt x="109" y="343"/>
                    <a:pt x="109" y="453"/>
                  </a:cubicBezTo>
                  <a:cubicBezTo>
                    <a:pt x="109" y="577"/>
                    <a:pt x="140" y="671"/>
                    <a:pt x="202" y="733"/>
                  </a:cubicBezTo>
                  <a:cubicBezTo>
                    <a:pt x="249" y="780"/>
                    <a:pt x="312" y="811"/>
                    <a:pt x="389" y="811"/>
                  </a:cubicBezTo>
                  <a:cubicBezTo>
                    <a:pt x="467" y="811"/>
                    <a:pt x="545" y="780"/>
                    <a:pt x="592" y="702"/>
                  </a:cubicBezTo>
                  <a:cubicBezTo>
                    <a:pt x="639" y="640"/>
                    <a:pt x="654" y="561"/>
                    <a:pt x="654" y="4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32" name="Freeform 14">
              <a:extLst>
                <a:ext uri="{FF2B5EF4-FFF2-40B4-BE49-F238E27FC236}">
                  <a16:creationId xmlns:a16="http://schemas.microsoft.com/office/drawing/2014/main" id="{2155D973-52B6-984D-AA0C-8658F8F90EC8}"/>
                </a:ext>
              </a:extLst>
            </p:cNvPr>
            <p:cNvSpPr>
              <a:spLocks noChangeArrowheads="1"/>
            </p:cNvSpPr>
            <p:nvPr/>
          </p:nvSpPr>
          <p:spPr bwMode="auto">
            <a:xfrm>
              <a:off x="6878638" y="4294188"/>
              <a:ext cx="258762" cy="331787"/>
            </a:xfrm>
            <a:custGeom>
              <a:avLst/>
              <a:gdLst>
                <a:gd name="T0" fmla="*/ 156 w 718"/>
                <a:gd name="T1" fmla="*/ 266 h 921"/>
                <a:gd name="T2" fmla="*/ 156 w 718"/>
                <a:gd name="T3" fmla="*/ 266 h 921"/>
                <a:gd name="T4" fmla="*/ 16 w 718"/>
                <a:gd name="T5" fmla="*/ 266 h 921"/>
                <a:gd name="T6" fmla="*/ 140 w 718"/>
                <a:gd name="T7" fmla="*/ 63 h 921"/>
                <a:gd name="T8" fmla="*/ 374 w 718"/>
                <a:gd name="T9" fmla="*/ 0 h 921"/>
                <a:gd name="T10" fmla="*/ 639 w 718"/>
                <a:gd name="T11" fmla="*/ 94 h 921"/>
                <a:gd name="T12" fmla="*/ 717 w 718"/>
                <a:gd name="T13" fmla="*/ 297 h 921"/>
                <a:gd name="T14" fmla="*/ 717 w 718"/>
                <a:gd name="T15" fmla="*/ 889 h 921"/>
                <a:gd name="T16" fmla="*/ 608 w 718"/>
                <a:gd name="T17" fmla="*/ 889 h 921"/>
                <a:gd name="T18" fmla="*/ 593 w 718"/>
                <a:gd name="T19" fmla="*/ 764 h 921"/>
                <a:gd name="T20" fmla="*/ 296 w 718"/>
                <a:gd name="T21" fmla="*/ 920 h 921"/>
                <a:gd name="T22" fmla="*/ 78 w 718"/>
                <a:gd name="T23" fmla="*/ 842 h 921"/>
                <a:gd name="T24" fmla="*/ 0 w 718"/>
                <a:gd name="T25" fmla="*/ 671 h 921"/>
                <a:gd name="T26" fmla="*/ 94 w 718"/>
                <a:gd name="T27" fmla="*/ 484 h 921"/>
                <a:gd name="T28" fmla="*/ 327 w 718"/>
                <a:gd name="T29" fmla="*/ 390 h 921"/>
                <a:gd name="T30" fmla="*/ 593 w 718"/>
                <a:gd name="T31" fmla="*/ 343 h 921"/>
                <a:gd name="T32" fmla="*/ 593 w 718"/>
                <a:gd name="T33" fmla="*/ 281 h 921"/>
                <a:gd name="T34" fmla="*/ 530 w 718"/>
                <a:gd name="T35" fmla="*/ 141 h 921"/>
                <a:gd name="T36" fmla="*/ 374 w 718"/>
                <a:gd name="T37" fmla="*/ 94 h 921"/>
                <a:gd name="T38" fmla="*/ 203 w 718"/>
                <a:gd name="T39" fmla="*/ 157 h 921"/>
                <a:gd name="T40" fmla="*/ 156 w 718"/>
                <a:gd name="T41" fmla="*/ 266 h 921"/>
                <a:gd name="T42" fmla="*/ 593 w 718"/>
                <a:gd name="T43" fmla="*/ 577 h 921"/>
                <a:gd name="T44" fmla="*/ 593 w 718"/>
                <a:gd name="T45" fmla="*/ 577 h 921"/>
                <a:gd name="T46" fmla="*/ 593 w 718"/>
                <a:gd name="T47" fmla="*/ 437 h 921"/>
                <a:gd name="T48" fmla="*/ 359 w 718"/>
                <a:gd name="T49" fmla="*/ 484 h 921"/>
                <a:gd name="T50" fmla="*/ 172 w 718"/>
                <a:gd name="T51" fmla="*/ 546 h 921"/>
                <a:gd name="T52" fmla="*/ 125 w 718"/>
                <a:gd name="T53" fmla="*/ 655 h 921"/>
                <a:gd name="T54" fmla="*/ 187 w 718"/>
                <a:gd name="T55" fmla="*/ 780 h 921"/>
                <a:gd name="T56" fmla="*/ 327 w 718"/>
                <a:gd name="T57" fmla="*/ 811 h 921"/>
                <a:gd name="T58" fmla="*/ 514 w 718"/>
                <a:gd name="T59" fmla="*/ 733 h 921"/>
                <a:gd name="T60" fmla="*/ 593 w 718"/>
                <a:gd name="T61" fmla="*/ 577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8" h="921">
                  <a:moveTo>
                    <a:pt x="156" y="266"/>
                  </a:moveTo>
                  <a:lnTo>
                    <a:pt x="156" y="266"/>
                  </a:lnTo>
                  <a:cubicBezTo>
                    <a:pt x="16" y="266"/>
                    <a:pt x="16" y="266"/>
                    <a:pt x="16" y="266"/>
                  </a:cubicBezTo>
                  <a:cubicBezTo>
                    <a:pt x="32" y="172"/>
                    <a:pt x="63" y="110"/>
                    <a:pt x="140" y="63"/>
                  </a:cubicBezTo>
                  <a:cubicBezTo>
                    <a:pt x="203" y="16"/>
                    <a:pt x="281" y="0"/>
                    <a:pt x="374" y="0"/>
                  </a:cubicBezTo>
                  <a:cubicBezTo>
                    <a:pt x="483" y="0"/>
                    <a:pt x="577" y="32"/>
                    <a:pt x="639" y="94"/>
                  </a:cubicBezTo>
                  <a:cubicBezTo>
                    <a:pt x="686" y="141"/>
                    <a:pt x="717" y="203"/>
                    <a:pt x="717" y="297"/>
                  </a:cubicBezTo>
                  <a:cubicBezTo>
                    <a:pt x="717" y="889"/>
                    <a:pt x="717" y="889"/>
                    <a:pt x="717" y="889"/>
                  </a:cubicBezTo>
                  <a:cubicBezTo>
                    <a:pt x="608" y="889"/>
                    <a:pt x="608" y="889"/>
                    <a:pt x="608" y="889"/>
                  </a:cubicBezTo>
                  <a:cubicBezTo>
                    <a:pt x="593" y="764"/>
                    <a:pt x="593" y="764"/>
                    <a:pt x="593" y="764"/>
                  </a:cubicBezTo>
                  <a:cubicBezTo>
                    <a:pt x="530" y="857"/>
                    <a:pt x="421" y="920"/>
                    <a:pt x="296" y="920"/>
                  </a:cubicBezTo>
                  <a:cubicBezTo>
                    <a:pt x="203" y="920"/>
                    <a:pt x="125" y="889"/>
                    <a:pt x="78" y="842"/>
                  </a:cubicBezTo>
                  <a:cubicBezTo>
                    <a:pt x="32" y="795"/>
                    <a:pt x="0" y="733"/>
                    <a:pt x="0" y="671"/>
                  </a:cubicBezTo>
                  <a:cubicBezTo>
                    <a:pt x="0" y="593"/>
                    <a:pt x="32" y="515"/>
                    <a:pt x="94" y="484"/>
                  </a:cubicBezTo>
                  <a:cubicBezTo>
                    <a:pt x="140" y="437"/>
                    <a:pt x="219" y="406"/>
                    <a:pt x="327" y="390"/>
                  </a:cubicBezTo>
                  <a:cubicBezTo>
                    <a:pt x="593" y="343"/>
                    <a:pt x="593" y="343"/>
                    <a:pt x="593" y="343"/>
                  </a:cubicBezTo>
                  <a:cubicBezTo>
                    <a:pt x="593" y="281"/>
                    <a:pt x="593" y="281"/>
                    <a:pt x="593" y="281"/>
                  </a:cubicBezTo>
                  <a:cubicBezTo>
                    <a:pt x="593" y="219"/>
                    <a:pt x="561" y="172"/>
                    <a:pt x="530" y="141"/>
                  </a:cubicBezTo>
                  <a:cubicBezTo>
                    <a:pt x="483" y="110"/>
                    <a:pt x="437" y="94"/>
                    <a:pt x="374" y="94"/>
                  </a:cubicBezTo>
                  <a:cubicBezTo>
                    <a:pt x="296" y="94"/>
                    <a:pt x="250" y="110"/>
                    <a:pt x="203" y="157"/>
                  </a:cubicBezTo>
                  <a:cubicBezTo>
                    <a:pt x="172" y="172"/>
                    <a:pt x="156" y="219"/>
                    <a:pt x="156" y="266"/>
                  </a:cubicBezTo>
                  <a:close/>
                  <a:moveTo>
                    <a:pt x="593" y="577"/>
                  </a:moveTo>
                  <a:lnTo>
                    <a:pt x="593" y="577"/>
                  </a:lnTo>
                  <a:cubicBezTo>
                    <a:pt x="593" y="437"/>
                    <a:pt x="593" y="437"/>
                    <a:pt x="593" y="437"/>
                  </a:cubicBezTo>
                  <a:cubicBezTo>
                    <a:pt x="359" y="484"/>
                    <a:pt x="359" y="484"/>
                    <a:pt x="359" y="484"/>
                  </a:cubicBezTo>
                  <a:cubicBezTo>
                    <a:pt x="265" y="499"/>
                    <a:pt x="203" y="515"/>
                    <a:pt x="172" y="546"/>
                  </a:cubicBezTo>
                  <a:cubicBezTo>
                    <a:pt x="140" y="577"/>
                    <a:pt x="125" y="608"/>
                    <a:pt x="125" y="655"/>
                  </a:cubicBezTo>
                  <a:cubicBezTo>
                    <a:pt x="125" y="717"/>
                    <a:pt x="156" y="748"/>
                    <a:pt x="187" y="780"/>
                  </a:cubicBezTo>
                  <a:cubicBezTo>
                    <a:pt x="219" y="795"/>
                    <a:pt x="265" y="811"/>
                    <a:pt x="327" y="811"/>
                  </a:cubicBezTo>
                  <a:cubicBezTo>
                    <a:pt x="406" y="811"/>
                    <a:pt x="468" y="780"/>
                    <a:pt x="514" y="733"/>
                  </a:cubicBezTo>
                  <a:cubicBezTo>
                    <a:pt x="561" y="686"/>
                    <a:pt x="593" y="640"/>
                    <a:pt x="593" y="57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33" name="Freeform 15">
              <a:extLst>
                <a:ext uri="{FF2B5EF4-FFF2-40B4-BE49-F238E27FC236}">
                  <a16:creationId xmlns:a16="http://schemas.microsoft.com/office/drawing/2014/main" id="{80E21B76-69D8-0E48-BE3F-A9BBEB2DB2B9}"/>
                </a:ext>
              </a:extLst>
            </p:cNvPr>
            <p:cNvSpPr>
              <a:spLocks noChangeArrowheads="1"/>
            </p:cNvSpPr>
            <p:nvPr/>
          </p:nvSpPr>
          <p:spPr bwMode="auto">
            <a:xfrm>
              <a:off x="7226300" y="4294188"/>
              <a:ext cx="157163" cy="320675"/>
            </a:xfrm>
            <a:custGeom>
              <a:avLst/>
              <a:gdLst>
                <a:gd name="T0" fmla="*/ 124 w 437"/>
                <a:gd name="T1" fmla="*/ 889 h 890"/>
                <a:gd name="T2" fmla="*/ 124 w 437"/>
                <a:gd name="T3" fmla="*/ 889 h 890"/>
                <a:gd name="T4" fmla="*/ 0 w 437"/>
                <a:gd name="T5" fmla="*/ 889 h 890"/>
                <a:gd name="T6" fmla="*/ 0 w 437"/>
                <a:gd name="T7" fmla="*/ 32 h 890"/>
                <a:gd name="T8" fmla="*/ 93 w 437"/>
                <a:gd name="T9" fmla="*/ 32 h 890"/>
                <a:gd name="T10" fmla="*/ 124 w 437"/>
                <a:gd name="T11" fmla="*/ 172 h 890"/>
                <a:gd name="T12" fmla="*/ 342 w 437"/>
                <a:gd name="T13" fmla="*/ 0 h 890"/>
                <a:gd name="T14" fmla="*/ 436 w 437"/>
                <a:gd name="T15" fmla="*/ 16 h 890"/>
                <a:gd name="T16" fmla="*/ 436 w 437"/>
                <a:gd name="T17" fmla="*/ 141 h 890"/>
                <a:gd name="T18" fmla="*/ 342 w 437"/>
                <a:gd name="T19" fmla="*/ 125 h 890"/>
                <a:gd name="T20" fmla="*/ 187 w 437"/>
                <a:gd name="T21" fmla="*/ 219 h 890"/>
                <a:gd name="T22" fmla="*/ 124 w 437"/>
                <a:gd name="T23" fmla="*/ 437 h 890"/>
                <a:gd name="T24" fmla="*/ 124 w 437"/>
                <a:gd name="T25" fmla="*/ 889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7" h="890">
                  <a:moveTo>
                    <a:pt x="124" y="889"/>
                  </a:moveTo>
                  <a:lnTo>
                    <a:pt x="124" y="889"/>
                  </a:lnTo>
                  <a:cubicBezTo>
                    <a:pt x="0" y="889"/>
                    <a:pt x="0" y="889"/>
                    <a:pt x="0" y="889"/>
                  </a:cubicBezTo>
                  <a:cubicBezTo>
                    <a:pt x="0" y="32"/>
                    <a:pt x="0" y="32"/>
                    <a:pt x="0" y="32"/>
                  </a:cubicBezTo>
                  <a:cubicBezTo>
                    <a:pt x="93" y="32"/>
                    <a:pt x="93" y="32"/>
                    <a:pt x="93" y="32"/>
                  </a:cubicBezTo>
                  <a:cubicBezTo>
                    <a:pt x="124" y="172"/>
                    <a:pt x="124" y="172"/>
                    <a:pt x="124" y="172"/>
                  </a:cubicBezTo>
                  <a:cubicBezTo>
                    <a:pt x="171" y="63"/>
                    <a:pt x="233" y="0"/>
                    <a:pt x="342" y="0"/>
                  </a:cubicBezTo>
                  <a:cubicBezTo>
                    <a:pt x="373" y="0"/>
                    <a:pt x="404" y="0"/>
                    <a:pt x="436" y="16"/>
                  </a:cubicBezTo>
                  <a:cubicBezTo>
                    <a:pt x="436" y="141"/>
                    <a:pt x="436" y="141"/>
                    <a:pt x="436" y="141"/>
                  </a:cubicBezTo>
                  <a:cubicBezTo>
                    <a:pt x="404" y="125"/>
                    <a:pt x="373" y="125"/>
                    <a:pt x="342" y="125"/>
                  </a:cubicBezTo>
                  <a:cubicBezTo>
                    <a:pt x="280" y="125"/>
                    <a:pt x="217" y="157"/>
                    <a:pt x="187" y="219"/>
                  </a:cubicBezTo>
                  <a:cubicBezTo>
                    <a:pt x="140" y="266"/>
                    <a:pt x="124" y="343"/>
                    <a:pt x="124" y="437"/>
                  </a:cubicBezTo>
                  <a:lnTo>
                    <a:pt x="124" y="88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34" name="Freeform 16">
              <a:extLst>
                <a:ext uri="{FF2B5EF4-FFF2-40B4-BE49-F238E27FC236}">
                  <a16:creationId xmlns:a16="http://schemas.microsoft.com/office/drawing/2014/main" id="{8491FF42-ABF6-2A4F-8791-9774E5EB4458}"/>
                </a:ext>
              </a:extLst>
            </p:cNvPr>
            <p:cNvSpPr>
              <a:spLocks noChangeArrowheads="1"/>
            </p:cNvSpPr>
            <p:nvPr/>
          </p:nvSpPr>
          <p:spPr bwMode="auto">
            <a:xfrm>
              <a:off x="7427913" y="4227513"/>
              <a:ext cx="163512" cy="398462"/>
            </a:xfrm>
            <a:custGeom>
              <a:avLst/>
              <a:gdLst>
                <a:gd name="T0" fmla="*/ 437 w 453"/>
                <a:gd name="T1" fmla="*/ 311 h 1107"/>
                <a:gd name="T2" fmla="*/ 437 w 453"/>
                <a:gd name="T3" fmla="*/ 311 h 1107"/>
                <a:gd name="T4" fmla="*/ 250 w 453"/>
                <a:gd name="T5" fmla="*/ 311 h 1107"/>
                <a:gd name="T6" fmla="*/ 250 w 453"/>
                <a:gd name="T7" fmla="*/ 888 h 1107"/>
                <a:gd name="T8" fmla="*/ 358 w 453"/>
                <a:gd name="T9" fmla="*/ 997 h 1107"/>
                <a:gd name="T10" fmla="*/ 452 w 453"/>
                <a:gd name="T11" fmla="*/ 981 h 1107"/>
                <a:gd name="T12" fmla="*/ 452 w 453"/>
                <a:gd name="T13" fmla="*/ 1090 h 1107"/>
                <a:gd name="T14" fmla="*/ 343 w 453"/>
                <a:gd name="T15" fmla="*/ 1106 h 1107"/>
                <a:gd name="T16" fmla="*/ 171 w 453"/>
                <a:gd name="T17" fmla="*/ 1028 h 1107"/>
                <a:gd name="T18" fmla="*/ 125 w 453"/>
                <a:gd name="T19" fmla="*/ 888 h 1107"/>
                <a:gd name="T20" fmla="*/ 125 w 453"/>
                <a:gd name="T21" fmla="*/ 311 h 1107"/>
                <a:gd name="T22" fmla="*/ 0 w 453"/>
                <a:gd name="T23" fmla="*/ 311 h 1107"/>
                <a:gd name="T24" fmla="*/ 0 w 453"/>
                <a:gd name="T25" fmla="*/ 218 h 1107"/>
                <a:gd name="T26" fmla="*/ 125 w 453"/>
                <a:gd name="T27" fmla="*/ 218 h 1107"/>
                <a:gd name="T28" fmla="*/ 141 w 453"/>
                <a:gd name="T29" fmla="*/ 0 h 1107"/>
                <a:gd name="T30" fmla="*/ 250 w 453"/>
                <a:gd name="T31" fmla="*/ 0 h 1107"/>
                <a:gd name="T32" fmla="*/ 250 w 453"/>
                <a:gd name="T33" fmla="*/ 218 h 1107"/>
                <a:gd name="T34" fmla="*/ 437 w 453"/>
                <a:gd name="T35" fmla="*/ 218 h 1107"/>
                <a:gd name="T36" fmla="*/ 437 w 453"/>
                <a:gd name="T37" fmla="*/ 311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3" h="1107">
                  <a:moveTo>
                    <a:pt x="437" y="311"/>
                  </a:moveTo>
                  <a:lnTo>
                    <a:pt x="437" y="311"/>
                  </a:lnTo>
                  <a:cubicBezTo>
                    <a:pt x="250" y="311"/>
                    <a:pt x="250" y="311"/>
                    <a:pt x="250" y="311"/>
                  </a:cubicBezTo>
                  <a:cubicBezTo>
                    <a:pt x="250" y="888"/>
                    <a:pt x="250" y="888"/>
                    <a:pt x="250" y="888"/>
                  </a:cubicBezTo>
                  <a:cubicBezTo>
                    <a:pt x="250" y="950"/>
                    <a:pt x="281" y="997"/>
                    <a:pt x="358" y="997"/>
                  </a:cubicBezTo>
                  <a:cubicBezTo>
                    <a:pt x="390" y="997"/>
                    <a:pt x="421" y="981"/>
                    <a:pt x="452" y="981"/>
                  </a:cubicBezTo>
                  <a:cubicBezTo>
                    <a:pt x="452" y="1090"/>
                    <a:pt x="452" y="1090"/>
                    <a:pt x="452" y="1090"/>
                  </a:cubicBezTo>
                  <a:cubicBezTo>
                    <a:pt x="405" y="1090"/>
                    <a:pt x="374" y="1106"/>
                    <a:pt x="343" y="1106"/>
                  </a:cubicBezTo>
                  <a:cubicBezTo>
                    <a:pt x="265" y="1106"/>
                    <a:pt x="203" y="1075"/>
                    <a:pt x="171" y="1028"/>
                  </a:cubicBezTo>
                  <a:cubicBezTo>
                    <a:pt x="141" y="997"/>
                    <a:pt x="125" y="950"/>
                    <a:pt x="125" y="888"/>
                  </a:cubicBezTo>
                  <a:cubicBezTo>
                    <a:pt x="125" y="311"/>
                    <a:pt x="125" y="311"/>
                    <a:pt x="125" y="311"/>
                  </a:cubicBezTo>
                  <a:cubicBezTo>
                    <a:pt x="0" y="311"/>
                    <a:pt x="0" y="311"/>
                    <a:pt x="0" y="311"/>
                  </a:cubicBezTo>
                  <a:cubicBezTo>
                    <a:pt x="0" y="218"/>
                    <a:pt x="0" y="218"/>
                    <a:pt x="0" y="218"/>
                  </a:cubicBezTo>
                  <a:cubicBezTo>
                    <a:pt x="125" y="218"/>
                    <a:pt x="125" y="218"/>
                    <a:pt x="125" y="218"/>
                  </a:cubicBezTo>
                  <a:cubicBezTo>
                    <a:pt x="141" y="0"/>
                    <a:pt x="141" y="0"/>
                    <a:pt x="141" y="0"/>
                  </a:cubicBezTo>
                  <a:cubicBezTo>
                    <a:pt x="250" y="0"/>
                    <a:pt x="250" y="0"/>
                    <a:pt x="250" y="0"/>
                  </a:cubicBezTo>
                  <a:cubicBezTo>
                    <a:pt x="250" y="218"/>
                    <a:pt x="250" y="218"/>
                    <a:pt x="250" y="218"/>
                  </a:cubicBezTo>
                  <a:cubicBezTo>
                    <a:pt x="437" y="218"/>
                    <a:pt x="437" y="218"/>
                    <a:pt x="437" y="218"/>
                  </a:cubicBezTo>
                  <a:lnTo>
                    <a:pt x="437" y="31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35" name="Freeform 17">
              <a:extLst>
                <a:ext uri="{FF2B5EF4-FFF2-40B4-BE49-F238E27FC236}">
                  <a16:creationId xmlns:a16="http://schemas.microsoft.com/office/drawing/2014/main" id="{C070CBB9-7B15-CA42-B68F-F0DD04C22FDB}"/>
                </a:ext>
              </a:extLst>
            </p:cNvPr>
            <p:cNvSpPr>
              <a:spLocks noChangeArrowheads="1"/>
            </p:cNvSpPr>
            <p:nvPr/>
          </p:nvSpPr>
          <p:spPr bwMode="auto">
            <a:xfrm>
              <a:off x="7826375" y="4294188"/>
              <a:ext cx="298450" cy="331787"/>
            </a:xfrm>
            <a:custGeom>
              <a:avLst/>
              <a:gdLst>
                <a:gd name="T0" fmla="*/ 0 w 828"/>
                <a:gd name="T1" fmla="*/ 453 h 921"/>
                <a:gd name="T2" fmla="*/ 0 w 828"/>
                <a:gd name="T3" fmla="*/ 453 h 921"/>
                <a:gd name="T4" fmla="*/ 141 w 828"/>
                <a:gd name="T5" fmla="*/ 94 h 921"/>
                <a:gd name="T6" fmla="*/ 406 w 828"/>
                <a:gd name="T7" fmla="*/ 0 h 921"/>
                <a:gd name="T8" fmla="*/ 717 w 828"/>
                <a:gd name="T9" fmla="*/ 125 h 921"/>
                <a:gd name="T10" fmla="*/ 827 w 828"/>
                <a:gd name="T11" fmla="*/ 453 h 921"/>
                <a:gd name="T12" fmla="*/ 686 w 828"/>
                <a:gd name="T13" fmla="*/ 811 h 921"/>
                <a:gd name="T14" fmla="*/ 406 w 828"/>
                <a:gd name="T15" fmla="*/ 920 h 921"/>
                <a:gd name="T16" fmla="*/ 110 w 828"/>
                <a:gd name="T17" fmla="*/ 780 h 921"/>
                <a:gd name="T18" fmla="*/ 0 w 828"/>
                <a:gd name="T19" fmla="*/ 453 h 921"/>
                <a:gd name="T20" fmla="*/ 125 w 828"/>
                <a:gd name="T21" fmla="*/ 453 h 921"/>
                <a:gd name="T22" fmla="*/ 125 w 828"/>
                <a:gd name="T23" fmla="*/ 453 h 921"/>
                <a:gd name="T24" fmla="*/ 219 w 828"/>
                <a:gd name="T25" fmla="*/ 733 h 921"/>
                <a:gd name="T26" fmla="*/ 421 w 828"/>
                <a:gd name="T27" fmla="*/ 811 h 921"/>
                <a:gd name="T28" fmla="*/ 624 w 828"/>
                <a:gd name="T29" fmla="*/ 717 h 921"/>
                <a:gd name="T30" fmla="*/ 702 w 828"/>
                <a:gd name="T31" fmla="*/ 453 h 921"/>
                <a:gd name="T32" fmla="*/ 608 w 828"/>
                <a:gd name="T33" fmla="*/ 172 h 921"/>
                <a:gd name="T34" fmla="*/ 406 w 828"/>
                <a:gd name="T35" fmla="*/ 110 h 921"/>
                <a:gd name="T36" fmla="*/ 203 w 828"/>
                <a:gd name="T37" fmla="*/ 203 h 921"/>
                <a:gd name="T38" fmla="*/ 125 w 828"/>
                <a:gd name="T39" fmla="*/ 453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8" h="921">
                  <a:moveTo>
                    <a:pt x="0" y="453"/>
                  </a:moveTo>
                  <a:lnTo>
                    <a:pt x="0" y="453"/>
                  </a:lnTo>
                  <a:cubicBezTo>
                    <a:pt x="0" y="297"/>
                    <a:pt x="47" y="187"/>
                    <a:pt x="141" y="94"/>
                  </a:cubicBezTo>
                  <a:cubicBezTo>
                    <a:pt x="203" y="32"/>
                    <a:pt x="297" y="0"/>
                    <a:pt x="406" y="0"/>
                  </a:cubicBezTo>
                  <a:cubicBezTo>
                    <a:pt x="546" y="0"/>
                    <a:pt x="640" y="47"/>
                    <a:pt x="717" y="125"/>
                  </a:cubicBezTo>
                  <a:cubicBezTo>
                    <a:pt x="795" y="219"/>
                    <a:pt x="827" y="328"/>
                    <a:pt x="827" y="453"/>
                  </a:cubicBezTo>
                  <a:cubicBezTo>
                    <a:pt x="827" y="608"/>
                    <a:pt x="780" y="733"/>
                    <a:pt x="686" y="811"/>
                  </a:cubicBezTo>
                  <a:cubicBezTo>
                    <a:pt x="624" y="889"/>
                    <a:pt x="530" y="920"/>
                    <a:pt x="406" y="920"/>
                  </a:cubicBezTo>
                  <a:cubicBezTo>
                    <a:pt x="281" y="920"/>
                    <a:pt x="172" y="873"/>
                    <a:pt x="110" y="780"/>
                  </a:cubicBezTo>
                  <a:cubicBezTo>
                    <a:pt x="32" y="702"/>
                    <a:pt x="0" y="593"/>
                    <a:pt x="0" y="453"/>
                  </a:cubicBezTo>
                  <a:close/>
                  <a:moveTo>
                    <a:pt x="125" y="453"/>
                  </a:moveTo>
                  <a:lnTo>
                    <a:pt x="125" y="453"/>
                  </a:lnTo>
                  <a:cubicBezTo>
                    <a:pt x="125" y="577"/>
                    <a:pt x="156" y="671"/>
                    <a:pt x="219" y="733"/>
                  </a:cubicBezTo>
                  <a:cubicBezTo>
                    <a:pt x="266" y="795"/>
                    <a:pt x="343" y="811"/>
                    <a:pt x="421" y="811"/>
                  </a:cubicBezTo>
                  <a:cubicBezTo>
                    <a:pt x="499" y="811"/>
                    <a:pt x="577" y="780"/>
                    <a:pt x="624" y="717"/>
                  </a:cubicBezTo>
                  <a:cubicBezTo>
                    <a:pt x="670" y="655"/>
                    <a:pt x="702" y="561"/>
                    <a:pt x="702" y="453"/>
                  </a:cubicBezTo>
                  <a:cubicBezTo>
                    <a:pt x="702" y="328"/>
                    <a:pt x="670" y="250"/>
                    <a:pt x="608" y="172"/>
                  </a:cubicBezTo>
                  <a:cubicBezTo>
                    <a:pt x="561" y="125"/>
                    <a:pt x="483" y="110"/>
                    <a:pt x="406" y="110"/>
                  </a:cubicBezTo>
                  <a:cubicBezTo>
                    <a:pt x="328" y="110"/>
                    <a:pt x="250" y="141"/>
                    <a:pt x="203" y="203"/>
                  </a:cubicBezTo>
                  <a:cubicBezTo>
                    <a:pt x="156" y="266"/>
                    <a:pt x="125" y="359"/>
                    <a:pt x="125" y="4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36" name="Freeform 18">
              <a:extLst>
                <a:ext uri="{FF2B5EF4-FFF2-40B4-BE49-F238E27FC236}">
                  <a16:creationId xmlns:a16="http://schemas.microsoft.com/office/drawing/2014/main" id="{03DAB9AA-D03F-F349-A66A-33F0C709ED71}"/>
                </a:ext>
              </a:extLst>
            </p:cNvPr>
            <p:cNvSpPr>
              <a:spLocks noChangeArrowheads="1"/>
            </p:cNvSpPr>
            <p:nvPr/>
          </p:nvSpPr>
          <p:spPr bwMode="auto">
            <a:xfrm>
              <a:off x="8162925" y="4176713"/>
              <a:ext cx="174625" cy="438150"/>
            </a:xfrm>
            <a:custGeom>
              <a:avLst/>
              <a:gdLst>
                <a:gd name="T0" fmla="*/ 483 w 484"/>
                <a:gd name="T1" fmla="*/ 16 h 1217"/>
                <a:gd name="T2" fmla="*/ 483 w 484"/>
                <a:gd name="T3" fmla="*/ 16 h 1217"/>
                <a:gd name="T4" fmla="*/ 483 w 484"/>
                <a:gd name="T5" fmla="*/ 125 h 1217"/>
                <a:gd name="T6" fmla="*/ 359 w 484"/>
                <a:gd name="T7" fmla="*/ 110 h 1217"/>
                <a:gd name="T8" fmla="*/ 281 w 484"/>
                <a:gd name="T9" fmla="*/ 125 h 1217"/>
                <a:gd name="T10" fmla="*/ 250 w 484"/>
                <a:gd name="T11" fmla="*/ 219 h 1217"/>
                <a:gd name="T12" fmla="*/ 250 w 484"/>
                <a:gd name="T13" fmla="*/ 359 h 1217"/>
                <a:gd name="T14" fmla="*/ 452 w 484"/>
                <a:gd name="T15" fmla="*/ 359 h 1217"/>
                <a:gd name="T16" fmla="*/ 452 w 484"/>
                <a:gd name="T17" fmla="*/ 452 h 1217"/>
                <a:gd name="T18" fmla="*/ 250 w 484"/>
                <a:gd name="T19" fmla="*/ 452 h 1217"/>
                <a:gd name="T20" fmla="*/ 250 w 484"/>
                <a:gd name="T21" fmla="*/ 1216 h 1217"/>
                <a:gd name="T22" fmla="*/ 125 w 484"/>
                <a:gd name="T23" fmla="*/ 1216 h 1217"/>
                <a:gd name="T24" fmla="*/ 125 w 484"/>
                <a:gd name="T25" fmla="*/ 452 h 1217"/>
                <a:gd name="T26" fmla="*/ 0 w 484"/>
                <a:gd name="T27" fmla="*/ 452 h 1217"/>
                <a:gd name="T28" fmla="*/ 0 w 484"/>
                <a:gd name="T29" fmla="*/ 359 h 1217"/>
                <a:gd name="T30" fmla="*/ 125 w 484"/>
                <a:gd name="T31" fmla="*/ 359 h 1217"/>
                <a:gd name="T32" fmla="*/ 125 w 484"/>
                <a:gd name="T33" fmla="*/ 219 h 1217"/>
                <a:gd name="T34" fmla="*/ 203 w 484"/>
                <a:gd name="T35" fmla="*/ 47 h 1217"/>
                <a:gd name="T36" fmla="*/ 343 w 484"/>
                <a:gd name="T37" fmla="*/ 0 h 1217"/>
                <a:gd name="T38" fmla="*/ 483 w 484"/>
                <a:gd name="T39" fmla="*/ 16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4" h="1217">
                  <a:moveTo>
                    <a:pt x="483" y="16"/>
                  </a:moveTo>
                  <a:lnTo>
                    <a:pt x="483" y="16"/>
                  </a:lnTo>
                  <a:cubicBezTo>
                    <a:pt x="483" y="125"/>
                    <a:pt x="483" y="125"/>
                    <a:pt x="483" y="125"/>
                  </a:cubicBezTo>
                  <a:cubicBezTo>
                    <a:pt x="436" y="110"/>
                    <a:pt x="390" y="110"/>
                    <a:pt x="359" y="110"/>
                  </a:cubicBezTo>
                  <a:cubicBezTo>
                    <a:pt x="328" y="110"/>
                    <a:pt x="296" y="110"/>
                    <a:pt x="281" y="125"/>
                  </a:cubicBezTo>
                  <a:cubicBezTo>
                    <a:pt x="265" y="156"/>
                    <a:pt x="250" y="172"/>
                    <a:pt x="250" y="219"/>
                  </a:cubicBezTo>
                  <a:cubicBezTo>
                    <a:pt x="250" y="359"/>
                    <a:pt x="250" y="359"/>
                    <a:pt x="250" y="359"/>
                  </a:cubicBezTo>
                  <a:cubicBezTo>
                    <a:pt x="452" y="359"/>
                    <a:pt x="452" y="359"/>
                    <a:pt x="452" y="359"/>
                  </a:cubicBezTo>
                  <a:cubicBezTo>
                    <a:pt x="452" y="452"/>
                    <a:pt x="452" y="452"/>
                    <a:pt x="452" y="452"/>
                  </a:cubicBezTo>
                  <a:cubicBezTo>
                    <a:pt x="250" y="452"/>
                    <a:pt x="250" y="452"/>
                    <a:pt x="250" y="452"/>
                  </a:cubicBezTo>
                  <a:cubicBezTo>
                    <a:pt x="250" y="1216"/>
                    <a:pt x="250" y="1216"/>
                    <a:pt x="250" y="1216"/>
                  </a:cubicBezTo>
                  <a:cubicBezTo>
                    <a:pt x="125" y="1216"/>
                    <a:pt x="125" y="1216"/>
                    <a:pt x="125" y="1216"/>
                  </a:cubicBezTo>
                  <a:cubicBezTo>
                    <a:pt x="125" y="452"/>
                    <a:pt x="125" y="452"/>
                    <a:pt x="125" y="452"/>
                  </a:cubicBezTo>
                  <a:cubicBezTo>
                    <a:pt x="0" y="452"/>
                    <a:pt x="0" y="452"/>
                    <a:pt x="0" y="452"/>
                  </a:cubicBezTo>
                  <a:cubicBezTo>
                    <a:pt x="0" y="359"/>
                    <a:pt x="0" y="359"/>
                    <a:pt x="0" y="359"/>
                  </a:cubicBezTo>
                  <a:cubicBezTo>
                    <a:pt x="125" y="359"/>
                    <a:pt x="125" y="359"/>
                    <a:pt x="125" y="359"/>
                  </a:cubicBezTo>
                  <a:cubicBezTo>
                    <a:pt x="125" y="219"/>
                    <a:pt x="125" y="219"/>
                    <a:pt x="125" y="219"/>
                  </a:cubicBezTo>
                  <a:cubicBezTo>
                    <a:pt x="125" y="141"/>
                    <a:pt x="156" y="94"/>
                    <a:pt x="203" y="47"/>
                  </a:cubicBezTo>
                  <a:cubicBezTo>
                    <a:pt x="234" y="16"/>
                    <a:pt x="281" y="0"/>
                    <a:pt x="343" y="0"/>
                  </a:cubicBezTo>
                  <a:cubicBezTo>
                    <a:pt x="390" y="0"/>
                    <a:pt x="436" y="0"/>
                    <a:pt x="483" y="1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37" name="Freeform 19">
              <a:extLst>
                <a:ext uri="{FF2B5EF4-FFF2-40B4-BE49-F238E27FC236}">
                  <a16:creationId xmlns:a16="http://schemas.microsoft.com/office/drawing/2014/main" id="{F212FB96-BECE-5043-8E7E-3F0CFC9AA81F}"/>
                </a:ext>
              </a:extLst>
            </p:cNvPr>
            <p:cNvSpPr>
              <a:spLocks noChangeArrowheads="1"/>
            </p:cNvSpPr>
            <p:nvPr/>
          </p:nvSpPr>
          <p:spPr bwMode="auto">
            <a:xfrm>
              <a:off x="8561388" y="4176713"/>
              <a:ext cx="376237" cy="449262"/>
            </a:xfrm>
            <a:custGeom>
              <a:avLst/>
              <a:gdLst>
                <a:gd name="T0" fmla="*/ 545 w 1045"/>
                <a:gd name="T1" fmla="*/ 1247 h 1248"/>
                <a:gd name="T2" fmla="*/ 545 w 1045"/>
                <a:gd name="T3" fmla="*/ 1247 h 1248"/>
                <a:gd name="T4" fmla="*/ 124 w 1045"/>
                <a:gd name="T5" fmla="*/ 1060 h 1248"/>
                <a:gd name="T6" fmla="*/ 0 w 1045"/>
                <a:gd name="T7" fmla="*/ 624 h 1248"/>
                <a:gd name="T8" fmla="*/ 171 w 1045"/>
                <a:gd name="T9" fmla="*/ 141 h 1248"/>
                <a:gd name="T10" fmla="*/ 545 w 1045"/>
                <a:gd name="T11" fmla="*/ 0 h 1248"/>
                <a:gd name="T12" fmla="*/ 904 w 1045"/>
                <a:gd name="T13" fmla="*/ 125 h 1248"/>
                <a:gd name="T14" fmla="*/ 1044 w 1045"/>
                <a:gd name="T15" fmla="*/ 390 h 1248"/>
                <a:gd name="T16" fmla="*/ 919 w 1045"/>
                <a:gd name="T17" fmla="*/ 390 h 1248"/>
                <a:gd name="T18" fmla="*/ 779 w 1045"/>
                <a:gd name="T19" fmla="*/ 172 h 1248"/>
                <a:gd name="T20" fmla="*/ 545 w 1045"/>
                <a:gd name="T21" fmla="*/ 110 h 1248"/>
                <a:gd name="T22" fmla="*/ 233 w 1045"/>
                <a:gd name="T23" fmla="*/ 250 h 1248"/>
                <a:gd name="T24" fmla="*/ 140 w 1045"/>
                <a:gd name="T25" fmla="*/ 624 h 1248"/>
                <a:gd name="T26" fmla="*/ 264 w 1045"/>
                <a:gd name="T27" fmla="*/ 1013 h 1248"/>
                <a:gd name="T28" fmla="*/ 545 w 1045"/>
                <a:gd name="T29" fmla="*/ 1138 h 1248"/>
                <a:gd name="T30" fmla="*/ 810 w 1045"/>
                <a:gd name="T31" fmla="*/ 1029 h 1248"/>
                <a:gd name="T32" fmla="*/ 919 w 1045"/>
                <a:gd name="T33" fmla="*/ 811 h 1248"/>
                <a:gd name="T34" fmla="*/ 1044 w 1045"/>
                <a:gd name="T35" fmla="*/ 811 h 1248"/>
                <a:gd name="T36" fmla="*/ 888 w 1045"/>
                <a:gd name="T37" fmla="*/ 1122 h 1248"/>
                <a:gd name="T38" fmla="*/ 545 w 1045"/>
                <a:gd name="T39" fmla="*/ 1247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5" h="1248">
                  <a:moveTo>
                    <a:pt x="545" y="1247"/>
                  </a:moveTo>
                  <a:lnTo>
                    <a:pt x="545" y="1247"/>
                  </a:lnTo>
                  <a:cubicBezTo>
                    <a:pt x="374" y="1247"/>
                    <a:pt x="233" y="1184"/>
                    <a:pt x="124" y="1060"/>
                  </a:cubicBezTo>
                  <a:cubicBezTo>
                    <a:pt x="46" y="951"/>
                    <a:pt x="0" y="795"/>
                    <a:pt x="0" y="624"/>
                  </a:cubicBezTo>
                  <a:cubicBezTo>
                    <a:pt x="0" y="406"/>
                    <a:pt x="62" y="250"/>
                    <a:pt x="171" y="141"/>
                  </a:cubicBezTo>
                  <a:cubicBezTo>
                    <a:pt x="280" y="47"/>
                    <a:pt x="405" y="0"/>
                    <a:pt x="545" y="0"/>
                  </a:cubicBezTo>
                  <a:cubicBezTo>
                    <a:pt x="701" y="0"/>
                    <a:pt x="810" y="32"/>
                    <a:pt x="904" y="125"/>
                  </a:cubicBezTo>
                  <a:cubicBezTo>
                    <a:pt x="997" y="203"/>
                    <a:pt x="1044" y="281"/>
                    <a:pt x="1044" y="390"/>
                  </a:cubicBezTo>
                  <a:cubicBezTo>
                    <a:pt x="919" y="390"/>
                    <a:pt x="919" y="390"/>
                    <a:pt x="919" y="390"/>
                  </a:cubicBezTo>
                  <a:cubicBezTo>
                    <a:pt x="904" y="297"/>
                    <a:pt x="857" y="219"/>
                    <a:pt x="779" y="172"/>
                  </a:cubicBezTo>
                  <a:cubicBezTo>
                    <a:pt x="717" y="125"/>
                    <a:pt x="638" y="110"/>
                    <a:pt x="545" y="110"/>
                  </a:cubicBezTo>
                  <a:cubicBezTo>
                    <a:pt x="420" y="110"/>
                    <a:pt x="311" y="156"/>
                    <a:pt x="233" y="250"/>
                  </a:cubicBezTo>
                  <a:cubicBezTo>
                    <a:pt x="171" y="343"/>
                    <a:pt x="140" y="468"/>
                    <a:pt x="140" y="624"/>
                  </a:cubicBezTo>
                  <a:cubicBezTo>
                    <a:pt x="140" y="795"/>
                    <a:pt x="171" y="920"/>
                    <a:pt x="264" y="1013"/>
                  </a:cubicBezTo>
                  <a:cubicBezTo>
                    <a:pt x="343" y="1091"/>
                    <a:pt x="436" y="1138"/>
                    <a:pt x="545" y="1138"/>
                  </a:cubicBezTo>
                  <a:cubicBezTo>
                    <a:pt x="654" y="1138"/>
                    <a:pt x="747" y="1091"/>
                    <a:pt x="810" y="1029"/>
                  </a:cubicBezTo>
                  <a:cubicBezTo>
                    <a:pt x="872" y="967"/>
                    <a:pt x="904" y="904"/>
                    <a:pt x="919" y="811"/>
                  </a:cubicBezTo>
                  <a:cubicBezTo>
                    <a:pt x="1044" y="811"/>
                    <a:pt x="1044" y="811"/>
                    <a:pt x="1044" y="811"/>
                  </a:cubicBezTo>
                  <a:cubicBezTo>
                    <a:pt x="1044" y="935"/>
                    <a:pt x="981" y="1044"/>
                    <a:pt x="888" y="1122"/>
                  </a:cubicBezTo>
                  <a:cubicBezTo>
                    <a:pt x="794" y="1200"/>
                    <a:pt x="670" y="1247"/>
                    <a:pt x="545" y="124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38" name="Freeform 20">
              <a:extLst>
                <a:ext uri="{FF2B5EF4-FFF2-40B4-BE49-F238E27FC236}">
                  <a16:creationId xmlns:a16="http://schemas.microsoft.com/office/drawing/2014/main" id="{D9FF3483-40F3-364C-92C3-FA715130A7D4}"/>
                </a:ext>
              </a:extLst>
            </p:cNvPr>
            <p:cNvSpPr>
              <a:spLocks noChangeArrowheads="1"/>
            </p:cNvSpPr>
            <p:nvPr/>
          </p:nvSpPr>
          <p:spPr bwMode="auto">
            <a:xfrm>
              <a:off x="9009063" y="4181475"/>
              <a:ext cx="50800" cy="431800"/>
            </a:xfrm>
            <a:custGeom>
              <a:avLst/>
              <a:gdLst>
                <a:gd name="T0" fmla="*/ 140 w 141"/>
                <a:gd name="T1" fmla="*/ 156 h 1201"/>
                <a:gd name="T2" fmla="*/ 0 w 141"/>
                <a:gd name="T3" fmla="*/ 156 h 1201"/>
                <a:gd name="T4" fmla="*/ 0 w 141"/>
                <a:gd name="T5" fmla="*/ 0 h 1201"/>
                <a:gd name="T6" fmla="*/ 140 w 141"/>
                <a:gd name="T7" fmla="*/ 0 h 1201"/>
                <a:gd name="T8" fmla="*/ 140 w 141"/>
                <a:gd name="T9" fmla="*/ 156 h 1201"/>
                <a:gd name="T10" fmla="*/ 140 w 141"/>
                <a:gd name="T11" fmla="*/ 1200 h 1201"/>
                <a:gd name="T12" fmla="*/ 16 w 141"/>
                <a:gd name="T13" fmla="*/ 1200 h 1201"/>
                <a:gd name="T14" fmla="*/ 16 w 141"/>
                <a:gd name="T15" fmla="*/ 343 h 1201"/>
                <a:gd name="T16" fmla="*/ 140 w 141"/>
                <a:gd name="T17" fmla="*/ 343 h 1201"/>
                <a:gd name="T18" fmla="*/ 140 w 141"/>
                <a:gd name="T19" fmla="*/ 1200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201">
                  <a:moveTo>
                    <a:pt x="140" y="156"/>
                  </a:moveTo>
                  <a:lnTo>
                    <a:pt x="0" y="156"/>
                  </a:lnTo>
                  <a:lnTo>
                    <a:pt x="0" y="0"/>
                  </a:lnTo>
                  <a:lnTo>
                    <a:pt x="140" y="0"/>
                  </a:lnTo>
                  <a:lnTo>
                    <a:pt x="140" y="156"/>
                  </a:lnTo>
                  <a:close/>
                  <a:moveTo>
                    <a:pt x="140" y="1200"/>
                  </a:moveTo>
                  <a:lnTo>
                    <a:pt x="16" y="1200"/>
                  </a:lnTo>
                  <a:lnTo>
                    <a:pt x="16" y="343"/>
                  </a:lnTo>
                  <a:lnTo>
                    <a:pt x="140" y="343"/>
                  </a:lnTo>
                  <a:lnTo>
                    <a:pt x="140" y="120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39" name="Freeform 21">
              <a:extLst>
                <a:ext uri="{FF2B5EF4-FFF2-40B4-BE49-F238E27FC236}">
                  <a16:creationId xmlns:a16="http://schemas.microsoft.com/office/drawing/2014/main" id="{F515E102-8179-ED49-A8A4-57A4FCF1F112}"/>
                </a:ext>
              </a:extLst>
            </p:cNvPr>
            <p:cNvSpPr>
              <a:spLocks noChangeArrowheads="1"/>
            </p:cNvSpPr>
            <p:nvPr/>
          </p:nvSpPr>
          <p:spPr bwMode="auto">
            <a:xfrm>
              <a:off x="9128125" y="4294188"/>
              <a:ext cx="258763" cy="331787"/>
            </a:xfrm>
            <a:custGeom>
              <a:avLst/>
              <a:gdLst>
                <a:gd name="T0" fmla="*/ 577 w 718"/>
                <a:gd name="T1" fmla="*/ 655 h 921"/>
                <a:gd name="T2" fmla="*/ 577 w 718"/>
                <a:gd name="T3" fmla="*/ 655 h 921"/>
                <a:gd name="T4" fmla="*/ 530 w 718"/>
                <a:gd name="T5" fmla="*/ 546 h 921"/>
                <a:gd name="T6" fmla="*/ 312 w 718"/>
                <a:gd name="T7" fmla="*/ 484 h 921"/>
                <a:gd name="T8" fmla="*/ 94 w 718"/>
                <a:gd name="T9" fmla="*/ 390 h 921"/>
                <a:gd name="T10" fmla="*/ 32 w 718"/>
                <a:gd name="T11" fmla="*/ 234 h 921"/>
                <a:gd name="T12" fmla="*/ 125 w 718"/>
                <a:gd name="T13" fmla="*/ 63 h 921"/>
                <a:gd name="T14" fmla="*/ 359 w 718"/>
                <a:gd name="T15" fmla="*/ 0 h 921"/>
                <a:gd name="T16" fmla="*/ 608 w 718"/>
                <a:gd name="T17" fmla="*/ 79 h 921"/>
                <a:gd name="T18" fmla="*/ 702 w 718"/>
                <a:gd name="T19" fmla="*/ 250 h 921"/>
                <a:gd name="T20" fmla="*/ 577 w 718"/>
                <a:gd name="T21" fmla="*/ 250 h 921"/>
                <a:gd name="T22" fmla="*/ 499 w 718"/>
                <a:gd name="T23" fmla="*/ 141 h 921"/>
                <a:gd name="T24" fmla="*/ 359 w 718"/>
                <a:gd name="T25" fmla="*/ 94 h 921"/>
                <a:gd name="T26" fmla="*/ 203 w 718"/>
                <a:gd name="T27" fmla="*/ 141 h 921"/>
                <a:gd name="T28" fmla="*/ 156 w 718"/>
                <a:gd name="T29" fmla="*/ 234 h 921"/>
                <a:gd name="T30" fmla="*/ 203 w 718"/>
                <a:gd name="T31" fmla="*/ 328 h 921"/>
                <a:gd name="T32" fmla="*/ 374 w 718"/>
                <a:gd name="T33" fmla="*/ 374 h 921"/>
                <a:gd name="T34" fmla="*/ 639 w 718"/>
                <a:gd name="T35" fmla="*/ 484 h 921"/>
                <a:gd name="T36" fmla="*/ 717 w 718"/>
                <a:gd name="T37" fmla="*/ 655 h 921"/>
                <a:gd name="T38" fmla="*/ 608 w 718"/>
                <a:gd name="T39" fmla="*/ 842 h 921"/>
                <a:gd name="T40" fmla="*/ 359 w 718"/>
                <a:gd name="T41" fmla="*/ 920 h 921"/>
                <a:gd name="T42" fmla="*/ 94 w 718"/>
                <a:gd name="T43" fmla="*/ 827 h 921"/>
                <a:gd name="T44" fmla="*/ 0 w 718"/>
                <a:gd name="T45" fmla="*/ 655 h 921"/>
                <a:gd name="T46" fmla="*/ 125 w 718"/>
                <a:gd name="T47" fmla="*/ 655 h 921"/>
                <a:gd name="T48" fmla="*/ 359 w 718"/>
                <a:gd name="T49" fmla="*/ 811 h 921"/>
                <a:gd name="T50" fmla="*/ 530 w 718"/>
                <a:gd name="T51" fmla="*/ 764 h 921"/>
                <a:gd name="T52" fmla="*/ 577 w 718"/>
                <a:gd name="T53" fmla="*/ 655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8" h="921">
                  <a:moveTo>
                    <a:pt x="577" y="655"/>
                  </a:moveTo>
                  <a:lnTo>
                    <a:pt x="577" y="655"/>
                  </a:lnTo>
                  <a:cubicBezTo>
                    <a:pt x="577" y="608"/>
                    <a:pt x="561" y="577"/>
                    <a:pt x="530" y="546"/>
                  </a:cubicBezTo>
                  <a:cubicBezTo>
                    <a:pt x="483" y="530"/>
                    <a:pt x="421" y="499"/>
                    <a:pt x="312" y="484"/>
                  </a:cubicBezTo>
                  <a:cubicBezTo>
                    <a:pt x="219" y="468"/>
                    <a:pt x="141" y="437"/>
                    <a:pt x="94" y="390"/>
                  </a:cubicBezTo>
                  <a:cubicBezTo>
                    <a:pt x="62" y="343"/>
                    <a:pt x="32" y="297"/>
                    <a:pt x="32" y="234"/>
                  </a:cubicBezTo>
                  <a:cubicBezTo>
                    <a:pt x="32" y="157"/>
                    <a:pt x="62" y="110"/>
                    <a:pt x="125" y="63"/>
                  </a:cubicBezTo>
                  <a:cubicBezTo>
                    <a:pt x="187" y="16"/>
                    <a:pt x="265" y="0"/>
                    <a:pt x="359" y="0"/>
                  </a:cubicBezTo>
                  <a:cubicBezTo>
                    <a:pt x="452" y="0"/>
                    <a:pt x="546" y="32"/>
                    <a:pt x="608" y="79"/>
                  </a:cubicBezTo>
                  <a:cubicBezTo>
                    <a:pt x="655" y="125"/>
                    <a:pt x="686" y="172"/>
                    <a:pt x="702" y="250"/>
                  </a:cubicBezTo>
                  <a:cubicBezTo>
                    <a:pt x="577" y="250"/>
                    <a:pt x="577" y="250"/>
                    <a:pt x="577" y="250"/>
                  </a:cubicBezTo>
                  <a:cubicBezTo>
                    <a:pt x="577" y="203"/>
                    <a:pt x="546" y="157"/>
                    <a:pt x="499" y="141"/>
                  </a:cubicBezTo>
                  <a:cubicBezTo>
                    <a:pt x="468" y="110"/>
                    <a:pt x="421" y="94"/>
                    <a:pt x="359" y="94"/>
                  </a:cubicBezTo>
                  <a:cubicBezTo>
                    <a:pt x="281" y="94"/>
                    <a:pt x="234" y="110"/>
                    <a:pt x="203" y="141"/>
                  </a:cubicBezTo>
                  <a:cubicBezTo>
                    <a:pt x="172" y="172"/>
                    <a:pt x="156" y="187"/>
                    <a:pt x="156" y="234"/>
                  </a:cubicBezTo>
                  <a:cubicBezTo>
                    <a:pt x="156" y="266"/>
                    <a:pt x="172" y="297"/>
                    <a:pt x="203" y="328"/>
                  </a:cubicBezTo>
                  <a:cubicBezTo>
                    <a:pt x="234" y="343"/>
                    <a:pt x="296" y="359"/>
                    <a:pt x="374" y="374"/>
                  </a:cubicBezTo>
                  <a:cubicBezTo>
                    <a:pt x="499" y="406"/>
                    <a:pt x="592" y="437"/>
                    <a:pt x="639" y="484"/>
                  </a:cubicBezTo>
                  <a:cubicBezTo>
                    <a:pt x="686" y="515"/>
                    <a:pt x="717" y="577"/>
                    <a:pt x="717" y="655"/>
                  </a:cubicBezTo>
                  <a:cubicBezTo>
                    <a:pt x="717" y="733"/>
                    <a:pt x="670" y="795"/>
                    <a:pt x="608" y="842"/>
                  </a:cubicBezTo>
                  <a:cubicBezTo>
                    <a:pt x="546" y="889"/>
                    <a:pt x="468" y="920"/>
                    <a:pt x="359" y="920"/>
                  </a:cubicBezTo>
                  <a:cubicBezTo>
                    <a:pt x="249" y="920"/>
                    <a:pt x="156" y="889"/>
                    <a:pt x="94" y="827"/>
                  </a:cubicBezTo>
                  <a:cubicBezTo>
                    <a:pt x="47" y="780"/>
                    <a:pt x="16" y="733"/>
                    <a:pt x="0" y="655"/>
                  </a:cubicBezTo>
                  <a:cubicBezTo>
                    <a:pt x="125" y="655"/>
                    <a:pt x="125" y="655"/>
                    <a:pt x="125" y="655"/>
                  </a:cubicBezTo>
                  <a:cubicBezTo>
                    <a:pt x="141" y="764"/>
                    <a:pt x="219" y="811"/>
                    <a:pt x="359" y="811"/>
                  </a:cubicBezTo>
                  <a:cubicBezTo>
                    <a:pt x="436" y="811"/>
                    <a:pt x="499" y="795"/>
                    <a:pt x="530" y="764"/>
                  </a:cubicBezTo>
                  <a:cubicBezTo>
                    <a:pt x="561" y="733"/>
                    <a:pt x="577" y="702"/>
                    <a:pt x="577" y="6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40" name="Freeform 22">
              <a:extLst>
                <a:ext uri="{FF2B5EF4-FFF2-40B4-BE49-F238E27FC236}">
                  <a16:creationId xmlns:a16="http://schemas.microsoft.com/office/drawing/2014/main" id="{3FAA87B9-9C9D-DB44-8218-8559A9C847A3}"/>
                </a:ext>
              </a:extLst>
            </p:cNvPr>
            <p:cNvSpPr>
              <a:spLocks noChangeArrowheads="1"/>
            </p:cNvSpPr>
            <p:nvPr/>
          </p:nvSpPr>
          <p:spPr bwMode="auto">
            <a:xfrm>
              <a:off x="9442450" y="4294188"/>
              <a:ext cx="274638" cy="331787"/>
            </a:xfrm>
            <a:custGeom>
              <a:avLst/>
              <a:gdLst>
                <a:gd name="T0" fmla="*/ 639 w 765"/>
                <a:gd name="T1" fmla="*/ 624 h 921"/>
                <a:gd name="T2" fmla="*/ 639 w 765"/>
                <a:gd name="T3" fmla="*/ 624 h 921"/>
                <a:gd name="T4" fmla="*/ 764 w 765"/>
                <a:gd name="T5" fmla="*/ 624 h 921"/>
                <a:gd name="T6" fmla="*/ 639 w 765"/>
                <a:gd name="T7" fmla="*/ 842 h 921"/>
                <a:gd name="T8" fmla="*/ 405 w 765"/>
                <a:gd name="T9" fmla="*/ 920 h 921"/>
                <a:gd name="T10" fmla="*/ 109 w 765"/>
                <a:gd name="T11" fmla="*/ 780 h 921"/>
                <a:gd name="T12" fmla="*/ 0 w 765"/>
                <a:gd name="T13" fmla="*/ 468 h 921"/>
                <a:gd name="T14" fmla="*/ 124 w 765"/>
                <a:gd name="T15" fmla="*/ 110 h 921"/>
                <a:gd name="T16" fmla="*/ 405 w 765"/>
                <a:gd name="T17" fmla="*/ 0 h 921"/>
                <a:gd name="T18" fmla="*/ 654 w 765"/>
                <a:gd name="T19" fmla="*/ 79 h 921"/>
                <a:gd name="T20" fmla="*/ 764 w 765"/>
                <a:gd name="T21" fmla="*/ 281 h 921"/>
                <a:gd name="T22" fmla="*/ 623 w 765"/>
                <a:gd name="T23" fmla="*/ 281 h 921"/>
                <a:gd name="T24" fmla="*/ 545 w 765"/>
                <a:gd name="T25" fmla="*/ 141 h 921"/>
                <a:gd name="T26" fmla="*/ 405 w 765"/>
                <a:gd name="T27" fmla="*/ 110 h 921"/>
                <a:gd name="T28" fmla="*/ 203 w 765"/>
                <a:gd name="T29" fmla="*/ 203 h 921"/>
                <a:gd name="T30" fmla="*/ 140 w 765"/>
                <a:gd name="T31" fmla="*/ 468 h 921"/>
                <a:gd name="T32" fmla="*/ 218 w 765"/>
                <a:gd name="T33" fmla="*/ 733 h 921"/>
                <a:gd name="T34" fmla="*/ 405 w 765"/>
                <a:gd name="T35" fmla="*/ 811 h 921"/>
                <a:gd name="T36" fmla="*/ 561 w 765"/>
                <a:gd name="T37" fmla="*/ 748 h 921"/>
                <a:gd name="T38" fmla="*/ 639 w 765"/>
                <a:gd name="T39" fmla="*/ 624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5" h="921">
                  <a:moveTo>
                    <a:pt x="639" y="624"/>
                  </a:moveTo>
                  <a:lnTo>
                    <a:pt x="639" y="624"/>
                  </a:lnTo>
                  <a:cubicBezTo>
                    <a:pt x="764" y="624"/>
                    <a:pt x="764" y="624"/>
                    <a:pt x="764" y="624"/>
                  </a:cubicBezTo>
                  <a:cubicBezTo>
                    <a:pt x="748" y="717"/>
                    <a:pt x="717" y="795"/>
                    <a:pt x="639" y="842"/>
                  </a:cubicBezTo>
                  <a:cubicBezTo>
                    <a:pt x="577" y="889"/>
                    <a:pt x="483" y="920"/>
                    <a:pt x="405" y="920"/>
                  </a:cubicBezTo>
                  <a:cubicBezTo>
                    <a:pt x="280" y="920"/>
                    <a:pt x="171" y="873"/>
                    <a:pt x="109" y="780"/>
                  </a:cubicBezTo>
                  <a:cubicBezTo>
                    <a:pt x="31" y="702"/>
                    <a:pt x="0" y="593"/>
                    <a:pt x="0" y="468"/>
                  </a:cubicBezTo>
                  <a:cubicBezTo>
                    <a:pt x="0" y="312"/>
                    <a:pt x="47" y="187"/>
                    <a:pt x="124" y="110"/>
                  </a:cubicBezTo>
                  <a:cubicBezTo>
                    <a:pt x="203" y="32"/>
                    <a:pt x="296" y="0"/>
                    <a:pt x="405" y="0"/>
                  </a:cubicBezTo>
                  <a:cubicBezTo>
                    <a:pt x="498" y="0"/>
                    <a:pt x="592" y="32"/>
                    <a:pt x="654" y="79"/>
                  </a:cubicBezTo>
                  <a:cubicBezTo>
                    <a:pt x="717" y="141"/>
                    <a:pt x="748" y="203"/>
                    <a:pt x="764" y="281"/>
                  </a:cubicBezTo>
                  <a:cubicBezTo>
                    <a:pt x="623" y="281"/>
                    <a:pt x="623" y="281"/>
                    <a:pt x="623" y="281"/>
                  </a:cubicBezTo>
                  <a:cubicBezTo>
                    <a:pt x="607" y="219"/>
                    <a:pt x="592" y="172"/>
                    <a:pt x="545" y="141"/>
                  </a:cubicBezTo>
                  <a:cubicBezTo>
                    <a:pt x="498" y="125"/>
                    <a:pt x="452" y="110"/>
                    <a:pt x="405" y="110"/>
                  </a:cubicBezTo>
                  <a:cubicBezTo>
                    <a:pt x="311" y="110"/>
                    <a:pt x="249" y="141"/>
                    <a:pt x="203" y="203"/>
                  </a:cubicBezTo>
                  <a:cubicBezTo>
                    <a:pt x="156" y="266"/>
                    <a:pt x="140" y="359"/>
                    <a:pt x="140" y="468"/>
                  </a:cubicBezTo>
                  <a:cubicBezTo>
                    <a:pt x="140" y="593"/>
                    <a:pt x="156" y="671"/>
                    <a:pt x="218" y="733"/>
                  </a:cubicBezTo>
                  <a:cubicBezTo>
                    <a:pt x="265" y="780"/>
                    <a:pt x="327" y="811"/>
                    <a:pt x="405" y="811"/>
                  </a:cubicBezTo>
                  <a:cubicBezTo>
                    <a:pt x="467" y="811"/>
                    <a:pt x="514" y="795"/>
                    <a:pt x="561" y="748"/>
                  </a:cubicBezTo>
                  <a:cubicBezTo>
                    <a:pt x="607" y="717"/>
                    <a:pt x="623" y="671"/>
                    <a:pt x="639" y="62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sp>
          <p:nvSpPr>
            <p:cNvPr id="141" name="Freeform 23">
              <a:extLst>
                <a:ext uri="{FF2B5EF4-FFF2-40B4-BE49-F238E27FC236}">
                  <a16:creationId xmlns:a16="http://schemas.microsoft.com/office/drawing/2014/main" id="{2BAF69D9-9B87-1442-9C30-6D382CFA8E29}"/>
                </a:ext>
              </a:extLst>
            </p:cNvPr>
            <p:cNvSpPr>
              <a:spLocks noChangeArrowheads="1"/>
            </p:cNvSpPr>
            <p:nvPr/>
          </p:nvSpPr>
          <p:spPr bwMode="auto">
            <a:xfrm>
              <a:off x="9779000" y="4294188"/>
              <a:ext cx="292100" cy="331787"/>
            </a:xfrm>
            <a:custGeom>
              <a:avLst/>
              <a:gdLst>
                <a:gd name="T0" fmla="*/ 0 w 811"/>
                <a:gd name="T1" fmla="*/ 453 h 921"/>
                <a:gd name="T2" fmla="*/ 0 w 811"/>
                <a:gd name="T3" fmla="*/ 453 h 921"/>
                <a:gd name="T4" fmla="*/ 124 w 811"/>
                <a:gd name="T5" fmla="*/ 94 h 921"/>
                <a:gd name="T6" fmla="*/ 405 w 811"/>
                <a:gd name="T7" fmla="*/ 0 h 921"/>
                <a:gd name="T8" fmla="*/ 717 w 811"/>
                <a:gd name="T9" fmla="*/ 125 h 921"/>
                <a:gd name="T10" fmla="*/ 810 w 811"/>
                <a:gd name="T11" fmla="*/ 453 h 921"/>
                <a:gd name="T12" fmla="*/ 685 w 811"/>
                <a:gd name="T13" fmla="*/ 811 h 921"/>
                <a:gd name="T14" fmla="*/ 405 w 811"/>
                <a:gd name="T15" fmla="*/ 920 h 921"/>
                <a:gd name="T16" fmla="*/ 93 w 811"/>
                <a:gd name="T17" fmla="*/ 780 h 921"/>
                <a:gd name="T18" fmla="*/ 0 w 811"/>
                <a:gd name="T19" fmla="*/ 453 h 921"/>
                <a:gd name="T20" fmla="*/ 124 w 811"/>
                <a:gd name="T21" fmla="*/ 453 h 921"/>
                <a:gd name="T22" fmla="*/ 124 w 811"/>
                <a:gd name="T23" fmla="*/ 453 h 921"/>
                <a:gd name="T24" fmla="*/ 218 w 811"/>
                <a:gd name="T25" fmla="*/ 733 h 921"/>
                <a:gd name="T26" fmla="*/ 405 w 811"/>
                <a:gd name="T27" fmla="*/ 811 h 921"/>
                <a:gd name="T28" fmla="*/ 623 w 811"/>
                <a:gd name="T29" fmla="*/ 717 h 921"/>
                <a:gd name="T30" fmla="*/ 685 w 811"/>
                <a:gd name="T31" fmla="*/ 453 h 921"/>
                <a:gd name="T32" fmla="*/ 592 w 811"/>
                <a:gd name="T33" fmla="*/ 172 h 921"/>
                <a:gd name="T34" fmla="*/ 405 w 811"/>
                <a:gd name="T35" fmla="*/ 110 h 921"/>
                <a:gd name="T36" fmla="*/ 187 w 811"/>
                <a:gd name="T37" fmla="*/ 203 h 921"/>
                <a:gd name="T38" fmla="*/ 124 w 811"/>
                <a:gd name="T39" fmla="*/ 453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1" h="921">
                  <a:moveTo>
                    <a:pt x="0" y="453"/>
                  </a:moveTo>
                  <a:lnTo>
                    <a:pt x="0" y="453"/>
                  </a:lnTo>
                  <a:cubicBezTo>
                    <a:pt x="0" y="297"/>
                    <a:pt x="31" y="187"/>
                    <a:pt x="124" y="94"/>
                  </a:cubicBezTo>
                  <a:cubicBezTo>
                    <a:pt x="202" y="32"/>
                    <a:pt x="296" y="0"/>
                    <a:pt x="405" y="0"/>
                  </a:cubicBezTo>
                  <a:cubicBezTo>
                    <a:pt x="530" y="0"/>
                    <a:pt x="639" y="47"/>
                    <a:pt x="717" y="125"/>
                  </a:cubicBezTo>
                  <a:cubicBezTo>
                    <a:pt x="779" y="219"/>
                    <a:pt x="810" y="328"/>
                    <a:pt x="810" y="453"/>
                  </a:cubicBezTo>
                  <a:cubicBezTo>
                    <a:pt x="810" y="608"/>
                    <a:pt x="779" y="733"/>
                    <a:pt x="685" y="811"/>
                  </a:cubicBezTo>
                  <a:cubicBezTo>
                    <a:pt x="607" y="889"/>
                    <a:pt x="514" y="920"/>
                    <a:pt x="405" y="920"/>
                  </a:cubicBezTo>
                  <a:cubicBezTo>
                    <a:pt x="280" y="920"/>
                    <a:pt x="171" y="873"/>
                    <a:pt x="93" y="780"/>
                  </a:cubicBezTo>
                  <a:cubicBezTo>
                    <a:pt x="31" y="702"/>
                    <a:pt x="0" y="593"/>
                    <a:pt x="0" y="453"/>
                  </a:cubicBezTo>
                  <a:close/>
                  <a:moveTo>
                    <a:pt x="124" y="453"/>
                  </a:moveTo>
                  <a:lnTo>
                    <a:pt x="124" y="453"/>
                  </a:lnTo>
                  <a:cubicBezTo>
                    <a:pt x="124" y="577"/>
                    <a:pt x="156" y="671"/>
                    <a:pt x="218" y="733"/>
                  </a:cubicBezTo>
                  <a:cubicBezTo>
                    <a:pt x="265" y="795"/>
                    <a:pt x="327" y="811"/>
                    <a:pt x="405" y="811"/>
                  </a:cubicBezTo>
                  <a:cubicBezTo>
                    <a:pt x="498" y="811"/>
                    <a:pt x="560" y="780"/>
                    <a:pt x="623" y="717"/>
                  </a:cubicBezTo>
                  <a:cubicBezTo>
                    <a:pt x="670" y="655"/>
                    <a:pt x="685" y="561"/>
                    <a:pt x="685" y="453"/>
                  </a:cubicBezTo>
                  <a:cubicBezTo>
                    <a:pt x="685" y="328"/>
                    <a:pt x="654" y="250"/>
                    <a:pt x="592" y="172"/>
                  </a:cubicBezTo>
                  <a:cubicBezTo>
                    <a:pt x="545" y="125"/>
                    <a:pt x="483" y="110"/>
                    <a:pt x="405" y="110"/>
                  </a:cubicBezTo>
                  <a:cubicBezTo>
                    <a:pt x="311" y="110"/>
                    <a:pt x="249" y="141"/>
                    <a:pt x="187" y="203"/>
                  </a:cubicBezTo>
                  <a:cubicBezTo>
                    <a:pt x="140" y="266"/>
                    <a:pt x="124" y="359"/>
                    <a:pt x="124" y="45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800"/>
            </a:p>
          </p:txBody>
        </p:sp>
      </p:grpSp>
      <p:sp>
        <p:nvSpPr>
          <p:cNvPr id="142" name="Freeform 31">
            <a:extLst>
              <a:ext uri="{FF2B5EF4-FFF2-40B4-BE49-F238E27FC236}">
                <a16:creationId xmlns:a16="http://schemas.microsoft.com/office/drawing/2014/main" id="{ABB349C3-005F-C64D-B505-E517339A5912}"/>
              </a:ext>
            </a:extLst>
          </p:cNvPr>
          <p:cNvSpPr>
            <a:spLocks/>
          </p:cNvSpPr>
          <p:nvPr userDrawn="1"/>
        </p:nvSpPr>
        <p:spPr bwMode="auto">
          <a:xfrm>
            <a:off x="9136235" y="2338491"/>
            <a:ext cx="3055764" cy="4519511"/>
          </a:xfrm>
          <a:custGeom>
            <a:avLst/>
            <a:gdLst>
              <a:gd name="T0" fmla="*/ 121 w 279"/>
              <a:gd name="T1" fmla="*/ 125 h 250"/>
              <a:gd name="T2" fmla="*/ 0 w 279"/>
              <a:gd name="T3" fmla="*/ 179 h 250"/>
              <a:gd name="T4" fmla="*/ 0 w 279"/>
              <a:gd name="T5" fmla="*/ 250 h 250"/>
              <a:gd name="T6" fmla="*/ 279 w 279"/>
              <a:gd name="T7" fmla="*/ 125 h 250"/>
              <a:gd name="T8" fmla="*/ 0 w 279"/>
              <a:gd name="T9" fmla="*/ 0 h 250"/>
              <a:gd name="T10" fmla="*/ 0 w 279"/>
              <a:gd name="T11" fmla="*/ 71 h 250"/>
              <a:gd name="T12" fmla="*/ 121 w 279"/>
              <a:gd name="T13" fmla="*/ 125 h 250"/>
              <a:gd name="connsiteX0" fmla="*/ 4337 w 10000"/>
              <a:gd name="connsiteY0" fmla="*/ 5000 h 10000"/>
              <a:gd name="connsiteX1" fmla="*/ 0 w 10000"/>
              <a:gd name="connsiteY1" fmla="*/ 7160 h 10000"/>
              <a:gd name="connsiteX2" fmla="*/ 0 w 10000"/>
              <a:gd name="connsiteY2" fmla="*/ 10000 h 10000"/>
              <a:gd name="connsiteX3" fmla="*/ 10000 w 10000"/>
              <a:gd name="connsiteY3" fmla="*/ 5000 h 10000"/>
              <a:gd name="connsiteX4" fmla="*/ 44 w 10000"/>
              <a:gd name="connsiteY4" fmla="*/ 0 h 10000"/>
              <a:gd name="connsiteX5" fmla="*/ 0 w 10000"/>
              <a:gd name="connsiteY5" fmla="*/ 2840 h 10000"/>
              <a:gd name="connsiteX6" fmla="*/ 4337 w 10000"/>
              <a:gd name="connsiteY6" fmla="*/ 5000 h 10000"/>
              <a:gd name="connsiteX0" fmla="*/ 4337 w 10000"/>
              <a:gd name="connsiteY0" fmla="*/ 4963 h 9963"/>
              <a:gd name="connsiteX1" fmla="*/ 0 w 10000"/>
              <a:gd name="connsiteY1" fmla="*/ 7123 h 9963"/>
              <a:gd name="connsiteX2" fmla="*/ 0 w 10000"/>
              <a:gd name="connsiteY2" fmla="*/ 9963 h 9963"/>
              <a:gd name="connsiteX3" fmla="*/ 10000 w 10000"/>
              <a:gd name="connsiteY3" fmla="*/ 4963 h 9963"/>
              <a:gd name="connsiteX4" fmla="*/ 44 w 10000"/>
              <a:gd name="connsiteY4" fmla="*/ 0 h 9963"/>
              <a:gd name="connsiteX5" fmla="*/ 0 w 10000"/>
              <a:gd name="connsiteY5" fmla="*/ 2803 h 9963"/>
              <a:gd name="connsiteX6" fmla="*/ 4337 w 10000"/>
              <a:gd name="connsiteY6" fmla="*/ 4963 h 9963"/>
              <a:gd name="connsiteX0" fmla="*/ 44 w 10000"/>
              <a:gd name="connsiteY0" fmla="*/ 0 h 10000"/>
              <a:gd name="connsiteX1" fmla="*/ 0 w 10000"/>
              <a:gd name="connsiteY1" fmla="*/ 2813 h 10000"/>
              <a:gd name="connsiteX2" fmla="*/ 4337 w 10000"/>
              <a:gd name="connsiteY2" fmla="*/ 4981 h 10000"/>
              <a:gd name="connsiteX3" fmla="*/ 0 w 10000"/>
              <a:gd name="connsiteY3" fmla="*/ 7149 h 10000"/>
              <a:gd name="connsiteX4" fmla="*/ 0 w 10000"/>
              <a:gd name="connsiteY4" fmla="*/ 10000 h 10000"/>
              <a:gd name="connsiteX5" fmla="*/ 10000 w 10000"/>
              <a:gd name="connsiteY5" fmla="*/ 4981 h 10000"/>
              <a:gd name="connsiteX6" fmla="*/ 222 w 10000"/>
              <a:gd name="connsiteY6" fmla="*/ 199 h 10000"/>
              <a:gd name="connsiteX0" fmla="*/ 44 w 10000"/>
              <a:gd name="connsiteY0" fmla="*/ 0 h 10000"/>
              <a:gd name="connsiteX1" fmla="*/ 0 w 10000"/>
              <a:gd name="connsiteY1" fmla="*/ 2813 h 10000"/>
              <a:gd name="connsiteX2" fmla="*/ 4337 w 10000"/>
              <a:gd name="connsiteY2" fmla="*/ 4981 h 10000"/>
              <a:gd name="connsiteX3" fmla="*/ 0 w 10000"/>
              <a:gd name="connsiteY3" fmla="*/ 7149 h 10000"/>
              <a:gd name="connsiteX4" fmla="*/ 0 w 10000"/>
              <a:gd name="connsiteY4" fmla="*/ 10000 h 10000"/>
              <a:gd name="connsiteX5" fmla="*/ 10000 w 10000"/>
              <a:gd name="connsiteY5" fmla="*/ 4981 h 10000"/>
              <a:gd name="connsiteX0" fmla="*/ 0 w 10000"/>
              <a:gd name="connsiteY0" fmla="*/ 0 h 7187"/>
              <a:gd name="connsiteX1" fmla="*/ 4337 w 10000"/>
              <a:gd name="connsiteY1" fmla="*/ 2168 h 7187"/>
              <a:gd name="connsiteX2" fmla="*/ 0 w 10000"/>
              <a:gd name="connsiteY2" fmla="*/ 4336 h 7187"/>
              <a:gd name="connsiteX3" fmla="*/ 0 w 10000"/>
              <a:gd name="connsiteY3" fmla="*/ 7187 h 7187"/>
              <a:gd name="connsiteX4" fmla="*/ 10000 w 10000"/>
              <a:gd name="connsiteY4" fmla="*/ 2168 h 7187"/>
              <a:gd name="connsiteX0" fmla="*/ 0 w 4337"/>
              <a:gd name="connsiteY0" fmla="*/ 0 h 10000"/>
              <a:gd name="connsiteX1" fmla="*/ 4337 w 4337"/>
              <a:gd name="connsiteY1" fmla="*/ 3017 h 10000"/>
              <a:gd name="connsiteX2" fmla="*/ 0 w 4337"/>
              <a:gd name="connsiteY2" fmla="*/ 6033 h 10000"/>
              <a:gd name="connsiteX3" fmla="*/ 0 w 4337"/>
              <a:gd name="connsiteY3" fmla="*/ 10000 h 10000"/>
            </a:gdLst>
            <a:ahLst/>
            <a:cxnLst>
              <a:cxn ang="0">
                <a:pos x="connsiteX0" y="connsiteY0"/>
              </a:cxn>
              <a:cxn ang="0">
                <a:pos x="connsiteX1" y="connsiteY1"/>
              </a:cxn>
              <a:cxn ang="0">
                <a:pos x="connsiteX2" y="connsiteY2"/>
              </a:cxn>
              <a:cxn ang="0">
                <a:pos x="connsiteX3" y="connsiteY3"/>
              </a:cxn>
            </a:cxnLst>
            <a:rect l="l" t="t" r="r" b="b"/>
            <a:pathLst>
              <a:path w="4337" h="10000">
                <a:moveTo>
                  <a:pt x="0" y="0"/>
                </a:moveTo>
                <a:lnTo>
                  <a:pt x="4337" y="3017"/>
                </a:lnTo>
                <a:lnTo>
                  <a:pt x="0" y="6033"/>
                </a:lnTo>
                <a:lnTo>
                  <a:pt x="0" y="10000"/>
                </a:lnTo>
              </a:path>
            </a:pathLst>
          </a:custGeom>
          <a:noFill/>
          <a:ln w="28575">
            <a:gradFill>
              <a:gsLst>
                <a:gs pos="100000">
                  <a:schemeClr val="accent1"/>
                </a:gs>
                <a:gs pos="0">
                  <a:srgbClr val="4B3BA9">
                    <a:alpha val="0"/>
                  </a:srgbClr>
                </a:gs>
              </a:gsLst>
              <a:lin ang="5400000" scaled="1"/>
            </a:gradFill>
          </a:ln>
        </p:spPr>
        <p:txBody>
          <a:bodyPr vert="horz" wrap="square" lIns="91416" tIns="45708" rIns="91416" bIns="45708" numCol="1" anchor="t" anchorCtr="0" compatLnSpc="1">
            <a:prstTxWarp prst="textNoShape">
              <a:avLst/>
            </a:prstTxWarp>
          </a:bodyPr>
          <a:lstStyle/>
          <a:p>
            <a:pPr marL="0" marR="0" lvl="0" indent="0" algn="l" defTabSz="91395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9202B"/>
              </a:solidFill>
              <a:effectLst/>
              <a:uLnTx/>
              <a:uFillTx/>
              <a:latin typeface="AppD Sans"/>
              <a:ea typeface="+mn-ea"/>
              <a:cs typeface="+mn-cs"/>
            </a:endParaRPr>
          </a:p>
        </p:txBody>
      </p:sp>
    </p:spTree>
    <p:extLst>
      <p:ext uri="{BB962C8B-B14F-4D97-AF65-F5344CB8AC3E}">
        <p14:creationId xmlns:p14="http://schemas.microsoft.com/office/powerpoint/2010/main" val="20374735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up)">
                                      <p:cBhvr>
                                        <p:cTn id="7" dur="2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E8AB4-33CF-49BA-AE3A-C2479C8560C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205853"/>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General_Cover">
    <p:bg>
      <p:bgPr>
        <a:solidFill>
          <a:srgbClr val="EBEDF1"/>
        </a:solidFill>
        <a:effectLst/>
      </p:bgPr>
    </p:bg>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1F43EB51-64B5-A44C-8FDD-37E9C7791370}"/>
              </a:ext>
            </a:extLst>
          </p:cNvPr>
          <p:cNvSpPr>
            <a:spLocks noGrp="1"/>
          </p:cNvSpPr>
          <p:nvPr>
            <p:ph type="body" sz="quarter" idx="15" hasCustomPrompt="1"/>
          </p:nvPr>
        </p:nvSpPr>
        <p:spPr>
          <a:xfrm>
            <a:off x="3218026" y="2012903"/>
            <a:ext cx="5642531" cy="2837704"/>
          </a:xfrm>
          <a:prstGeom prst="rect">
            <a:avLst/>
          </a:prstGeom>
        </p:spPr>
        <p:txBody>
          <a:bodyPr anchor="b"/>
          <a:lstStyle>
            <a:lvl1pPr marL="0" indent="0">
              <a:lnSpc>
                <a:spcPct val="100000"/>
              </a:lnSpc>
              <a:buFont typeface="Arial" panose="020B0604020202020204" pitchFamily="34" charset="0"/>
              <a:buNone/>
              <a:defRPr sz="4000" b="0" i="0">
                <a:solidFill>
                  <a:srgbClr val="19212B"/>
                </a:solidFill>
                <a:latin typeface="AppD Sans" pitchFamily="2" charset="77"/>
              </a:defRPr>
            </a:lvl1pPr>
            <a:lvl2pPr marL="0" indent="0">
              <a:buNone/>
              <a:defRPr sz="3600">
                <a:solidFill>
                  <a:schemeClr val="tx2"/>
                </a:solidFill>
              </a:defRPr>
            </a:lvl2pPr>
            <a:lvl3pPr marL="0" indent="0">
              <a:buNone/>
              <a:defRPr sz="3600">
                <a:solidFill>
                  <a:schemeClr val="tx2"/>
                </a:solidFill>
              </a:defRPr>
            </a:lvl3pPr>
            <a:lvl4pPr marL="0" indent="0">
              <a:buNone/>
              <a:defRPr sz="3600">
                <a:solidFill>
                  <a:schemeClr val="tx2"/>
                </a:solidFill>
              </a:defRPr>
            </a:lvl4pPr>
            <a:lvl5pPr marL="0" indent="0">
              <a:buNone/>
              <a:defRPr sz="3600">
                <a:solidFill>
                  <a:schemeClr val="tx2"/>
                </a:solidFill>
              </a:defRPr>
            </a:lvl5pPr>
          </a:lstStyle>
          <a:p>
            <a:pPr lvl="0"/>
            <a:r>
              <a:rPr lang="en-US"/>
              <a:t>Title of presentation. Sentence case. 40pt. </a:t>
            </a:r>
            <a:r>
              <a:rPr lang="en-US" err="1"/>
              <a:t>AppD</a:t>
            </a:r>
            <a:r>
              <a:rPr lang="en-US"/>
              <a:t> Sans Regular.</a:t>
            </a:r>
          </a:p>
        </p:txBody>
      </p:sp>
      <p:sp>
        <p:nvSpPr>
          <p:cNvPr id="13" name="Text Placeholder 33">
            <a:extLst>
              <a:ext uri="{FF2B5EF4-FFF2-40B4-BE49-F238E27FC236}">
                <a16:creationId xmlns:a16="http://schemas.microsoft.com/office/drawing/2014/main" id="{96C6E84F-EAAA-094D-B774-069202763907}"/>
              </a:ext>
            </a:extLst>
          </p:cNvPr>
          <p:cNvSpPr>
            <a:spLocks noGrp="1"/>
          </p:cNvSpPr>
          <p:nvPr>
            <p:ph type="body" sz="quarter" idx="14" hasCustomPrompt="1"/>
          </p:nvPr>
        </p:nvSpPr>
        <p:spPr>
          <a:xfrm>
            <a:off x="3218027" y="5015016"/>
            <a:ext cx="5642530" cy="436484"/>
          </a:xfrm>
          <a:prstGeom prst="rect">
            <a:avLst/>
          </a:prstGeom>
        </p:spPr>
        <p:txBody>
          <a:bodyPr lIns="0">
            <a:noAutofit/>
          </a:bodyPr>
          <a:lstStyle>
            <a:lvl1pPr marL="63500" indent="0">
              <a:spcBef>
                <a:spcPts val="0"/>
              </a:spcBef>
              <a:buNone/>
              <a:tabLst/>
              <a:defRPr sz="2200" b="0" i="0" baseline="0">
                <a:solidFill>
                  <a:srgbClr val="535860"/>
                </a:solidFill>
                <a:latin typeface="AppD Sans Light" pitchFamily="2" charset="77"/>
              </a:defRPr>
            </a:lvl1pPr>
            <a:lvl2pPr marL="456921" indent="0">
              <a:buNone/>
              <a:defRPr sz="1799"/>
            </a:lvl2pPr>
            <a:lvl3pPr marL="913844" indent="0">
              <a:buNone/>
              <a:defRPr sz="1799"/>
            </a:lvl3pPr>
            <a:lvl4pPr marL="1370765" indent="0">
              <a:buNone/>
              <a:defRPr sz="1799"/>
            </a:lvl4pPr>
            <a:lvl5pPr marL="1827688" indent="0">
              <a:buNone/>
              <a:defRPr sz="1799"/>
            </a:lvl5pPr>
          </a:lstStyle>
          <a:p>
            <a:pPr lvl="0"/>
            <a:r>
              <a:rPr lang="en-US"/>
              <a:t>Sub header here</a:t>
            </a:r>
          </a:p>
        </p:txBody>
      </p:sp>
      <p:pic>
        <p:nvPicPr>
          <p:cNvPr id="2" name="Picture 1">
            <a:extLst>
              <a:ext uri="{FF2B5EF4-FFF2-40B4-BE49-F238E27FC236}">
                <a16:creationId xmlns:a16="http://schemas.microsoft.com/office/drawing/2014/main" id="{11D4E6DE-B1DB-AD45-8F8F-F31F59369D1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0356"/>
          <a:stretch/>
        </p:blipFill>
        <p:spPr>
          <a:xfrm>
            <a:off x="9307093" y="203201"/>
            <a:ext cx="2884906" cy="6434666"/>
          </a:xfrm>
          <a:prstGeom prst="rect">
            <a:avLst/>
          </a:prstGeom>
        </p:spPr>
      </p:pic>
      <p:pic>
        <p:nvPicPr>
          <p:cNvPr id="4" name="Picture 3">
            <a:extLst>
              <a:ext uri="{FF2B5EF4-FFF2-40B4-BE49-F238E27FC236}">
                <a16:creationId xmlns:a16="http://schemas.microsoft.com/office/drawing/2014/main" id="{ECA12630-C3A9-1646-AF8E-852DE8763D32}"/>
              </a:ext>
            </a:extLst>
          </p:cNvPr>
          <p:cNvPicPr>
            <a:picLocks noChangeAspect="1"/>
          </p:cNvPicPr>
          <p:nvPr/>
        </p:nvPicPr>
        <p:blipFill>
          <a:blip r:embed="rId3"/>
          <a:stretch>
            <a:fillRect/>
          </a:stretch>
        </p:blipFill>
        <p:spPr>
          <a:xfrm>
            <a:off x="0" y="2711451"/>
            <a:ext cx="1367722" cy="1367366"/>
          </a:xfrm>
          <a:prstGeom prst="rect">
            <a:avLst/>
          </a:prstGeom>
        </p:spPr>
      </p:pic>
      <p:pic>
        <p:nvPicPr>
          <p:cNvPr id="9" name="Picture 8">
            <a:extLst>
              <a:ext uri="{FF2B5EF4-FFF2-40B4-BE49-F238E27FC236}">
                <a16:creationId xmlns:a16="http://schemas.microsoft.com/office/drawing/2014/main" id="{6D3EE9E3-B72A-EF44-8921-FA9AFE96E2BD}"/>
              </a:ext>
            </a:extLst>
          </p:cNvPr>
          <p:cNvPicPr>
            <a:picLocks noChangeAspect="1"/>
          </p:cNvPicPr>
          <p:nvPr userDrawn="1"/>
        </p:nvPicPr>
        <p:blipFill>
          <a:blip r:embed="rId4"/>
          <a:stretch>
            <a:fillRect/>
          </a:stretch>
        </p:blipFill>
        <p:spPr>
          <a:xfrm>
            <a:off x="683859" y="666963"/>
            <a:ext cx="2463247" cy="452115"/>
          </a:xfrm>
          <a:prstGeom prst="rect">
            <a:avLst/>
          </a:prstGeom>
        </p:spPr>
      </p:pic>
      <p:pic>
        <p:nvPicPr>
          <p:cNvPr id="8" name="Picture 7">
            <a:extLst>
              <a:ext uri="{FF2B5EF4-FFF2-40B4-BE49-F238E27FC236}">
                <a16:creationId xmlns:a16="http://schemas.microsoft.com/office/drawing/2014/main" id="{696218C8-AF79-3A42-AD34-E62006454392}"/>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2668375" y="2012903"/>
            <a:ext cx="452115" cy="452115"/>
          </a:xfrm>
          <a:prstGeom prst="rect">
            <a:avLst/>
          </a:prstGeom>
        </p:spPr>
      </p:pic>
    </p:spTree>
    <p:extLst>
      <p:ext uri="{BB962C8B-B14F-4D97-AF65-F5344CB8AC3E}">
        <p14:creationId xmlns:p14="http://schemas.microsoft.com/office/powerpoint/2010/main" val="2478856085"/>
      </p:ext>
    </p:extLst>
  </p:cSld>
  <p:clrMapOvr>
    <a:masterClrMapping/>
  </p:clrMapOvr>
  <p:extLst>
    <p:ext uri="{DCECCB84-F9BA-43D5-87BE-67443E8EF086}">
      <p15:sldGuideLst xmlns:p15="http://schemas.microsoft.com/office/powerpoint/2012/main">
        <p15:guide id="1" pos="479">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Agenda_1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50E2A8-3084-9F43-BDDA-253CCEBE5A7A}"/>
              </a:ext>
            </a:extLst>
          </p:cNvPr>
          <p:cNvSpPr/>
          <p:nvPr userDrawn="1"/>
        </p:nvSpPr>
        <p:spPr>
          <a:xfrm>
            <a:off x="0" y="0"/>
            <a:ext cx="533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6">
            <a:extLst>
              <a:ext uri="{FF2B5EF4-FFF2-40B4-BE49-F238E27FC236}">
                <a16:creationId xmlns:a16="http://schemas.microsoft.com/office/drawing/2014/main" id="{2C42D43B-C13E-C14E-8E6C-5F4C3B0E27D3}"/>
              </a:ext>
            </a:extLst>
          </p:cNvPr>
          <p:cNvSpPr>
            <a:spLocks noGrp="1"/>
          </p:cNvSpPr>
          <p:nvPr>
            <p:ph type="body" sz="quarter" idx="16" hasCustomPrompt="1"/>
          </p:nvPr>
        </p:nvSpPr>
        <p:spPr>
          <a:xfrm>
            <a:off x="1024128" y="1121664"/>
            <a:ext cx="3340608" cy="5060980"/>
          </a:xfrm>
          <a:prstGeom prst="rect">
            <a:avLst/>
          </a:prstGeom>
        </p:spPr>
        <p:txBody>
          <a:bodyPr anchor="t"/>
          <a:lstStyle>
            <a:lvl1pPr marL="458788" indent="-458788">
              <a:lnSpc>
                <a:spcPct val="100000"/>
              </a:lnSpc>
              <a:spcBef>
                <a:spcPts val="1800"/>
              </a:spcBef>
              <a:buClr>
                <a:schemeClr val="accent3"/>
              </a:buClr>
              <a:buSzPct val="80000"/>
              <a:buFont typeface="+mj-lt"/>
              <a:buAutoNum type="arabicPeriod"/>
              <a:tabLst/>
              <a:defRPr sz="2400" b="0" i="0" spc="0">
                <a:solidFill>
                  <a:schemeClr val="bg1"/>
                </a:solidFill>
                <a:latin typeface="AppD Sans" pitchFamily="2" charset="77"/>
              </a:defRPr>
            </a:lvl1pPr>
            <a:lvl2pPr marL="0" indent="0">
              <a:buNone/>
              <a:defRPr sz="3600">
                <a:solidFill>
                  <a:schemeClr val="tx2"/>
                </a:solidFill>
              </a:defRPr>
            </a:lvl2pPr>
            <a:lvl3pPr marL="0" indent="0">
              <a:buNone/>
              <a:defRPr sz="3600">
                <a:solidFill>
                  <a:schemeClr val="tx2"/>
                </a:solidFill>
              </a:defRPr>
            </a:lvl3pPr>
            <a:lvl4pPr marL="0" indent="0">
              <a:buNone/>
              <a:defRPr sz="3600">
                <a:solidFill>
                  <a:schemeClr val="tx2"/>
                </a:solidFill>
              </a:defRPr>
            </a:lvl4pPr>
            <a:lvl5pPr marL="0" indent="0">
              <a:buNone/>
              <a:defRPr sz="3600">
                <a:solidFill>
                  <a:schemeClr val="tx2"/>
                </a:solidFill>
              </a:defRPr>
            </a:lvl5pPr>
          </a:lstStyle>
          <a:p>
            <a:pPr lvl="0"/>
            <a:r>
              <a:rPr lang="en-US"/>
              <a:t>Chapter 1</a:t>
            </a:r>
          </a:p>
          <a:p>
            <a:pPr lvl="0"/>
            <a:r>
              <a:rPr lang="en-US"/>
              <a:t>Chapter 2</a:t>
            </a:r>
          </a:p>
          <a:p>
            <a:pPr lvl="0"/>
            <a:r>
              <a:rPr lang="en-US"/>
              <a:t>Chapter 3</a:t>
            </a:r>
          </a:p>
          <a:p>
            <a:pPr lvl="0"/>
            <a:r>
              <a:rPr lang="en-US"/>
              <a:t>Chapter 4</a:t>
            </a:r>
          </a:p>
          <a:p>
            <a:pPr lvl="0"/>
            <a:r>
              <a:rPr lang="en-US"/>
              <a:t>Chapter 5</a:t>
            </a:r>
          </a:p>
        </p:txBody>
      </p:sp>
      <p:sp>
        <p:nvSpPr>
          <p:cNvPr id="2" name="TextBox 1">
            <a:extLst>
              <a:ext uri="{FF2B5EF4-FFF2-40B4-BE49-F238E27FC236}">
                <a16:creationId xmlns:a16="http://schemas.microsoft.com/office/drawing/2014/main" id="{CDF67387-E4A4-4445-AE40-EF6B6AA024E3}"/>
              </a:ext>
            </a:extLst>
          </p:cNvPr>
          <p:cNvSpPr txBox="1"/>
          <p:nvPr userDrawn="1"/>
        </p:nvSpPr>
        <p:spPr>
          <a:xfrm>
            <a:off x="5872480" y="2814917"/>
            <a:ext cx="3755614" cy="1228165"/>
          </a:xfrm>
          <a:prstGeom prst="rect">
            <a:avLst/>
          </a:prstGeom>
        </p:spPr>
        <p:txBody>
          <a:bodyPr vert="horz" wrap="none" lIns="91440" tIns="45720" rIns="91440" bIns="45720" rtlCol="0" anchor="t" anchorCtr="0">
            <a:noAutofit/>
          </a:bodyPr>
          <a:lstStyle/>
          <a:p>
            <a:pPr algn="l"/>
            <a:r>
              <a:rPr lang="en-US" sz="6600" b="0" i="0">
                <a:solidFill>
                  <a:schemeClr val="tx2"/>
                </a:solidFill>
                <a:latin typeface="AppD Sans" pitchFamily="2" charset="77"/>
              </a:rPr>
              <a:t>Agenda</a:t>
            </a:r>
          </a:p>
        </p:txBody>
      </p:sp>
      <p:pic>
        <p:nvPicPr>
          <p:cNvPr id="9" name="Picture 8">
            <a:extLst>
              <a:ext uri="{FF2B5EF4-FFF2-40B4-BE49-F238E27FC236}">
                <a16:creationId xmlns:a16="http://schemas.microsoft.com/office/drawing/2014/main" id="{F1B8DBAE-014B-824B-8801-AFF2936D82BC}"/>
              </a:ext>
            </a:extLst>
          </p:cNvPr>
          <p:cNvPicPr>
            <a:picLocks noChangeAspect="1"/>
          </p:cNvPicPr>
          <p:nvPr userDrawn="1"/>
        </p:nvPicPr>
        <p:blipFill>
          <a:blip r:embed="rId2">
            <a:alphaModFix amt="7000"/>
          </a:blip>
          <a:stretch>
            <a:fillRect/>
          </a:stretch>
        </p:blipFill>
        <p:spPr>
          <a:xfrm>
            <a:off x="8851392" y="3104509"/>
            <a:ext cx="3340608" cy="3753492"/>
          </a:xfrm>
          <a:prstGeom prst="rect">
            <a:avLst/>
          </a:prstGeom>
        </p:spPr>
      </p:pic>
      <p:pic>
        <p:nvPicPr>
          <p:cNvPr id="11" name="Shape 27">
            <a:extLst>
              <a:ext uri="{FF2B5EF4-FFF2-40B4-BE49-F238E27FC236}">
                <a16:creationId xmlns:a16="http://schemas.microsoft.com/office/drawing/2014/main" id="{4BF57EAF-3C51-2D44-A1D1-C292F0388347}"/>
              </a:ext>
            </a:extLst>
          </p:cNvPr>
          <p:cNvPicPr preferRelativeResize="0"/>
          <p:nvPr userDrawn="1"/>
        </p:nvPicPr>
        <p:blipFill rotWithShape="1">
          <a:blip r:embed="rId3" cstate="email">
            <a:alphaModFix/>
            <a:duotone>
              <a:prstClr val="black"/>
              <a:schemeClr val="tx2">
                <a:tint val="45000"/>
                <a:satMod val="400000"/>
              </a:schemeClr>
            </a:duotone>
            <a:extLst>
              <a:ext uri="{BEBA8EAE-BF5A-486C-A8C5-ECC9F3942E4B}">
                <a14:imgProps xmlns:a14="http://schemas.microsoft.com/office/drawing/2010/main">
                  <a14:imgLayer r:embed="rId4">
                    <a14:imgEffect>
                      <a14:brightnessContrast bright="-38000" contrast="-32000"/>
                    </a14:imgEffect>
                  </a14:imgLayer>
                </a14:imgProps>
              </a:ext>
              <a:ext uri="{28A0092B-C50C-407E-A947-70E740481C1C}">
                <a14:useLocalDpi xmlns:a14="http://schemas.microsoft.com/office/drawing/2010/main"/>
              </a:ext>
            </a:extLst>
          </a:blip>
          <a:srcRect/>
          <a:stretch/>
        </p:blipFill>
        <p:spPr>
          <a:xfrm>
            <a:off x="9894781" y="364025"/>
            <a:ext cx="1022731" cy="134297"/>
          </a:xfrm>
          <a:prstGeom prst="rect">
            <a:avLst/>
          </a:prstGeom>
          <a:noFill/>
          <a:ln>
            <a:noFill/>
          </a:ln>
        </p:spPr>
      </p:pic>
      <p:pic>
        <p:nvPicPr>
          <p:cNvPr id="12" name="Picture 11">
            <a:extLst>
              <a:ext uri="{FF2B5EF4-FFF2-40B4-BE49-F238E27FC236}">
                <a16:creationId xmlns:a16="http://schemas.microsoft.com/office/drawing/2014/main" id="{491990CD-8F44-6543-9E66-CE5E8CE1D1B0}"/>
              </a:ext>
            </a:extLst>
          </p:cNvPr>
          <p:cNvPicPr>
            <a:picLocks noChangeAspect="1"/>
          </p:cNvPicPr>
          <p:nvPr userDrawn="1"/>
        </p:nvPicPr>
        <p:blipFill>
          <a:blip r:embed="rId5" cstate="email">
            <a:extLst>
              <a:ext uri="{BEBA8EAE-BF5A-486C-A8C5-ECC9F3942E4B}">
                <a14:imgProps xmlns:a14="http://schemas.microsoft.com/office/drawing/2010/main">
                  <a14:imgLayer r:embed="rId6">
                    <a14:imgEffect>
                      <a14:colorTemperature colorTemp="6100"/>
                    </a14:imgEffect>
                  </a14:imgLayer>
                </a14:imgProps>
              </a:ext>
              <a:ext uri="{28A0092B-C50C-407E-A947-70E740481C1C}">
                <a14:useLocalDpi xmlns:a14="http://schemas.microsoft.com/office/drawing/2010/main"/>
              </a:ext>
            </a:extLst>
          </a:blip>
          <a:stretch>
            <a:fillRect/>
          </a:stretch>
        </p:blipFill>
        <p:spPr>
          <a:xfrm>
            <a:off x="11490774" y="333836"/>
            <a:ext cx="324452" cy="171954"/>
          </a:xfrm>
          <a:prstGeom prst="rect">
            <a:avLst/>
          </a:prstGeom>
        </p:spPr>
      </p:pic>
      <p:cxnSp>
        <p:nvCxnSpPr>
          <p:cNvPr id="13" name="Straight Connector 12">
            <a:extLst>
              <a:ext uri="{FF2B5EF4-FFF2-40B4-BE49-F238E27FC236}">
                <a16:creationId xmlns:a16="http://schemas.microsoft.com/office/drawing/2014/main" id="{5F270A18-331B-E042-8D79-3F0A3B5E1CFB}"/>
              </a:ext>
            </a:extLst>
          </p:cNvPr>
          <p:cNvCxnSpPr/>
          <p:nvPr userDrawn="1"/>
        </p:nvCxnSpPr>
        <p:spPr>
          <a:xfrm>
            <a:off x="11203689" y="309682"/>
            <a:ext cx="0" cy="26765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7231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IOs_1b">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85118A6-5949-354F-B2AA-5EC1FD7DB3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48279" b="16650"/>
          <a:stretch/>
        </p:blipFill>
        <p:spPr>
          <a:xfrm>
            <a:off x="10171183" y="3007390"/>
            <a:ext cx="2020817" cy="3850611"/>
          </a:xfrm>
          <a:prstGeom prst="rect">
            <a:avLst/>
          </a:prstGeom>
        </p:spPr>
      </p:pic>
      <p:pic>
        <p:nvPicPr>
          <p:cNvPr id="9" name="Picture 8">
            <a:extLst>
              <a:ext uri="{FF2B5EF4-FFF2-40B4-BE49-F238E27FC236}">
                <a16:creationId xmlns:a16="http://schemas.microsoft.com/office/drawing/2014/main" id="{2F6C0EB9-E01B-404D-AE76-4F0697B2532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27040" y="1"/>
            <a:ext cx="4026855" cy="2012903"/>
          </a:xfrm>
          <a:prstGeom prst="rect">
            <a:avLst/>
          </a:prstGeom>
        </p:spPr>
      </p:pic>
      <p:pic>
        <p:nvPicPr>
          <p:cNvPr id="10" name="Picture 9">
            <a:extLst>
              <a:ext uri="{FF2B5EF4-FFF2-40B4-BE49-F238E27FC236}">
                <a16:creationId xmlns:a16="http://schemas.microsoft.com/office/drawing/2014/main" id="{1816B9B2-D299-014A-A797-65F1A83B8D1D}"/>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46008" t="10849" r="2281" b="3384"/>
          <a:stretch/>
        </p:blipFill>
        <p:spPr>
          <a:xfrm>
            <a:off x="0" y="1268450"/>
            <a:ext cx="1829276" cy="4540455"/>
          </a:xfrm>
          <a:prstGeom prst="rect">
            <a:avLst/>
          </a:prstGeom>
        </p:spPr>
      </p:pic>
      <p:sp>
        <p:nvSpPr>
          <p:cNvPr id="15" name="Picture Placeholder 3"/>
          <p:cNvSpPr>
            <a:spLocks noGrp="1" noChangeAspect="1"/>
          </p:cNvSpPr>
          <p:nvPr>
            <p:ph type="pic" sz="quarter" idx="20"/>
          </p:nvPr>
        </p:nvSpPr>
        <p:spPr>
          <a:xfrm>
            <a:off x="3151746" y="1652681"/>
            <a:ext cx="2353056" cy="2351095"/>
          </a:xfrm>
          <a:prstGeom prst="rect">
            <a:avLst/>
          </a:prstGeom>
          <a:solidFill>
            <a:schemeClr val="bg1"/>
          </a:solidFill>
          <a:ln w="3175">
            <a:noFill/>
          </a:ln>
        </p:spPr>
        <p:txBody>
          <a:bodyPr anchor="ctr"/>
          <a:lstStyle>
            <a:lvl1pPr marL="0" indent="0" algn="ctr">
              <a:buNone/>
              <a:defRPr>
                <a:solidFill>
                  <a:srgbClr val="FFFFFF"/>
                </a:solidFill>
              </a:defRPr>
            </a:lvl1pPr>
          </a:lstStyle>
          <a:p>
            <a:r>
              <a:rPr lang="en-US"/>
              <a:t>Click icon to add picture</a:t>
            </a:r>
          </a:p>
        </p:txBody>
      </p:sp>
      <p:sp>
        <p:nvSpPr>
          <p:cNvPr id="20" name="Text Placeholder 2"/>
          <p:cNvSpPr>
            <a:spLocks noGrp="1"/>
          </p:cNvSpPr>
          <p:nvPr>
            <p:ph type="body" sz="quarter" idx="21" hasCustomPrompt="1"/>
          </p:nvPr>
        </p:nvSpPr>
        <p:spPr>
          <a:xfrm>
            <a:off x="2768782" y="4142188"/>
            <a:ext cx="3119954" cy="538135"/>
          </a:xfrm>
          <a:prstGeom prst="rect">
            <a:avLst/>
          </a:prstGeom>
        </p:spPr>
        <p:txBody>
          <a:bodyPr>
            <a:noAutofit/>
          </a:bodyPr>
          <a:lstStyle>
            <a:lvl1pPr marL="0" indent="0" algn="ctr">
              <a:spcBef>
                <a:spcPts val="1066"/>
              </a:spcBef>
              <a:spcAft>
                <a:spcPts val="1066"/>
              </a:spcAft>
              <a:buNone/>
              <a:defRPr sz="2399" b="0" i="0" baseline="0">
                <a:solidFill>
                  <a:schemeClr val="bg1"/>
                </a:solidFill>
                <a:latin typeface="AppD Sans Medium" pitchFamily="2" charset="77"/>
              </a:defRPr>
            </a:lvl1pPr>
            <a:lvl2pPr marL="0" indent="0" algn="ctr">
              <a:spcBef>
                <a:spcPts val="1066"/>
              </a:spcBef>
              <a:spcAft>
                <a:spcPts val="1066"/>
              </a:spcAft>
              <a:buNone/>
              <a:defRPr>
                <a:solidFill>
                  <a:srgbClr val="2360D6"/>
                </a:solidFill>
              </a:defRPr>
            </a:lvl2pPr>
            <a:lvl3pPr marL="0" indent="0" algn="ctr">
              <a:spcBef>
                <a:spcPts val="1066"/>
              </a:spcBef>
              <a:spcAft>
                <a:spcPts val="1066"/>
              </a:spcAft>
              <a:buNone/>
              <a:defRPr>
                <a:solidFill>
                  <a:srgbClr val="687F85"/>
                </a:solidFill>
              </a:defRPr>
            </a:lvl3pPr>
            <a:lvl4pPr marL="0" indent="0" algn="ctr">
              <a:buNone/>
              <a:defRPr/>
            </a:lvl4pPr>
            <a:lvl5pPr marL="0" indent="0" algn="ctr">
              <a:buNone/>
              <a:defRPr/>
            </a:lvl5pPr>
          </a:lstStyle>
          <a:p>
            <a:pPr lvl="0"/>
            <a:r>
              <a:rPr lang="en-US"/>
              <a:t>Full Name</a:t>
            </a:r>
          </a:p>
          <a:p>
            <a:pPr lvl="0"/>
            <a:endParaRPr lang="en-US"/>
          </a:p>
        </p:txBody>
      </p:sp>
      <p:sp>
        <p:nvSpPr>
          <p:cNvPr id="11" name="Text Placeholder 2">
            <a:extLst>
              <a:ext uri="{FF2B5EF4-FFF2-40B4-BE49-F238E27FC236}">
                <a16:creationId xmlns:a16="http://schemas.microsoft.com/office/drawing/2014/main" id="{C48D5D70-E91F-6140-BE52-99DD3E6A62E6}"/>
              </a:ext>
            </a:extLst>
          </p:cNvPr>
          <p:cNvSpPr>
            <a:spLocks noGrp="1"/>
          </p:cNvSpPr>
          <p:nvPr>
            <p:ph type="body" sz="quarter" idx="12"/>
          </p:nvPr>
        </p:nvSpPr>
        <p:spPr>
          <a:xfrm>
            <a:off x="2768782" y="4739162"/>
            <a:ext cx="3119954" cy="343036"/>
          </a:xfrm>
          <a:prstGeom prst="rect">
            <a:avLst/>
          </a:prstGeom>
        </p:spPr>
        <p:txBody>
          <a:bodyPr tIns="0">
            <a:noAutofit/>
          </a:bodyPr>
          <a:lstStyle>
            <a:lvl1pPr marL="0" indent="0" algn="ctr">
              <a:buNone/>
              <a:defRPr kumimoji="0" lang="en-US" sz="1600" b="0" i="0" u="none" strike="noStrike" cap="none" spc="0" normalizeH="0" baseline="0" dirty="0">
                <a:ln>
                  <a:noFill/>
                </a:ln>
                <a:solidFill>
                  <a:schemeClr val="accent2"/>
                </a:solidFill>
                <a:effectLst/>
                <a:uFillTx/>
                <a:latin typeface="AppD Sans Light" pitchFamily="2" charset="77"/>
                <a:ea typeface="AppD Sans Light" pitchFamily="2" charset="77"/>
                <a:cs typeface="AppD Sans Light" pitchFamily="2" charset="77"/>
                <a:sym typeface="BrownStd-Light"/>
              </a:defRPr>
            </a:lvl1pPr>
          </a:lstStyle>
          <a:p>
            <a:pPr lvl="0"/>
            <a:r>
              <a:rPr lang="en-US"/>
              <a:t>Click to edit Master text styles</a:t>
            </a:r>
          </a:p>
        </p:txBody>
      </p:sp>
      <p:sp>
        <p:nvSpPr>
          <p:cNvPr id="5" name="Picture Placeholder 3">
            <a:extLst>
              <a:ext uri="{FF2B5EF4-FFF2-40B4-BE49-F238E27FC236}">
                <a16:creationId xmlns:a16="http://schemas.microsoft.com/office/drawing/2014/main" id="{72CCD74C-CE68-6D4F-8E15-3BE57EE4AA4E}"/>
              </a:ext>
            </a:extLst>
          </p:cNvPr>
          <p:cNvSpPr>
            <a:spLocks noGrp="1" noChangeAspect="1"/>
          </p:cNvSpPr>
          <p:nvPr>
            <p:ph type="pic" sz="quarter" idx="22"/>
          </p:nvPr>
        </p:nvSpPr>
        <p:spPr>
          <a:xfrm>
            <a:off x="6655634" y="1652681"/>
            <a:ext cx="2353056" cy="2351095"/>
          </a:xfrm>
          <a:prstGeom prst="rect">
            <a:avLst/>
          </a:prstGeom>
          <a:solidFill>
            <a:schemeClr val="bg1"/>
          </a:solidFill>
          <a:ln w="3175">
            <a:noFill/>
          </a:ln>
        </p:spPr>
        <p:txBody>
          <a:bodyPr anchor="ctr"/>
          <a:lstStyle>
            <a:lvl1pPr marL="0" indent="0" algn="ctr">
              <a:buNone/>
              <a:defRPr>
                <a:solidFill>
                  <a:srgbClr val="FFFFFF"/>
                </a:solidFill>
              </a:defRPr>
            </a:lvl1pPr>
          </a:lstStyle>
          <a:p>
            <a:r>
              <a:rPr lang="en-US"/>
              <a:t>Click icon to add picture</a:t>
            </a:r>
          </a:p>
        </p:txBody>
      </p:sp>
      <p:sp>
        <p:nvSpPr>
          <p:cNvPr id="6" name="Text Placeholder 2">
            <a:extLst>
              <a:ext uri="{FF2B5EF4-FFF2-40B4-BE49-F238E27FC236}">
                <a16:creationId xmlns:a16="http://schemas.microsoft.com/office/drawing/2014/main" id="{0C3FFB23-F3BF-9B4F-B741-922217B5CE69}"/>
              </a:ext>
            </a:extLst>
          </p:cNvPr>
          <p:cNvSpPr>
            <a:spLocks noGrp="1"/>
          </p:cNvSpPr>
          <p:nvPr>
            <p:ph type="body" sz="quarter" idx="23" hasCustomPrompt="1"/>
          </p:nvPr>
        </p:nvSpPr>
        <p:spPr>
          <a:xfrm>
            <a:off x="6272670" y="4142188"/>
            <a:ext cx="3119954" cy="538135"/>
          </a:xfrm>
          <a:prstGeom prst="rect">
            <a:avLst/>
          </a:prstGeom>
        </p:spPr>
        <p:txBody>
          <a:bodyPr>
            <a:noAutofit/>
          </a:bodyPr>
          <a:lstStyle>
            <a:lvl1pPr marL="0" indent="0" algn="ctr">
              <a:spcBef>
                <a:spcPts val="1066"/>
              </a:spcBef>
              <a:spcAft>
                <a:spcPts val="1066"/>
              </a:spcAft>
              <a:buNone/>
              <a:defRPr sz="2399" b="0" i="0" baseline="0">
                <a:solidFill>
                  <a:schemeClr val="bg1"/>
                </a:solidFill>
                <a:latin typeface="AppD Sans Medium" pitchFamily="2" charset="77"/>
              </a:defRPr>
            </a:lvl1pPr>
            <a:lvl2pPr marL="0" indent="0" algn="ctr">
              <a:spcBef>
                <a:spcPts val="1066"/>
              </a:spcBef>
              <a:spcAft>
                <a:spcPts val="1066"/>
              </a:spcAft>
              <a:buNone/>
              <a:defRPr>
                <a:solidFill>
                  <a:srgbClr val="2360D6"/>
                </a:solidFill>
              </a:defRPr>
            </a:lvl2pPr>
            <a:lvl3pPr marL="0" indent="0" algn="ctr">
              <a:spcBef>
                <a:spcPts val="1066"/>
              </a:spcBef>
              <a:spcAft>
                <a:spcPts val="1066"/>
              </a:spcAft>
              <a:buNone/>
              <a:defRPr>
                <a:solidFill>
                  <a:srgbClr val="687F85"/>
                </a:solidFill>
              </a:defRPr>
            </a:lvl3pPr>
            <a:lvl4pPr marL="0" indent="0" algn="ctr">
              <a:buNone/>
              <a:defRPr/>
            </a:lvl4pPr>
            <a:lvl5pPr marL="0" indent="0" algn="ctr">
              <a:buNone/>
              <a:defRPr/>
            </a:lvl5pPr>
          </a:lstStyle>
          <a:p>
            <a:pPr lvl="0"/>
            <a:r>
              <a:rPr lang="en-US"/>
              <a:t>Full Name</a:t>
            </a:r>
          </a:p>
          <a:p>
            <a:pPr lvl="0"/>
            <a:endParaRPr lang="en-US"/>
          </a:p>
        </p:txBody>
      </p:sp>
      <p:sp>
        <p:nvSpPr>
          <p:cNvPr id="7" name="Text Placeholder 2">
            <a:extLst>
              <a:ext uri="{FF2B5EF4-FFF2-40B4-BE49-F238E27FC236}">
                <a16:creationId xmlns:a16="http://schemas.microsoft.com/office/drawing/2014/main" id="{113DFE56-1000-F241-8546-B1E5E392F795}"/>
              </a:ext>
            </a:extLst>
          </p:cNvPr>
          <p:cNvSpPr>
            <a:spLocks noGrp="1"/>
          </p:cNvSpPr>
          <p:nvPr>
            <p:ph type="body" sz="quarter" idx="24"/>
          </p:nvPr>
        </p:nvSpPr>
        <p:spPr>
          <a:xfrm>
            <a:off x="6272670" y="4739162"/>
            <a:ext cx="3119954" cy="343036"/>
          </a:xfrm>
          <a:prstGeom prst="rect">
            <a:avLst/>
          </a:prstGeom>
        </p:spPr>
        <p:txBody>
          <a:bodyPr tIns="0">
            <a:noAutofit/>
          </a:bodyPr>
          <a:lstStyle>
            <a:lvl1pPr marL="0" indent="0" algn="ctr">
              <a:buNone/>
              <a:defRPr kumimoji="0" lang="en-US" sz="1600" b="0" i="0" u="none" strike="noStrike" cap="none" spc="0" normalizeH="0" baseline="0" dirty="0">
                <a:ln>
                  <a:noFill/>
                </a:ln>
                <a:solidFill>
                  <a:schemeClr val="accent2"/>
                </a:solidFill>
                <a:effectLst/>
                <a:uFillTx/>
                <a:latin typeface="AppD Sans Light" pitchFamily="2" charset="77"/>
                <a:ea typeface="AppD Sans Light" pitchFamily="2" charset="77"/>
                <a:cs typeface="AppD Sans Light" pitchFamily="2" charset="77"/>
                <a:sym typeface="BrownStd-Light"/>
              </a:defRPr>
            </a:lvl1pPr>
          </a:lstStyle>
          <a:p>
            <a:pPr lvl="0"/>
            <a:r>
              <a:rPr lang="en-US"/>
              <a:t>Click to edit Master text styles</a:t>
            </a:r>
          </a:p>
        </p:txBody>
      </p:sp>
    </p:spTree>
    <p:extLst>
      <p:ext uri="{BB962C8B-B14F-4D97-AF65-F5344CB8AC3E}">
        <p14:creationId xmlns:p14="http://schemas.microsoft.com/office/powerpoint/2010/main" val="3889077133"/>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IOs_1c">
    <p:bg>
      <p:bgPr>
        <a:solidFill>
          <a:schemeClr val="tx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D86DD3-9CBC-5142-82A7-CFA4C2DF434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48279" b="16650"/>
          <a:stretch/>
        </p:blipFill>
        <p:spPr>
          <a:xfrm>
            <a:off x="10171183" y="3007390"/>
            <a:ext cx="2020817" cy="3850611"/>
          </a:xfrm>
          <a:prstGeom prst="rect">
            <a:avLst/>
          </a:prstGeom>
        </p:spPr>
      </p:pic>
      <p:pic>
        <p:nvPicPr>
          <p:cNvPr id="13" name="Picture 12">
            <a:extLst>
              <a:ext uri="{FF2B5EF4-FFF2-40B4-BE49-F238E27FC236}">
                <a16:creationId xmlns:a16="http://schemas.microsoft.com/office/drawing/2014/main" id="{BCF31CEB-ECE5-7644-A7EE-FD86BEADD79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927040" y="1"/>
            <a:ext cx="4026855" cy="2012903"/>
          </a:xfrm>
          <a:prstGeom prst="rect">
            <a:avLst/>
          </a:prstGeom>
        </p:spPr>
      </p:pic>
      <p:pic>
        <p:nvPicPr>
          <p:cNvPr id="14" name="Picture 13">
            <a:extLst>
              <a:ext uri="{FF2B5EF4-FFF2-40B4-BE49-F238E27FC236}">
                <a16:creationId xmlns:a16="http://schemas.microsoft.com/office/drawing/2014/main" id="{7EAB7A28-1625-AD47-BA44-57388362793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46008" t="10849" r="2281" b="3384"/>
          <a:stretch/>
        </p:blipFill>
        <p:spPr>
          <a:xfrm>
            <a:off x="0" y="1268450"/>
            <a:ext cx="1829276" cy="4540455"/>
          </a:xfrm>
          <a:prstGeom prst="rect">
            <a:avLst/>
          </a:prstGeom>
        </p:spPr>
      </p:pic>
      <p:sp>
        <p:nvSpPr>
          <p:cNvPr id="15" name="Picture Placeholder 3"/>
          <p:cNvSpPr>
            <a:spLocks noGrp="1" noChangeAspect="1"/>
          </p:cNvSpPr>
          <p:nvPr>
            <p:ph type="pic" sz="quarter" idx="20"/>
          </p:nvPr>
        </p:nvSpPr>
        <p:spPr>
          <a:xfrm>
            <a:off x="1415584" y="1652681"/>
            <a:ext cx="2353056" cy="2351095"/>
          </a:xfrm>
          <a:prstGeom prst="rect">
            <a:avLst/>
          </a:prstGeom>
          <a:solidFill>
            <a:schemeClr val="bg1"/>
          </a:solidFill>
          <a:ln w="3175">
            <a:noFill/>
          </a:ln>
        </p:spPr>
        <p:txBody>
          <a:bodyPr anchor="ctr"/>
          <a:lstStyle>
            <a:lvl1pPr marL="0" indent="0" algn="ctr">
              <a:buNone/>
              <a:defRPr>
                <a:solidFill>
                  <a:srgbClr val="FFFFFF"/>
                </a:solidFill>
              </a:defRPr>
            </a:lvl1pPr>
          </a:lstStyle>
          <a:p>
            <a:r>
              <a:rPr lang="en-US"/>
              <a:t>Click icon to add picture</a:t>
            </a:r>
          </a:p>
        </p:txBody>
      </p:sp>
      <p:sp>
        <p:nvSpPr>
          <p:cNvPr id="20" name="Text Placeholder 2"/>
          <p:cNvSpPr>
            <a:spLocks noGrp="1"/>
          </p:cNvSpPr>
          <p:nvPr>
            <p:ph type="body" sz="quarter" idx="21" hasCustomPrompt="1"/>
          </p:nvPr>
        </p:nvSpPr>
        <p:spPr>
          <a:xfrm>
            <a:off x="1032620" y="4142188"/>
            <a:ext cx="3119954" cy="538135"/>
          </a:xfrm>
          <a:prstGeom prst="rect">
            <a:avLst/>
          </a:prstGeom>
        </p:spPr>
        <p:txBody>
          <a:bodyPr>
            <a:noAutofit/>
          </a:bodyPr>
          <a:lstStyle>
            <a:lvl1pPr marL="0" indent="0" algn="ctr">
              <a:spcBef>
                <a:spcPts val="1066"/>
              </a:spcBef>
              <a:spcAft>
                <a:spcPts val="1066"/>
              </a:spcAft>
              <a:buNone/>
              <a:defRPr sz="2399" b="0" i="0" baseline="0">
                <a:solidFill>
                  <a:schemeClr val="bg1"/>
                </a:solidFill>
                <a:latin typeface="AppD Sans Medium" pitchFamily="2" charset="77"/>
              </a:defRPr>
            </a:lvl1pPr>
            <a:lvl2pPr marL="0" indent="0" algn="ctr">
              <a:spcBef>
                <a:spcPts val="1066"/>
              </a:spcBef>
              <a:spcAft>
                <a:spcPts val="1066"/>
              </a:spcAft>
              <a:buNone/>
              <a:defRPr>
                <a:solidFill>
                  <a:srgbClr val="2360D6"/>
                </a:solidFill>
              </a:defRPr>
            </a:lvl2pPr>
            <a:lvl3pPr marL="0" indent="0" algn="ctr">
              <a:spcBef>
                <a:spcPts val="1066"/>
              </a:spcBef>
              <a:spcAft>
                <a:spcPts val="1066"/>
              </a:spcAft>
              <a:buNone/>
              <a:defRPr>
                <a:solidFill>
                  <a:srgbClr val="687F85"/>
                </a:solidFill>
              </a:defRPr>
            </a:lvl3pPr>
            <a:lvl4pPr marL="0" indent="0" algn="ctr">
              <a:buNone/>
              <a:defRPr/>
            </a:lvl4pPr>
            <a:lvl5pPr marL="0" indent="0" algn="ctr">
              <a:buNone/>
              <a:defRPr/>
            </a:lvl5pPr>
          </a:lstStyle>
          <a:p>
            <a:pPr lvl="0"/>
            <a:r>
              <a:rPr lang="en-US"/>
              <a:t>Full Name</a:t>
            </a:r>
          </a:p>
          <a:p>
            <a:pPr lvl="0"/>
            <a:endParaRPr lang="en-US"/>
          </a:p>
        </p:txBody>
      </p:sp>
      <p:sp>
        <p:nvSpPr>
          <p:cNvPr id="11" name="Text Placeholder 2">
            <a:extLst>
              <a:ext uri="{FF2B5EF4-FFF2-40B4-BE49-F238E27FC236}">
                <a16:creationId xmlns:a16="http://schemas.microsoft.com/office/drawing/2014/main" id="{C48D5D70-E91F-6140-BE52-99DD3E6A62E6}"/>
              </a:ext>
            </a:extLst>
          </p:cNvPr>
          <p:cNvSpPr>
            <a:spLocks noGrp="1"/>
          </p:cNvSpPr>
          <p:nvPr>
            <p:ph type="body" sz="quarter" idx="12"/>
          </p:nvPr>
        </p:nvSpPr>
        <p:spPr>
          <a:xfrm>
            <a:off x="1032620" y="4739162"/>
            <a:ext cx="3119954" cy="343036"/>
          </a:xfrm>
          <a:prstGeom prst="rect">
            <a:avLst/>
          </a:prstGeom>
        </p:spPr>
        <p:txBody>
          <a:bodyPr tIns="0">
            <a:noAutofit/>
          </a:bodyPr>
          <a:lstStyle>
            <a:lvl1pPr marL="0" indent="0" algn="ctr">
              <a:buNone/>
              <a:defRPr kumimoji="0" lang="en-US" sz="1600" b="0" i="0" u="none" strike="noStrike" cap="none" spc="0" normalizeH="0" baseline="0" dirty="0">
                <a:ln>
                  <a:noFill/>
                </a:ln>
                <a:solidFill>
                  <a:schemeClr val="accent2"/>
                </a:solidFill>
                <a:effectLst/>
                <a:uFillTx/>
                <a:latin typeface="AppD Sans Light" pitchFamily="2" charset="77"/>
                <a:ea typeface="AppD Sans Light" pitchFamily="2" charset="77"/>
                <a:cs typeface="AppD Sans Light" pitchFamily="2" charset="77"/>
                <a:sym typeface="BrownStd-Light"/>
              </a:defRPr>
            </a:lvl1pPr>
          </a:lstStyle>
          <a:p>
            <a:pPr lvl="0"/>
            <a:r>
              <a:rPr lang="en-US"/>
              <a:t>Click to edit Master text styles</a:t>
            </a:r>
          </a:p>
        </p:txBody>
      </p:sp>
      <p:sp>
        <p:nvSpPr>
          <p:cNvPr id="5" name="Picture Placeholder 3">
            <a:extLst>
              <a:ext uri="{FF2B5EF4-FFF2-40B4-BE49-F238E27FC236}">
                <a16:creationId xmlns:a16="http://schemas.microsoft.com/office/drawing/2014/main" id="{72CCD74C-CE68-6D4F-8E15-3BE57EE4AA4E}"/>
              </a:ext>
            </a:extLst>
          </p:cNvPr>
          <p:cNvSpPr>
            <a:spLocks noGrp="1" noChangeAspect="1"/>
          </p:cNvSpPr>
          <p:nvPr>
            <p:ph type="pic" sz="quarter" idx="22"/>
          </p:nvPr>
        </p:nvSpPr>
        <p:spPr>
          <a:xfrm>
            <a:off x="4919472" y="1652681"/>
            <a:ext cx="2353056" cy="2351095"/>
          </a:xfrm>
          <a:prstGeom prst="rect">
            <a:avLst/>
          </a:prstGeom>
          <a:solidFill>
            <a:schemeClr val="bg1"/>
          </a:solidFill>
          <a:ln w="3175">
            <a:noFill/>
          </a:ln>
        </p:spPr>
        <p:txBody>
          <a:bodyPr anchor="ctr"/>
          <a:lstStyle>
            <a:lvl1pPr marL="0" indent="0" algn="ctr">
              <a:buNone/>
              <a:defRPr>
                <a:solidFill>
                  <a:srgbClr val="FFFFFF"/>
                </a:solidFill>
              </a:defRPr>
            </a:lvl1pPr>
          </a:lstStyle>
          <a:p>
            <a:r>
              <a:rPr lang="en-US"/>
              <a:t>Click icon to add picture</a:t>
            </a:r>
          </a:p>
        </p:txBody>
      </p:sp>
      <p:sp>
        <p:nvSpPr>
          <p:cNvPr id="6" name="Text Placeholder 2">
            <a:extLst>
              <a:ext uri="{FF2B5EF4-FFF2-40B4-BE49-F238E27FC236}">
                <a16:creationId xmlns:a16="http://schemas.microsoft.com/office/drawing/2014/main" id="{0C3FFB23-F3BF-9B4F-B741-922217B5CE69}"/>
              </a:ext>
            </a:extLst>
          </p:cNvPr>
          <p:cNvSpPr>
            <a:spLocks noGrp="1"/>
          </p:cNvSpPr>
          <p:nvPr>
            <p:ph type="body" sz="quarter" idx="23" hasCustomPrompt="1"/>
          </p:nvPr>
        </p:nvSpPr>
        <p:spPr>
          <a:xfrm>
            <a:off x="4536508" y="4142188"/>
            <a:ext cx="3119954" cy="538135"/>
          </a:xfrm>
          <a:prstGeom prst="rect">
            <a:avLst/>
          </a:prstGeom>
        </p:spPr>
        <p:txBody>
          <a:bodyPr>
            <a:noAutofit/>
          </a:bodyPr>
          <a:lstStyle>
            <a:lvl1pPr marL="0" indent="0" algn="ctr">
              <a:spcBef>
                <a:spcPts val="1066"/>
              </a:spcBef>
              <a:spcAft>
                <a:spcPts val="1066"/>
              </a:spcAft>
              <a:buNone/>
              <a:defRPr sz="2399" b="0" i="0" baseline="0">
                <a:solidFill>
                  <a:schemeClr val="bg1"/>
                </a:solidFill>
                <a:latin typeface="AppD Sans Medium" pitchFamily="2" charset="77"/>
              </a:defRPr>
            </a:lvl1pPr>
            <a:lvl2pPr marL="0" indent="0" algn="ctr">
              <a:spcBef>
                <a:spcPts val="1066"/>
              </a:spcBef>
              <a:spcAft>
                <a:spcPts val="1066"/>
              </a:spcAft>
              <a:buNone/>
              <a:defRPr>
                <a:solidFill>
                  <a:srgbClr val="2360D6"/>
                </a:solidFill>
              </a:defRPr>
            </a:lvl2pPr>
            <a:lvl3pPr marL="0" indent="0" algn="ctr">
              <a:spcBef>
                <a:spcPts val="1066"/>
              </a:spcBef>
              <a:spcAft>
                <a:spcPts val="1066"/>
              </a:spcAft>
              <a:buNone/>
              <a:defRPr>
                <a:solidFill>
                  <a:srgbClr val="687F85"/>
                </a:solidFill>
              </a:defRPr>
            </a:lvl3pPr>
            <a:lvl4pPr marL="0" indent="0" algn="ctr">
              <a:buNone/>
              <a:defRPr/>
            </a:lvl4pPr>
            <a:lvl5pPr marL="0" indent="0" algn="ctr">
              <a:buNone/>
              <a:defRPr/>
            </a:lvl5pPr>
          </a:lstStyle>
          <a:p>
            <a:pPr lvl="0"/>
            <a:r>
              <a:rPr lang="en-US"/>
              <a:t>Full Name</a:t>
            </a:r>
          </a:p>
          <a:p>
            <a:pPr lvl="0"/>
            <a:endParaRPr lang="en-US"/>
          </a:p>
        </p:txBody>
      </p:sp>
      <p:sp>
        <p:nvSpPr>
          <p:cNvPr id="7" name="Text Placeholder 2">
            <a:extLst>
              <a:ext uri="{FF2B5EF4-FFF2-40B4-BE49-F238E27FC236}">
                <a16:creationId xmlns:a16="http://schemas.microsoft.com/office/drawing/2014/main" id="{113DFE56-1000-F241-8546-B1E5E392F795}"/>
              </a:ext>
            </a:extLst>
          </p:cNvPr>
          <p:cNvSpPr>
            <a:spLocks noGrp="1"/>
          </p:cNvSpPr>
          <p:nvPr>
            <p:ph type="body" sz="quarter" idx="24"/>
          </p:nvPr>
        </p:nvSpPr>
        <p:spPr>
          <a:xfrm>
            <a:off x="4536508" y="4739162"/>
            <a:ext cx="3119954" cy="343036"/>
          </a:xfrm>
          <a:prstGeom prst="rect">
            <a:avLst/>
          </a:prstGeom>
        </p:spPr>
        <p:txBody>
          <a:bodyPr tIns="0">
            <a:noAutofit/>
          </a:bodyPr>
          <a:lstStyle>
            <a:lvl1pPr marL="0" indent="0" algn="ctr">
              <a:buNone/>
              <a:defRPr kumimoji="0" lang="en-US" sz="1600" b="0" i="0" u="none" strike="noStrike" cap="none" spc="0" normalizeH="0" baseline="0" dirty="0">
                <a:ln>
                  <a:noFill/>
                </a:ln>
                <a:solidFill>
                  <a:schemeClr val="accent2"/>
                </a:solidFill>
                <a:effectLst/>
                <a:uFillTx/>
                <a:latin typeface="AppD Sans Light" pitchFamily="2" charset="77"/>
                <a:ea typeface="AppD Sans Light" pitchFamily="2" charset="77"/>
                <a:cs typeface="AppD Sans Light" pitchFamily="2" charset="77"/>
                <a:sym typeface="BrownStd-Light"/>
              </a:defRPr>
            </a:lvl1pPr>
          </a:lstStyle>
          <a:p>
            <a:pPr lvl="0"/>
            <a:r>
              <a:rPr lang="en-US"/>
              <a:t>Click to edit Master text styles</a:t>
            </a:r>
          </a:p>
        </p:txBody>
      </p:sp>
      <p:sp>
        <p:nvSpPr>
          <p:cNvPr id="8" name="Picture Placeholder 3">
            <a:extLst>
              <a:ext uri="{FF2B5EF4-FFF2-40B4-BE49-F238E27FC236}">
                <a16:creationId xmlns:a16="http://schemas.microsoft.com/office/drawing/2014/main" id="{D535E4FD-1404-C842-9C4F-ABD64BA6B64E}"/>
              </a:ext>
            </a:extLst>
          </p:cNvPr>
          <p:cNvSpPr>
            <a:spLocks noGrp="1" noChangeAspect="1"/>
          </p:cNvSpPr>
          <p:nvPr>
            <p:ph type="pic" sz="quarter" idx="25"/>
          </p:nvPr>
        </p:nvSpPr>
        <p:spPr>
          <a:xfrm>
            <a:off x="8423360" y="1652681"/>
            <a:ext cx="2353056" cy="2351095"/>
          </a:xfrm>
          <a:prstGeom prst="rect">
            <a:avLst/>
          </a:prstGeom>
          <a:solidFill>
            <a:schemeClr val="bg1"/>
          </a:solidFill>
          <a:ln w="3175">
            <a:noFill/>
          </a:ln>
        </p:spPr>
        <p:txBody>
          <a:bodyPr anchor="ctr"/>
          <a:lstStyle>
            <a:lvl1pPr marL="0" indent="0" algn="ctr">
              <a:buNone/>
              <a:defRPr>
                <a:solidFill>
                  <a:srgbClr val="FFFFFF"/>
                </a:solidFill>
              </a:defRPr>
            </a:lvl1pPr>
          </a:lstStyle>
          <a:p>
            <a:r>
              <a:rPr lang="en-US"/>
              <a:t>Click icon to add picture</a:t>
            </a:r>
          </a:p>
        </p:txBody>
      </p:sp>
      <p:sp>
        <p:nvSpPr>
          <p:cNvPr id="9" name="Text Placeholder 2">
            <a:extLst>
              <a:ext uri="{FF2B5EF4-FFF2-40B4-BE49-F238E27FC236}">
                <a16:creationId xmlns:a16="http://schemas.microsoft.com/office/drawing/2014/main" id="{03750D0E-460C-934A-88AF-2480C4CC9A41}"/>
              </a:ext>
            </a:extLst>
          </p:cNvPr>
          <p:cNvSpPr>
            <a:spLocks noGrp="1"/>
          </p:cNvSpPr>
          <p:nvPr>
            <p:ph type="body" sz="quarter" idx="26" hasCustomPrompt="1"/>
          </p:nvPr>
        </p:nvSpPr>
        <p:spPr>
          <a:xfrm>
            <a:off x="8040396" y="4142188"/>
            <a:ext cx="3119954" cy="538135"/>
          </a:xfrm>
          <a:prstGeom prst="rect">
            <a:avLst/>
          </a:prstGeom>
        </p:spPr>
        <p:txBody>
          <a:bodyPr>
            <a:noAutofit/>
          </a:bodyPr>
          <a:lstStyle>
            <a:lvl1pPr marL="0" indent="0" algn="ctr">
              <a:spcBef>
                <a:spcPts val="1066"/>
              </a:spcBef>
              <a:spcAft>
                <a:spcPts val="1066"/>
              </a:spcAft>
              <a:buNone/>
              <a:defRPr sz="2399" b="0" i="0" baseline="0">
                <a:solidFill>
                  <a:schemeClr val="bg1"/>
                </a:solidFill>
                <a:latin typeface="AppD Sans Medium" pitchFamily="2" charset="77"/>
              </a:defRPr>
            </a:lvl1pPr>
            <a:lvl2pPr marL="0" indent="0" algn="ctr">
              <a:spcBef>
                <a:spcPts val="1066"/>
              </a:spcBef>
              <a:spcAft>
                <a:spcPts val="1066"/>
              </a:spcAft>
              <a:buNone/>
              <a:defRPr>
                <a:solidFill>
                  <a:srgbClr val="2360D6"/>
                </a:solidFill>
              </a:defRPr>
            </a:lvl2pPr>
            <a:lvl3pPr marL="0" indent="0" algn="ctr">
              <a:spcBef>
                <a:spcPts val="1066"/>
              </a:spcBef>
              <a:spcAft>
                <a:spcPts val="1066"/>
              </a:spcAft>
              <a:buNone/>
              <a:defRPr>
                <a:solidFill>
                  <a:srgbClr val="687F85"/>
                </a:solidFill>
              </a:defRPr>
            </a:lvl3pPr>
            <a:lvl4pPr marL="0" indent="0" algn="ctr">
              <a:buNone/>
              <a:defRPr/>
            </a:lvl4pPr>
            <a:lvl5pPr marL="0" indent="0" algn="ctr">
              <a:buNone/>
              <a:defRPr/>
            </a:lvl5pPr>
          </a:lstStyle>
          <a:p>
            <a:pPr lvl="0"/>
            <a:r>
              <a:rPr lang="en-US"/>
              <a:t>Full Name</a:t>
            </a:r>
          </a:p>
          <a:p>
            <a:pPr lvl="0"/>
            <a:endParaRPr lang="en-US"/>
          </a:p>
        </p:txBody>
      </p:sp>
      <p:sp>
        <p:nvSpPr>
          <p:cNvPr id="10" name="Text Placeholder 2">
            <a:extLst>
              <a:ext uri="{FF2B5EF4-FFF2-40B4-BE49-F238E27FC236}">
                <a16:creationId xmlns:a16="http://schemas.microsoft.com/office/drawing/2014/main" id="{FEB9EDB5-B718-C944-B4C9-82C59225B86C}"/>
              </a:ext>
            </a:extLst>
          </p:cNvPr>
          <p:cNvSpPr>
            <a:spLocks noGrp="1"/>
          </p:cNvSpPr>
          <p:nvPr>
            <p:ph type="body" sz="quarter" idx="27"/>
          </p:nvPr>
        </p:nvSpPr>
        <p:spPr>
          <a:xfrm>
            <a:off x="8040396" y="4739162"/>
            <a:ext cx="3119954" cy="343036"/>
          </a:xfrm>
          <a:prstGeom prst="rect">
            <a:avLst/>
          </a:prstGeom>
        </p:spPr>
        <p:txBody>
          <a:bodyPr tIns="0">
            <a:noAutofit/>
          </a:bodyPr>
          <a:lstStyle>
            <a:lvl1pPr marL="0" indent="0" algn="ctr">
              <a:buNone/>
              <a:defRPr kumimoji="0" lang="en-US" sz="1600" b="0" i="0" u="none" strike="noStrike" cap="none" spc="0" normalizeH="0" baseline="0" dirty="0">
                <a:ln>
                  <a:noFill/>
                </a:ln>
                <a:solidFill>
                  <a:schemeClr val="accent2"/>
                </a:solidFill>
                <a:effectLst/>
                <a:uFillTx/>
                <a:latin typeface="AppD Sans Light" pitchFamily="2" charset="77"/>
                <a:ea typeface="AppD Sans Light" pitchFamily="2" charset="77"/>
                <a:cs typeface="AppD Sans Light" pitchFamily="2" charset="77"/>
                <a:sym typeface="BrownStd-Light"/>
              </a:defRPr>
            </a:lvl1pPr>
          </a:lstStyle>
          <a:p>
            <a:pPr lvl="0"/>
            <a:r>
              <a:rPr lang="en-US"/>
              <a:t>Click to edit Master text styles</a:t>
            </a:r>
          </a:p>
        </p:txBody>
      </p:sp>
    </p:spTree>
    <p:extLst>
      <p:ext uri="{BB962C8B-B14F-4D97-AF65-F5344CB8AC3E}">
        <p14:creationId xmlns:p14="http://schemas.microsoft.com/office/powerpoint/2010/main" val="1143156123"/>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Section_Cover_1a">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A42F3E-421E-8B42-AAF0-DCCA131B547B}"/>
              </a:ext>
            </a:extLst>
          </p:cNvPr>
          <p:cNvSpPr>
            <a:spLocks noGrp="1"/>
          </p:cNvSpPr>
          <p:nvPr>
            <p:ph type="pic" sz="quarter" idx="10"/>
          </p:nvPr>
        </p:nvSpPr>
        <p:spPr>
          <a:xfrm>
            <a:off x="5334000" y="0"/>
            <a:ext cx="6858000" cy="6858000"/>
          </a:xfrm>
          <a:prstGeom prst="rect">
            <a:avLst/>
          </a:prstGeom>
        </p:spPr>
        <p:txBody>
          <a:bodyPr/>
          <a:lstStyle>
            <a:lvl1pPr marL="0" indent="0">
              <a:buNone/>
              <a:defRPr/>
            </a:lvl1pPr>
          </a:lstStyle>
          <a:p>
            <a:endParaRPr lang="en-US"/>
          </a:p>
        </p:txBody>
      </p:sp>
      <p:sp>
        <p:nvSpPr>
          <p:cNvPr id="6" name="Rectangle 5">
            <a:extLst>
              <a:ext uri="{FF2B5EF4-FFF2-40B4-BE49-F238E27FC236}">
                <a16:creationId xmlns:a16="http://schemas.microsoft.com/office/drawing/2014/main" id="{0EFAA130-9150-494D-8859-736CCF84B6BD}"/>
              </a:ext>
            </a:extLst>
          </p:cNvPr>
          <p:cNvSpPr/>
          <p:nvPr userDrawn="1"/>
        </p:nvSpPr>
        <p:spPr>
          <a:xfrm>
            <a:off x="0" y="0"/>
            <a:ext cx="533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2A596F0-6257-8349-9D17-B116B575951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3244778" y="4768777"/>
            <a:ext cx="2785872" cy="1392573"/>
          </a:xfrm>
          <a:prstGeom prst="rect">
            <a:avLst/>
          </a:prstGeom>
        </p:spPr>
      </p:pic>
      <p:sp>
        <p:nvSpPr>
          <p:cNvPr id="4" name="Text Placeholder 6">
            <a:extLst>
              <a:ext uri="{FF2B5EF4-FFF2-40B4-BE49-F238E27FC236}">
                <a16:creationId xmlns:a16="http://schemas.microsoft.com/office/drawing/2014/main" id="{0C55B40C-1A31-AB4E-8920-6A924EDE97E6}"/>
              </a:ext>
            </a:extLst>
          </p:cNvPr>
          <p:cNvSpPr>
            <a:spLocks noGrp="1"/>
          </p:cNvSpPr>
          <p:nvPr>
            <p:ph type="body" sz="quarter" idx="15" hasCustomPrompt="1"/>
          </p:nvPr>
        </p:nvSpPr>
        <p:spPr>
          <a:xfrm>
            <a:off x="451105" y="1423402"/>
            <a:ext cx="4376927" cy="5001782"/>
          </a:xfrm>
          <a:prstGeom prst="rect">
            <a:avLst/>
          </a:prstGeom>
        </p:spPr>
        <p:txBody>
          <a:bodyPr anchor="t"/>
          <a:lstStyle>
            <a:lvl1pPr marL="0" indent="0">
              <a:lnSpc>
                <a:spcPct val="100000"/>
              </a:lnSpc>
              <a:buFont typeface="Arial" panose="020B0604020202020204" pitchFamily="34" charset="0"/>
              <a:buNone/>
              <a:defRPr sz="4000" b="0" i="0">
                <a:solidFill>
                  <a:schemeClr val="bg1"/>
                </a:solidFill>
                <a:latin typeface="AppD Sans" pitchFamily="2" charset="77"/>
              </a:defRPr>
            </a:lvl1pPr>
            <a:lvl2pPr marL="0" indent="0">
              <a:buNone/>
              <a:defRPr sz="3600">
                <a:solidFill>
                  <a:schemeClr val="tx2"/>
                </a:solidFill>
              </a:defRPr>
            </a:lvl2pPr>
            <a:lvl3pPr marL="0" indent="0">
              <a:buNone/>
              <a:defRPr sz="3600">
                <a:solidFill>
                  <a:schemeClr val="tx2"/>
                </a:solidFill>
              </a:defRPr>
            </a:lvl3pPr>
            <a:lvl4pPr marL="0" indent="0">
              <a:buNone/>
              <a:defRPr sz="3600">
                <a:solidFill>
                  <a:schemeClr val="tx2"/>
                </a:solidFill>
              </a:defRPr>
            </a:lvl4pPr>
            <a:lvl5pPr marL="0" indent="0">
              <a:buNone/>
              <a:defRPr sz="3600">
                <a:solidFill>
                  <a:schemeClr val="tx2"/>
                </a:solidFill>
              </a:defRPr>
            </a:lvl5pPr>
          </a:lstStyle>
          <a:p>
            <a:pPr lvl="0"/>
            <a:r>
              <a:rPr lang="en-US"/>
              <a:t>Title of presentation. Sentence case. 40pt. </a:t>
            </a:r>
            <a:r>
              <a:rPr lang="en-US" err="1"/>
              <a:t>AppD</a:t>
            </a:r>
            <a:r>
              <a:rPr lang="en-US"/>
              <a:t> Sans Regular.</a:t>
            </a:r>
          </a:p>
        </p:txBody>
      </p:sp>
      <p:pic>
        <p:nvPicPr>
          <p:cNvPr id="8" name="Picture 7">
            <a:extLst>
              <a:ext uri="{FF2B5EF4-FFF2-40B4-BE49-F238E27FC236}">
                <a16:creationId xmlns:a16="http://schemas.microsoft.com/office/drawing/2014/main" id="{3AB1BFD1-C455-C147-9034-E1FC934C04F1}"/>
              </a:ext>
            </a:extLst>
          </p:cNvPr>
          <p:cNvPicPr>
            <a:picLocks noChangeAspect="1"/>
          </p:cNvPicPr>
          <p:nvPr userDrawn="1"/>
        </p:nvPicPr>
        <p:blipFill>
          <a:blip r:embed="rId3"/>
          <a:srcRect/>
          <a:stretch/>
        </p:blipFill>
        <p:spPr>
          <a:xfrm>
            <a:off x="428065" y="414745"/>
            <a:ext cx="593912" cy="593912"/>
          </a:xfrm>
          <a:prstGeom prst="rect">
            <a:avLst/>
          </a:prstGeom>
        </p:spPr>
      </p:pic>
    </p:spTree>
    <p:extLst>
      <p:ext uri="{BB962C8B-B14F-4D97-AF65-F5344CB8AC3E}">
        <p14:creationId xmlns:p14="http://schemas.microsoft.com/office/powerpoint/2010/main" val="422900358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Section_Cover_1b">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A42F3E-421E-8B42-AAF0-DCCA131B547B}"/>
              </a:ext>
            </a:extLst>
          </p:cNvPr>
          <p:cNvSpPr>
            <a:spLocks noGrp="1"/>
          </p:cNvSpPr>
          <p:nvPr>
            <p:ph type="pic" sz="quarter" idx="10"/>
          </p:nvPr>
        </p:nvSpPr>
        <p:spPr>
          <a:xfrm>
            <a:off x="0" y="0"/>
            <a:ext cx="6858000" cy="6858000"/>
          </a:xfrm>
          <a:prstGeom prst="rect">
            <a:avLst/>
          </a:prstGeom>
        </p:spPr>
        <p:txBody>
          <a:bodyPr/>
          <a:lstStyle>
            <a:lvl1pPr marL="0" indent="0">
              <a:buNone/>
              <a:defRPr/>
            </a:lvl1pPr>
          </a:lstStyle>
          <a:p>
            <a:endParaRPr lang="en-US"/>
          </a:p>
        </p:txBody>
      </p:sp>
      <p:sp>
        <p:nvSpPr>
          <p:cNvPr id="6" name="Rectangle 5">
            <a:extLst>
              <a:ext uri="{FF2B5EF4-FFF2-40B4-BE49-F238E27FC236}">
                <a16:creationId xmlns:a16="http://schemas.microsoft.com/office/drawing/2014/main" id="{0EFAA130-9150-494D-8859-736CCF84B6BD}"/>
              </a:ext>
            </a:extLst>
          </p:cNvPr>
          <p:cNvSpPr/>
          <p:nvPr userDrawn="1"/>
        </p:nvSpPr>
        <p:spPr>
          <a:xfrm>
            <a:off x="6858000" y="0"/>
            <a:ext cx="533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5BF6BE5-87DC-9F4B-874D-0D1EBB624B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6161351" y="4768777"/>
            <a:ext cx="2785872" cy="1392573"/>
          </a:xfrm>
          <a:prstGeom prst="rect">
            <a:avLst/>
          </a:prstGeom>
        </p:spPr>
      </p:pic>
      <p:sp>
        <p:nvSpPr>
          <p:cNvPr id="7" name="Text Placeholder 6">
            <a:extLst>
              <a:ext uri="{FF2B5EF4-FFF2-40B4-BE49-F238E27FC236}">
                <a16:creationId xmlns:a16="http://schemas.microsoft.com/office/drawing/2014/main" id="{B38EFD05-594C-CF4A-9D27-87377824F335}"/>
              </a:ext>
            </a:extLst>
          </p:cNvPr>
          <p:cNvSpPr>
            <a:spLocks noGrp="1"/>
          </p:cNvSpPr>
          <p:nvPr>
            <p:ph type="body" sz="quarter" idx="15" hasCustomPrompt="1"/>
          </p:nvPr>
        </p:nvSpPr>
        <p:spPr>
          <a:xfrm>
            <a:off x="7336536" y="1423402"/>
            <a:ext cx="4376927" cy="5001782"/>
          </a:xfrm>
          <a:prstGeom prst="rect">
            <a:avLst/>
          </a:prstGeom>
        </p:spPr>
        <p:txBody>
          <a:bodyPr anchor="t"/>
          <a:lstStyle>
            <a:lvl1pPr marL="0" indent="0">
              <a:lnSpc>
                <a:spcPct val="100000"/>
              </a:lnSpc>
              <a:buFont typeface="Arial" panose="020B0604020202020204" pitchFamily="34" charset="0"/>
              <a:buNone/>
              <a:defRPr sz="4000" b="0" i="0">
                <a:solidFill>
                  <a:schemeClr val="bg1"/>
                </a:solidFill>
                <a:latin typeface="AppD Sans" pitchFamily="2" charset="77"/>
              </a:defRPr>
            </a:lvl1pPr>
            <a:lvl2pPr marL="0" indent="0">
              <a:buNone/>
              <a:defRPr sz="3600">
                <a:solidFill>
                  <a:schemeClr val="tx2"/>
                </a:solidFill>
              </a:defRPr>
            </a:lvl2pPr>
            <a:lvl3pPr marL="0" indent="0">
              <a:buNone/>
              <a:defRPr sz="3600">
                <a:solidFill>
                  <a:schemeClr val="tx2"/>
                </a:solidFill>
              </a:defRPr>
            </a:lvl3pPr>
            <a:lvl4pPr marL="0" indent="0">
              <a:buNone/>
              <a:defRPr sz="3600">
                <a:solidFill>
                  <a:schemeClr val="tx2"/>
                </a:solidFill>
              </a:defRPr>
            </a:lvl4pPr>
            <a:lvl5pPr marL="0" indent="0">
              <a:buNone/>
              <a:defRPr sz="3600">
                <a:solidFill>
                  <a:schemeClr val="tx2"/>
                </a:solidFill>
              </a:defRPr>
            </a:lvl5pPr>
          </a:lstStyle>
          <a:p>
            <a:pPr lvl="0"/>
            <a:r>
              <a:rPr lang="en-US"/>
              <a:t>Title of presentation. Sentence case. 40pt. </a:t>
            </a:r>
            <a:r>
              <a:rPr lang="en-US" err="1"/>
              <a:t>AppD</a:t>
            </a:r>
            <a:r>
              <a:rPr lang="en-US"/>
              <a:t> Sans Regular.</a:t>
            </a:r>
          </a:p>
        </p:txBody>
      </p:sp>
      <p:pic>
        <p:nvPicPr>
          <p:cNvPr id="9" name="Picture 8">
            <a:extLst>
              <a:ext uri="{FF2B5EF4-FFF2-40B4-BE49-F238E27FC236}">
                <a16:creationId xmlns:a16="http://schemas.microsoft.com/office/drawing/2014/main" id="{1C99032D-AFE8-494C-A5C8-164A3A1A9243}"/>
              </a:ext>
            </a:extLst>
          </p:cNvPr>
          <p:cNvPicPr>
            <a:picLocks noChangeAspect="1"/>
          </p:cNvPicPr>
          <p:nvPr userDrawn="1"/>
        </p:nvPicPr>
        <p:blipFill>
          <a:blip r:embed="rId3"/>
          <a:srcRect/>
          <a:stretch/>
        </p:blipFill>
        <p:spPr>
          <a:xfrm>
            <a:off x="7336536" y="414745"/>
            <a:ext cx="593912" cy="593912"/>
          </a:xfrm>
          <a:prstGeom prst="rect">
            <a:avLst/>
          </a:prstGeom>
        </p:spPr>
      </p:pic>
    </p:spTree>
    <p:extLst>
      <p:ext uri="{BB962C8B-B14F-4D97-AF65-F5344CB8AC3E}">
        <p14:creationId xmlns:p14="http://schemas.microsoft.com/office/powerpoint/2010/main" val="1858577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eaker_3x">
    <p:bg>
      <p:bgPr>
        <a:solidFill>
          <a:srgbClr val="FFFFFF"/>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8E9F6F3-3B47-4C58-9ED8-2565A09D9877}"/>
              </a:ext>
            </a:extLst>
          </p:cNvPr>
          <p:cNvSpPr/>
          <p:nvPr userDrawn="1"/>
        </p:nvSpPr>
        <p:spPr>
          <a:xfrm flipV="1">
            <a:off x="-1" y="0"/>
            <a:ext cx="5026167" cy="6858000"/>
          </a:xfrm>
          <a:custGeom>
            <a:avLst/>
            <a:gdLst>
              <a:gd name="connsiteX0" fmla="*/ 2 w 5024858"/>
              <a:gd name="connsiteY0" fmla="*/ 0 h 6858000"/>
              <a:gd name="connsiteX1" fmla="*/ 5024858 w 5024858"/>
              <a:gd name="connsiteY1" fmla="*/ 0 h 6858000"/>
              <a:gd name="connsiteX2" fmla="*/ 1971064 w 5024858"/>
              <a:gd name="connsiteY2" fmla="*/ 6858000 h 6858000"/>
              <a:gd name="connsiteX3" fmla="*/ 0 w 5024858"/>
              <a:gd name="connsiteY3" fmla="*/ 6858000 h 6858000"/>
              <a:gd name="connsiteX4" fmla="*/ 0 w 5024858"/>
              <a:gd name="connsiteY4" fmla="*/ 2597400 h 6858000"/>
              <a:gd name="connsiteX5" fmla="*/ 2 w 5024858"/>
              <a:gd name="connsiteY5" fmla="*/ 25973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4858" h="6858000">
                <a:moveTo>
                  <a:pt x="2" y="0"/>
                </a:moveTo>
                <a:lnTo>
                  <a:pt x="5024858" y="0"/>
                </a:lnTo>
                <a:lnTo>
                  <a:pt x="1971064" y="6858000"/>
                </a:lnTo>
                <a:lnTo>
                  <a:pt x="0" y="6858000"/>
                </a:lnTo>
                <a:lnTo>
                  <a:pt x="0" y="2597400"/>
                </a:lnTo>
                <a:lnTo>
                  <a:pt x="2" y="2597395"/>
                </a:lnTo>
                <a:close/>
              </a:path>
            </a:pathLst>
          </a:custGeom>
          <a:gradFill>
            <a:gsLst>
              <a:gs pos="0">
                <a:schemeClr val="bg1">
                  <a:alpha val="61000"/>
                  <a:lumMod val="89000"/>
                </a:schemeClr>
              </a:gs>
              <a:gs pos="100000">
                <a:schemeClr val="bg1">
                  <a:alpha val="0"/>
                  <a:lumMod val="97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ppD Sans Light"/>
            </a:endParaRPr>
          </a:p>
        </p:txBody>
      </p:sp>
      <p:sp>
        <p:nvSpPr>
          <p:cNvPr id="10" name="Picture Placeholder 9">
            <a:extLst>
              <a:ext uri="{FF2B5EF4-FFF2-40B4-BE49-F238E27FC236}">
                <a16:creationId xmlns:a16="http://schemas.microsoft.com/office/drawing/2014/main" id="{189C4BDE-015E-47E2-A985-D525843CA920}"/>
              </a:ext>
            </a:extLst>
          </p:cNvPr>
          <p:cNvSpPr>
            <a:spLocks noGrp="1"/>
          </p:cNvSpPr>
          <p:nvPr>
            <p:ph type="pic" sz="quarter" idx="12"/>
          </p:nvPr>
        </p:nvSpPr>
        <p:spPr>
          <a:xfrm>
            <a:off x="4699683" y="2154668"/>
            <a:ext cx="1906589" cy="2297543"/>
          </a:xfrm>
          <a:solidFill>
            <a:schemeClr val="bg1">
              <a:lumMod val="85000"/>
            </a:schemeClr>
          </a:solidFill>
        </p:spPr>
        <p:txBody>
          <a:bodyPr/>
          <a:lstStyle>
            <a:lvl1pPr algn="ctr">
              <a:buNone/>
              <a:defRPr/>
            </a:lvl1pPr>
          </a:lstStyle>
          <a:p>
            <a:r>
              <a:rPr lang="en-US"/>
              <a:t>Click icon to add picture</a:t>
            </a:r>
          </a:p>
        </p:txBody>
      </p:sp>
      <p:sp>
        <p:nvSpPr>
          <p:cNvPr id="20" name="Picture Placeholder 9">
            <a:extLst>
              <a:ext uri="{FF2B5EF4-FFF2-40B4-BE49-F238E27FC236}">
                <a16:creationId xmlns:a16="http://schemas.microsoft.com/office/drawing/2014/main" id="{E65E1C93-03B5-44C2-A457-9F246EE4EC37}"/>
              </a:ext>
            </a:extLst>
          </p:cNvPr>
          <p:cNvSpPr>
            <a:spLocks noGrp="1"/>
          </p:cNvSpPr>
          <p:nvPr>
            <p:ph type="pic" sz="quarter" idx="13"/>
          </p:nvPr>
        </p:nvSpPr>
        <p:spPr>
          <a:xfrm>
            <a:off x="7174760" y="2154668"/>
            <a:ext cx="1906589" cy="2297543"/>
          </a:xfrm>
          <a:solidFill>
            <a:schemeClr val="bg1">
              <a:lumMod val="85000"/>
            </a:schemeClr>
          </a:solidFill>
        </p:spPr>
        <p:txBody>
          <a:bodyPr/>
          <a:lstStyle>
            <a:lvl1pPr algn="ctr">
              <a:buNone/>
              <a:defRPr/>
            </a:lvl1pPr>
          </a:lstStyle>
          <a:p>
            <a:r>
              <a:rPr lang="en-US"/>
              <a:t>Click icon to add picture</a:t>
            </a:r>
          </a:p>
        </p:txBody>
      </p:sp>
      <p:sp>
        <p:nvSpPr>
          <p:cNvPr id="21" name="Picture Placeholder 9">
            <a:extLst>
              <a:ext uri="{FF2B5EF4-FFF2-40B4-BE49-F238E27FC236}">
                <a16:creationId xmlns:a16="http://schemas.microsoft.com/office/drawing/2014/main" id="{9259F37C-CFD0-4368-9628-9EC2452E2E2A}"/>
              </a:ext>
            </a:extLst>
          </p:cNvPr>
          <p:cNvSpPr>
            <a:spLocks noGrp="1"/>
          </p:cNvSpPr>
          <p:nvPr>
            <p:ph type="pic" sz="quarter" idx="14"/>
          </p:nvPr>
        </p:nvSpPr>
        <p:spPr>
          <a:xfrm>
            <a:off x="9649837" y="2154668"/>
            <a:ext cx="1906589" cy="2297543"/>
          </a:xfrm>
          <a:solidFill>
            <a:schemeClr val="bg1">
              <a:lumMod val="85000"/>
            </a:schemeClr>
          </a:solidFill>
        </p:spPr>
        <p:txBody>
          <a:bodyPr/>
          <a:lstStyle>
            <a:lvl1pPr algn="ctr">
              <a:buNone/>
              <a:defRPr/>
            </a:lvl1pPr>
          </a:lstStyle>
          <a:p>
            <a:r>
              <a:rPr lang="en-US"/>
              <a:t>Click icon to add picture</a:t>
            </a:r>
          </a:p>
        </p:txBody>
      </p:sp>
      <p:sp>
        <p:nvSpPr>
          <p:cNvPr id="22" name="Text Placeholder 2">
            <a:extLst>
              <a:ext uri="{FF2B5EF4-FFF2-40B4-BE49-F238E27FC236}">
                <a16:creationId xmlns:a16="http://schemas.microsoft.com/office/drawing/2014/main" id="{D7CB55B4-D214-4581-9DB7-D3C1852EA3BE}"/>
              </a:ext>
            </a:extLst>
          </p:cNvPr>
          <p:cNvSpPr>
            <a:spLocks noGrp="1"/>
          </p:cNvSpPr>
          <p:nvPr>
            <p:ph type="body" sz="quarter" idx="15" hasCustomPrompt="1"/>
          </p:nvPr>
        </p:nvSpPr>
        <p:spPr>
          <a:xfrm>
            <a:off x="4699684" y="4477667"/>
            <a:ext cx="1859687" cy="517346"/>
          </a:xfrm>
        </p:spPr>
        <p:txBody>
          <a:bodyPr anchor="b"/>
          <a:lstStyle>
            <a:lvl1pPr>
              <a:lnSpc>
                <a:spcPct val="100000"/>
              </a:lnSpc>
              <a:buNone/>
              <a:defRPr sz="1600">
                <a:latin typeface="AppD Sans Medium" panose="00000600000000000000" pitchFamily="2" charset="0"/>
              </a:defRPr>
            </a:lvl1pPr>
          </a:lstStyle>
          <a:p>
            <a:pPr lvl="0"/>
            <a:r>
              <a:rPr lang="en-US" err="1"/>
              <a:t>Firstname</a:t>
            </a:r>
            <a:r>
              <a:rPr lang="en-US"/>
              <a:t> </a:t>
            </a:r>
            <a:r>
              <a:rPr lang="en-US" err="1"/>
              <a:t>Lastname</a:t>
            </a:r>
            <a:endParaRPr lang="en-US"/>
          </a:p>
        </p:txBody>
      </p:sp>
      <p:sp>
        <p:nvSpPr>
          <p:cNvPr id="23" name="Text Placeholder 2">
            <a:extLst>
              <a:ext uri="{FF2B5EF4-FFF2-40B4-BE49-F238E27FC236}">
                <a16:creationId xmlns:a16="http://schemas.microsoft.com/office/drawing/2014/main" id="{CDE1D164-668F-4040-B1E6-90979A2AC5F2}"/>
              </a:ext>
            </a:extLst>
          </p:cNvPr>
          <p:cNvSpPr>
            <a:spLocks noGrp="1"/>
          </p:cNvSpPr>
          <p:nvPr>
            <p:ph type="body" sz="quarter" idx="16" hasCustomPrompt="1"/>
          </p:nvPr>
        </p:nvSpPr>
        <p:spPr>
          <a:xfrm>
            <a:off x="4699684" y="5058198"/>
            <a:ext cx="1859687" cy="326897"/>
          </a:xfrm>
        </p:spPr>
        <p:txBody>
          <a:bodyPr anchor="t"/>
          <a:lstStyle>
            <a:lvl1pPr>
              <a:defRPr sz="1200">
                <a:solidFill>
                  <a:schemeClr val="tx1"/>
                </a:solidFill>
                <a:latin typeface="+mn-lt"/>
              </a:defRPr>
            </a:lvl1pPr>
          </a:lstStyle>
          <a:p>
            <a:pPr lvl="0"/>
            <a:r>
              <a:rPr lang="en-US"/>
              <a:t>Job Title</a:t>
            </a:r>
          </a:p>
        </p:txBody>
      </p:sp>
      <p:sp>
        <p:nvSpPr>
          <p:cNvPr id="24" name="Text Placeholder 2">
            <a:extLst>
              <a:ext uri="{FF2B5EF4-FFF2-40B4-BE49-F238E27FC236}">
                <a16:creationId xmlns:a16="http://schemas.microsoft.com/office/drawing/2014/main" id="{5BE3400A-8ED8-4145-A88F-26206663AFDB}"/>
              </a:ext>
            </a:extLst>
          </p:cNvPr>
          <p:cNvSpPr>
            <a:spLocks noGrp="1"/>
          </p:cNvSpPr>
          <p:nvPr>
            <p:ph type="body" sz="quarter" idx="17" hasCustomPrompt="1"/>
          </p:nvPr>
        </p:nvSpPr>
        <p:spPr>
          <a:xfrm>
            <a:off x="7174761" y="4477667"/>
            <a:ext cx="1859687" cy="517346"/>
          </a:xfrm>
        </p:spPr>
        <p:txBody>
          <a:bodyPr anchor="b"/>
          <a:lstStyle>
            <a:lvl1pPr>
              <a:lnSpc>
                <a:spcPct val="100000"/>
              </a:lnSpc>
              <a:buNone/>
              <a:defRPr sz="1600">
                <a:latin typeface="AppD Sans Medium" panose="00000600000000000000" pitchFamily="2" charset="0"/>
              </a:defRPr>
            </a:lvl1pPr>
          </a:lstStyle>
          <a:p>
            <a:pPr lvl="0"/>
            <a:r>
              <a:rPr lang="en-US" err="1"/>
              <a:t>Firstname</a:t>
            </a:r>
            <a:r>
              <a:rPr lang="en-US"/>
              <a:t> </a:t>
            </a:r>
            <a:r>
              <a:rPr lang="en-US" err="1"/>
              <a:t>Lastname</a:t>
            </a:r>
            <a:endParaRPr lang="en-US"/>
          </a:p>
        </p:txBody>
      </p:sp>
      <p:sp>
        <p:nvSpPr>
          <p:cNvPr id="25" name="Text Placeholder 2">
            <a:extLst>
              <a:ext uri="{FF2B5EF4-FFF2-40B4-BE49-F238E27FC236}">
                <a16:creationId xmlns:a16="http://schemas.microsoft.com/office/drawing/2014/main" id="{E4CCC7CF-F495-4872-A3D8-9A2C5C1FB851}"/>
              </a:ext>
            </a:extLst>
          </p:cNvPr>
          <p:cNvSpPr>
            <a:spLocks noGrp="1"/>
          </p:cNvSpPr>
          <p:nvPr>
            <p:ph type="body" sz="quarter" idx="18" hasCustomPrompt="1"/>
          </p:nvPr>
        </p:nvSpPr>
        <p:spPr>
          <a:xfrm>
            <a:off x="7174761" y="5058198"/>
            <a:ext cx="1859687" cy="326897"/>
          </a:xfrm>
        </p:spPr>
        <p:txBody>
          <a:bodyPr anchor="t"/>
          <a:lstStyle>
            <a:lvl1pPr>
              <a:defRPr sz="1200">
                <a:solidFill>
                  <a:schemeClr val="tx1"/>
                </a:solidFill>
                <a:latin typeface="+mn-lt"/>
              </a:defRPr>
            </a:lvl1pPr>
          </a:lstStyle>
          <a:p>
            <a:pPr lvl="0"/>
            <a:r>
              <a:rPr lang="en-US"/>
              <a:t>Job Title</a:t>
            </a:r>
          </a:p>
        </p:txBody>
      </p:sp>
      <p:sp>
        <p:nvSpPr>
          <p:cNvPr id="26" name="Text Placeholder 2">
            <a:extLst>
              <a:ext uri="{FF2B5EF4-FFF2-40B4-BE49-F238E27FC236}">
                <a16:creationId xmlns:a16="http://schemas.microsoft.com/office/drawing/2014/main" id="{A24C8AD3-24A2-40DA-BF07-B25FE377372C}"/>
              </a:ext>
            </a:extLst>
          </p:cNvPr>
          <p:cNvSpPr>
            <a:spLocks noGrp="1"/>
          </p:cNvSpPr>
          <p:nvPr>
            <p:ph type="body" sz="quarter" idx="19" hasCustomPrompt="1"/>
          </p:nvPr>
        </p:nvSpPr>
        <p:spPr>
          <a:xfrm>
            <a:off x="9649838" y="4477667"/>
            <a:ext cx="1859687" cy="517346"/>
          </a:xfrm>
        </p:spPr>
        <p:txBody>
          <a:bodyPr anchor="b"/>
          <a:lstStyle>
            <a:lvl1pPr>
              <a:lnSpc>
                <a:spcPct val="100000"/>
              </a:lnSpc>
              <a:buNone/>
              <a:defRPr sz="1600">
                <a:latin typeface="AppD Sans Medium" panose="00000600000000000000" pitchFamily="2" charset="0"/>
              </a:defRPr>
            </a:lvl1pPr>
          </a:lstStyle>
          <a:p>
            <a:pPr lvl="0"/>
            <a:r>
              <a:rPr lang="en-US" err="1"/>
              <a:t>Firstname</a:t>
            </a:r>
            <a:r>
              <a:rPr lang="en-US"/>
              <a:t> </a:t>
            </a:r>
            <a:r>
              <a:rPr lang="en-US" err="1"/>
              <a:t>Lastname</a:t>
            </a:r>
            <a:endParaRPr lang="en-US"/>
          </a:p>
        </p:txBody>
      </p:sp>
      <p:sp>
        <p:nvSpPr>
          <p:cNvPr id="27" name="Text Placeholder 2">
            <a:extLst>
              <a:ext uri="{FF2B5EF4-FFF2-40B4-BE49-F238E27FC236}">
                <a16:creationId xmlns:a16="http://schemas.microsoft.com/office/drawing/2014/main" id="{430BBBF1-8AB3-4BC7-A2CE-A8E11052682E}"/>
              </a:ext>
            </a:extLst>
          </p:cNvPr>
          <p:cNvSpPr>
            <a:spLocks noGrp="1"/>
          </p:cNvSpPr>
          <p:nvPr>
            <p:ph type="body" sz="quarter" idx="20" hasCustomPrompt="1"/>
          </p:nvPr>
        </p:nvSpPr>
        <p:spPr>
          <a:xfrm>
            <a:off x="9649838" y="5058198"/>
            <a:ext cx="1859687" cy="326897"/>
          </a:xfrm>
        </p:spPr>
        <p:txBody>
          <a:bodyPr anchor="t"/>
          <a:lstStyle>
            <a:lvl1pPr>
              <a:defRPr sz="1200">
                <a:solidFill>
                  <a:schemeClr val="tx1"/>
                </a:solidFill>
                <a:latin typeface="+mn-lt"/>
              </a:defRPr>
            </a:lvl1pPr>
          </a:lstStyle>
          <a:p>
            <a:pPr lvl="0"/>
            <a:r>
              <a:rPr lang="en-US"/>
              <a:t>Job Title</a:t>
            </a:r>
          </a:p>
        </p:txBody>
      </p:sp>
      <p:sp>
        <p:nvSpPr>
          <p:cNvPr id="4" name="Text Placeholder 3">
            <a:extLst>
              <a:ext uri="{FF2B5EF4-FFF2-40B4-BE49-F238E27FC236}">
                <a16:creationId xmlns:a16="http://schemas.microsoft.com/office/drawing/2014/main" id="{B83DB697-915A-4861-8299-C1D52EC4F29D}"/>
              </a:ext>
            </a:extLst>
          </p:cNvPr>
          <p:cNvSpPr>
            <a:spLocks noGrp="1"/>
          </p:cNvSpPr>
          <p:nvPr>
            <p:ph type="body" sz="quarter" idx="21" hasCustomPrompt="1"/>
          </p:nvPr>
        </p:nvSpPr>
        <p:spPr>
          <a:xfrm>
            <a:off x="560041" y="2042789"/>
            <a:ext cx="3174732" cy="2772423"/>
          </a:xfrm>
        </p:spPr>
        <p:txBody>
          <a:bodyPr anchor="ctr"/>
          <a:lstStyle>
            <a:lvl1pPr algn="l">
              <a:lnSpc>
                <a:spcPct val="100000"/>
              </a:lnSpc>
              <a:defRPr sz="4800"/>
            </a:lvl1pPr>
          </a:lstStyle>
          <a:p>
            <a:pPr lvl="0"/>
            <a:r>
              <a:rPr lang="en-US"/>
              <a:t>Title Copy</a:t>
            </a:r>
          </a:p>
        </p:txBody>
      </p:sp>
    </p:spTree>
    <p:extLst>
      <p:ext uri="{BB962C8B-B14F-4D97-AF65-F5344CB8AC3E}">
        <p14:creationId xmlns:p14="http://schemas.microsoft.com/office/powerpoint/2010/main" val="20674103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Section_Cover_w_Bullets_1a">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A42F3E-421E-8B42-AAF0-DCCA131B547B}"/>
              </a:ext>
            </a:extLst>
          </p:cNvPr>
          <p:cNvSpPr>
            <a:spLocks noGrp="1"/>
          </p:cNvSpPr>
          <p:nvPr>
            <p:ph type="pic" sz="quarter" idx="10"/>
          </p:nvPr>
        </p:nvSpPr>
        <p:spPr>
          <a:xfrm>
            <a:off x="5334000" y="0"/>
            <a:ext cx="6858000" cy="6858000"/>
          </a:xfrm>
          <a:prstGeom prst="rect">
            <a:avLst/>
          </a:prstGeom>
        </p:spPr>
        <p:txBody>
          <a:bodyPr/>
          <a:lstStyle>
            <a:lvl1pPr marL="0" indent="0">
              <a:buNone/>
              <a:defRPr/>
            </a:lvl1pPr>
          </a:lstStyle>
          <a:p>
            <a:endParaRPr lang="en-US"/>
          </a:p>
        </p:txBody>
      </p:sp>
      <p:sp>
        <p:nvSpPr>
          <p:cNvPr id="6" name="Rectangle 5">
            <a:extLst>
              <a:ext uri="{FF2B5EF4-FFF2-40B4-BE49-F238E27FC236}">
                <a16:creationId xmlns:a16="http://schemas.microsoft.com/office/drawing/2014/main" id="{0EFAA130-9150-494D-8859-736CCF84B6BD}"/>
              </a:ext>
            </a:extLst>
          </p:cNvPr>
          <p:cNvSpPr/>
          <p:nvPr userDrawn="1"/>
        </p:nvSpPr>
        <p:spPr>
          <a:xfrm>
            <a:off x="0" y="0"/>
            <a:ext cx="533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2A596F0-6257-8349-9D17-B116B575951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3244778" y="4768777"/>
            <a:ext cx="2785872" cy="1392573"/>
          </a:xfrm>
          <a:prstGeom prst="rect">
            <a:avLst/>
          </a:prstGeom>
        </p:spPr>
      </p:pic>
      <p:pic>
        <p:nvPicPr>
          <p:cNvPr id="8" name="Picture 7">
            <a:extLst>
              <a:ext uri="{FF2B5EF4-FFF2-40B4-BE49-F238E27FC236}">
                <a16:creationId xmlns:a16="http://schemas.microsoft.com/office/drawing/2014/main" id="{3AB1BFD1-C455-C147-9034-E1FC934C04F1}"/>
              </a:ext>
            </a:extLst>
          </p:cNvPr>
          <p:cNvPicPr>
            <a:picLocks noChangeAspect="1"/>
          </p:cNvPicPr>
          <p:nvPr userDrawn="1"/>
        </p:nvPicPr>
        <p:blipFill>
          <a:blip r:embed="rId3"/>
          <a:srcRect/>
          <a:stretch/>
        </p:blipFill>
        <p:spPr>
          <a:xfrm>
            <a:off x="428065" y="414745"/>
            <a:ext cx="593912" cy="593912"/>
          </a:xfrm>
          <a:prstGeom prst="rect">
            <a:avLst/>
          </a:prstGeom>
        </p:spPr>
      </p:pic>
      <p:sp>
        <p:nvSpPr>
          <p:cNvPr id="9" name="Title 1">
            <a:extLst>
              <a:ext uri="{FF2B5EF4-FFF2-40B4-BE49-F238E27FC236}">
                <a16:creationId xmlns:a16="http://schemas.microsoft.com/office/drawing/2014/main" id="{A1B4EDE6-C048-A248-B96D-00443435C7D5}"/>
              </a:ext>
            </a:extLst>
          </p:cNvPr>
          <p:cNvSpPr>
            <a:spLocks noGrp="1"/>
          </p:cNvSpPr>
          <p:nvPr>
            <p:ph type="title" hasCustomPrompt="1"/>
          </p:nvPr>
        </p:nvSpPr>
        <p:spPr>
          <a:xfrm>
            <a:off x="428065" y="1342847"/>
            <a:ext cx="4480111" cy="1792224"/>
          </a:xfrm>
        </p:spPr>
        <p:txBody>
          <a:bodyPr lIns="0" tIns="0" rIns="0" bIns="0" anchor="t">
            <a:noAutofit/>
          </a:bodyPr>
          <a:lstStyle>
            <a:lvl1pPr algn="l">
              <a:lnSpc>
                <a:spcPct val="100000"/>
              </a:lnSpc>
              <a:defRPr sz="4000" b="0" i="0">
                <a:solidFill>
                  <a:schemeClr val="bg1"/>
                </a:solidFill>
                <a:latin typeface="AppD Sans" pitchFamily="2" charset="77"/>
              </a:defRPr>
            </a:lvl1pPr>
          </a:lstStyle>
          <a:p>
            <a:r>
              <a:rPr lang="en-US"/>
              <a:t>Title, </a:t>
            </a:r>
            <a:r>
              <a:rPr lang="en-US" err="1"/>
              <a:t>AppD</a:t>
            </a:r>
            <a:r>
              <a:rPr lang="en-US"/>
              <a:t> Regular, 40 pt.</a:t>
            </a:r>
          </a:p>
        </p:txBody>
      </p:sp>
      <p:sp>
        <p:nvSpPr>
          <p:cNvPr id="10" name="Text Placeholder 2">
            <a:extLst>
              <a:ext uri="{FF2B5EF4-FFF2-40B4-BE49-F238E27FC236}">
                <a16:creationId xmlns:a16="http://schemas.microsoft.com/office/drawing/2014/main" id="{AE14B757-DA82-8F4F-907B-C073F32A199E}"/>
              </a:ext>
            </a:extLst>
          </p:cNvPr>
          <p:cNvSpPr>
            <a:spLocks noGrp="1"/>
          </p:cNvSpPr>
          <p:nvPr>
            <p:ph type="body" sz="quarter" idx="11" hasCustomPrompt="1"/>
          </p:nvPr>
        </p:nvSpPr>
        <p:spPr>
          <a:xfrm>
            <a:off x="428065" y="3354528"/>
            <a:ext cx="4480111" cy="1180463"/>
          </a:xfrm>
          <a:prstGeom prst="rect">
            <a:avLst/>
          </a:prstGeom>
        </p:spPr>
        <p:txBody>
          <a:bodyPr lIns="0" tIns="0">
            <a:noAutofit/>
          </a:bodyPr>
          <a:lstStyle>
            <a:lvl1pPr marL="11113"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2000" b="0" i="0" u="none" strike="noStrike" cap="none" spc="0" normalizeH="0" baseline="0">
                <a:ln>
                  <a:noFill/>
                </a:ln>
                <a:solidFill>
                  <a:schemeClr val="bg1"/>
                </a:solidFill>
                <a:effectLst/>
                <a:uFillTx/>
                <a:latin typeface="AppD Sans Light" pitchFamily="2" charset="77"/>
                <a:ea typeface="AppD Sans Light" pitchFamily="2" charset="77"/>
                <a:cs typeface="AppD Sans Light" pitchFamily="2" charset="77"/>
                <a:sym typeface="BrownStd-Light"/>
              </a:defRPr>
            </a:lvl1pPr>
          </a:lstStyle>
          <a:p>
            <a:pPr lvl="0"/>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spTree>
    <p:extLst>
      <p:ext uri="{BB962C8B-B14F-4D97-AF65-F5344CB8AC3E}">
        <p14:creationId xmlns:p14="http://schemas.microsoft.com/office/powerpoint/2010/main" val="23314190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Section_Cover_w_Bullets_1b">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A42F3E-421E-8B42-AAF0-DCCA131B547B}"/>
              </a:ext>
            </a:extLst>
          </p:cNvPr>
          <p:cNvSpPr>
            <a:spLocks noGrp="1"/>
          </p:cNvSpPr>
          <p:nvPr>
            <p:ph type="pic" sz="quarter" idx="10"/>
          </p:nvPr>
        </p:nvSpPr>
        <p:spPr>
          <a:xfrm>
            <a:off x="0" y="0"/>
            <a:ext cx="6858000" cy="6858000"/>
          </a:xfrm>
          <a:prstGeom prst="rect">
            <a:avLst/>
          </a:prstGeom>
        </p:spPr>
        <p:txBody>
          <a:bodyPr/>
          <a:lstStyle>
            <a:lvl1pPr marL="0" indent="0">
              <a:buNone/>
              <a:defRPr/>
            </a:lvl1pPr>
          </a:lstStyle>
          <a:p>
            <a:endParaRPr lang="en-US"/>
          </a:p>
        </p:txBody>
      </p:sp>
      <p:sp>
        <p:nvSpPr>
          <p:cNvPr id="6" name="Rectangle 5">
            <a:extLst>
              <a:ext uri="{FF2B5EF4-FFF2-40B4-BE49-F238E27FC236}">
                <a16:creationId xmlns:a16="http://schemas.microsoft.com/office/drawing/2014/main" id="{0EFAA130-9150-494D-8859-736CCF84B6BD}"/>
              </a:ext>
            </a:extLst>
          </p:cNvPr>
          <p:cNvSpPr/>
          <p:nvPr userDrawn="1"/>
        </p:nvSpPr>
        <p:spPr>
          <a:xfrm>
            <a:off x="6858000" y="0"/>
            <a:ext cx="533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5BF6BE5-87DC-9F4B-874D-0D1EBB624B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6161351" y="4768777"/>
            <a:ext cx="2785872" cy="1392573"/>
          </a:xfrm>
          <a:prstGeom prst="rect">
            <a:avLst/>
          </a:prstGeom>
        </p:spPr>
      </p:pic>
      <p:pic>
        <p:nvPicPr>
          <p:cNvPr id="9" name="Picture 8">
            <a:extLst>
              <a:ext uri="{FF2B5EF4-FFF2-40B4-BE49-F238E27FC236}">
                <a16:creationId xmlns:a16="http://schemas.microsoft.com/office/drawing/2014/main" id="{1C99032D-AFE8-494C-A5C8-164A3A1A9243}"/>
              </a:ext>
            </a:extLst>
          </p:cNvPr>
          <p:cNvPicPr>
            <a:picLocks noChangeAspect="1"/>
          </p:cNvPicPr>
          <p:nvPr userDrawn="1"/>
        </p:nvPicPr>
        <p:blipFill>
          <a:blip r:embed="rId3"/>
          <a:srcRect/>
          <a:stretch/>
        </p:blipFill>
        <p:spPr>
          <a:xfrm>
            <a:off x="7336536" y="414745"/>
            <a:ext cx="593912" cy="593912"/>
          </a:xfrm>
          <a:prstGeom prst="rect">
            <a:avLst/>
          </a:prstGeom>
        </p:spPr>
      </p:pic>
      <p:sp>
        <p:nvSpPr>
          <p:cNvPr id="10" name="Title 1">
            <a:extLst>
              <a:ext uri="{FF2B5EF4-FFF2-40B4-BE49-F238E27FC236}">
                <a16:creationId xmlns:a16="http://schemas.microsoft.com/office/drawing/2014/main" id="{E8D3A1D3-2858-FE49-88F4-0C7B84F91B0A}"/>
              </a:ext>
            </a:extLst>
          </p:cNvPr>
          <p:cNvSpPr>
            <a:spLocks noGrp="1"/>
          </p:cNvSpPr>
          <p:nvPr>
            <p:ph type="title" hasCustomPrompt="1"/>
          </p:nvPr>
        </p:nvSpPr>
        <p:spPr>
          <a:xfrm>
            <a:off x="7336536" y="1342847"/>
            <a:ext cx="4480111" cy="1792224"/>
          </a:xfrm>
        </p:spPr>
        <p:txBody>
          <a:bodyPr lIns="0" tIns="0" rIns="0" bIns="0" anchor="t">
            <a:noAutofit/>
          </a:bodyPr>
          <a:lstStyle>
            <a:lvl1pPr algn="l">
              <a:lnSpc>
                <a:spcPct val="100000"/>
              </a:lnSpc>
              <a:defRPr sz="4000" b="0" i="0">
                <a:solidFill>
                  <a:schemeClr val="bg1"/>
                </a:solidFill>
                <a:latin typeface="AppD Sans" pitchFamily="2" charset="77"/>
              </a:defRPr>
            </a:lvl1pPr>
          </a:lstStyle>
          <a:p>
            <a:r>
              <a:rPr lang="en-US"/>
              <a:t>Title, </a:t>
            </a:r>
            <a:r>
              <a:rPr lang="en-US" err="1"/>
              <a:t>AppD</a:t>
            </a:r>
            <a:r>
              <a:rPr lang="en-US"/>
              <a:t> Regular, 40 pt.</a:t>
            </a:r>
          </a:p>
        </p:txBody>
      </p:sp>
      <p:sp>
        <p:nvSpPr>
          <p:cNvPr id="11" name="Text Placeholder 2">
            <a:extLst>
              <a:ext uri="{FF2B5EF4-FFF2-40B4-BE49-F238E27FC236}">
                <a16:creationId xmlns:a16="http://schemas.microsoft.com/office/drawing/2014/main" id="{AD2841DE-CF9F-4F4B-B9E6-94E86453D246}"/>
              </a:ext>
            </a:extLst>
          </p:cNvPr>
          <p:cNvSpPr>
            <a:spLocks noGrp="1"/>
          </p:cNvSpPr>
          <p:nvPr>
            <p:ph type="body" sz="quarter" idx="11" hasCustomPrompt="1"/>
          </p:nvPr>
        </p:nvSpPr>
        <p:spPr>
          <a:xfrm>
            <a:off x="7336536" y="3354528"/>
            <a:ext cx="4480111" cy="1180463"/>
          </a:xfrm>
          <a:prstGeom prst="rect">
            <a:avLst/>
          </a:prstGeom>
        </p:spPr>
        <p:txBody>
          <a:bodyPr lIns="0" tIns="0">
            <a:noAutofit/>
          </a:bodyPr>
          <a:lstStyle>
            <a:lvl1pPr marL="11113"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2000" b="0" i="0" u="none" strike="noStrike" cap="none" spc="0" normalizeH="0" baseline="0">
                <a:ln>
                  <a:noFill/>
                </a:ln>
                <a:solidFill>
                  <a:schemeClr val="bg1"/>
                </a:solidFill>
                <a:effectLst/>
                <a:uFillTx/>
                <a:latin typeface="AppD Sans Light" pitchFamily="2" charset="77"/>
                <a:ea typeface="AppD Sans Light" pitchFamily="2" charset="77"/>
                <a:cs typeface="AppD Sans Light" pitchFamily="2" charset="77"/>
                <a:sym typeface="BrownStd-Light"/>
              </a:defRPr>
            </a:lvl1pPr>
          </a:lstStyle>
          <a:p>
            <a:pPr lvl="0"/>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spTree>
    <p:extLst>
      <p:ext uri="{BB962C8B-B14F-4D97-AF65-F5344CB8AC3E}">
        <p14:creationId xmlns:p14="http://schemas.microsoft.com/office/powerpoint/2010/main" val="88147498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ection_Cover_2a">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A42F3E-421E-8B42-AAF0-DCCA131B547B}"/>
              </a:ext>
            </a:extLst>
          </p:cNvPr>
          <p:cNvSpPr>
            <a:spLocks noGrp="1"/>
          </p:cNvSpPr>
          <p:nvPr>
            <p:ph type="pic" sz="quarter" idx="10"/>
          </p:nvPr>
        </p:nvSpPr>
        <p:spPr>
          <a:xfrm>
            <a:off x="5334000" y="0"/>
            <a:ext cx="6858000" cy="6858000"/>
          </a:xfrm>
          <a:prstGeom prst="rect">
            <a:avLst/>
          </a:prstGeom>
        </p:spPr>
        <p:txBody>
          <a:bodyPr/>
          <a:lstStyle>
            <a:lvl1pPr marL="0" indent="0">
              <a:buNone/>
              <a:defRPr/>
            </a:lvl1pPr>
          </a:lstStyle>
          <a:p>
            <a:endParaRPr lang="en-US"/>
          </a:p>
        </p:txBody>
      </p:sp>
      <p:sp>
        <p:nvSpPr>
          <p:cNvPr id="6" name="Rectangle 5">
            <a:extLst>
              <a:ext uri="{FF2B5EF4-FFF2-40B4-BE49-F238E27FC236}">
                <a16:creationId xmlns:a16="http://schemas.microsoft.com/office/drawing/2014/main" id="{0EFAA130-9150-494D-8859-736CCF84B6BD}"/>
              </a:ext>
            </a:extLst>
          </p:cNvPr>
          <p:cNvSpPr/>
          <p:nvPr userDrawn="1"/>
        </p:nvSpPr>
        <p:spPr>
          <a:xfrm>
            <a:off x="0" y="0"/>
            <a:ext cx="533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2A596F0-6257-8349-9D17-B116B575951D}"/>
              </a:ext>
            </a:extLst>
          </p:cNvPr>
          <p:cNvPicPr>
            <a:picLocks noChangeAspect="1"/>
          </p:cNvPicPr>
          <p:nvPr userDrawn="1"/>
        </p:nvPicPr>
        <p:blipFill>
          <a:blip r:embed="rId2" cstate="email">
            <a:alphaModFix amt="7000"/>
            <a:extLst>
              <a:ext uri="{28A0092B-C50C-407E-A947-70E740481C1C}">
                <a14:useLocalDpi xmlns:a14="http://schemas.microsoft.com/office/drawing/2010/main"/>
              </a:ext>
            </a:extLst>
          </a:blip>
          <a:stretch>
            <a:fillRect/>
          </a:stretch>
        </p:blipFill>
        <p:spPr>
          <a:xfrm rot="5400000">
            <a:off x="3244778" y="4768777"/>
            <a:ext cx="2785872" cy="1392573"/>
          </a:xfrm>
          <a:prstGeom prst="rect">
            <a:avLst/>
          </a:prstGeom>
        </p:spPr>
      </p:pic>
      <p:sp>
        <p:nvSpPr>
          <p:cNvPr id="4" name="Text Placeholder 6">
            <a:extLst>
              <a:ext uri="{FF2B5EF4-FFF2-40B4-BE49-F238E27FC236}">
                <a16:creationId xmlns:a16="http://schemas.microsoft.com/office/drawing/2014/main" id="{0C55B40C-1A31-AB4E-8920-6A924EDE97E6}"/>
              </a:ext>
            </a:extLst>
          </p:cNvPr>
          <p:cNvSpPr>
            <a:spLocks noGrp="1"/>
          </p:cNvSpPr>
          <p:nvPr>
            <p:ph type="body" sz="quarter" idx="15" hasCustomPrompt="1"/>
          </p:nvPr>
        </p:nvSpPr>
        <p:spPr>
          <a:xfrm>
            <a:off x="451105" y="1423402"/>
            <a:ext cx="4376927" cy="5001782"/>
          </a:xfrm>
          <a:prstGeom prst="rect">
            <a:avLst/>
          </a:prstGeom>
        </p:spPr>
        <p:txBody>
          <a:bodyPr anchor="t"/>
          <a:lstStyle>
            <a:lvl1pPr marL="0" indent="0">
              <a:lnSpc>
                <a:spcPct val="100000"/>
              </a:lnSpc>
              <a:buFont typeface="Arial" panose="020B0604020202020204" pitchFamily="34" charset="0"/>
              <a:buNone/>
              <a:defRPr sz="4000" b="0" i="0">
                <a:solidFill>
                  <a:schemeClr val="tx2"/>
                </a:solidFill>
                <a:latin typeface="AppD Sans" pitchFamily="2" charset="77"/>
              </a:defRPr>
            </a:lvl1pPr>
            <a:lvl2pPr marL="0" indent="0">
              <a:buNone/>
              <a:defRPr sz="3600">
                <a:solidFill>
                  <a:schemeClr val="tx2"/>
                </a:solidFill>
              </a:defRPr>
            </a:lvl2pPr>
            <a:lvl3pPr marL="0" indent="0">
              <a:buNone/>
              <a:defRPr sz="3600">
                <a:solidFill>
                  <a:schemeClr val="tx2"/>
                </a:solidFill>
              </a:defRPr>
            </a:lvl3pPr>
            <a:lvl4pPr marL="0" indent="0">
              <a:buNone/>
              <a:defRPr sz="3600">
                <a:solidFill>
                  <a:schemeClr val="tx2"/>
                </a:solidFill>
              </a:defRPr>
            </a:lvl4pPr>
            <a:lvl5pPr marL="0" indent="0">
              <a:buNone/>
              <a:defRPr sz="3600">
                <a:solidFill>
                  <a:schemeClr val="tx2"/>
                </a:solidFill>
              </a:defRPr>
            </a:lvl5pPr>
          </a:lstStyle>
          <a:p>
            <a:pPr lvl="0"/>
            <a:r>
              <a:rPr lang="en-US"/>
              <a:t>Title of presentation. Sentence case. 40pt. </a:t>
            </a:r>
            <a:r>
              <a:rPr lang="en-US" err="1"/>
              <a:t>AppD</a:t>
            </a:r>
            <a:r>
              <a:rPr lang="en-US"/>
              <a:t> Sans Regular.</a:t>
            </a:r>
          </a:p>
        </p:txBody>
      </p:sp>
      <p:pic>
        <p:nvPicPr>
          <p:cNvPr id="8" name="Picture 7">
            <a:extLst>
              <a:ext uri="{FF2B5EF4-FFF2-40B4-BE49-F238E27FC236}">
                <a16:creationId xmlns:a16="http://schemas.microsoft.com/office/drawing/2014/main" id="{F0E5AD3B-D572-CE4E-9403-00F972DDF550}"/>
              </a:ext>
            </a:extLst>
          </p:cNvPr>
          <p:cNvPicPr>
            <a:picLocks noChangeAspect="1"/>
          </p:cNvPicPr>
          <p:nvPr userDrawn="1"/>
        </p:nvPicPr>
        <p:blipFill>
          <a:blip r:embed="rId3"/>
          <a:stretch>
            <a:fillRect/>
          </a:stretch>
        </p:blipFill>
        <p:spPr>
          <a:xfrm>
            <a:off x="428065" y="414745"/>
            <a:ext cx="593912" cy="593912"/>
          </a:xfrm>
          <a:prstGeom prst="rect">
            <a:avLst/>
          </a:prstGeom>
        </p:spPr>
      </p:pic>
    </p:spTree>
    <p:extLst>
      <p:ext uri="{BB962C8B-B14F-4D97-AF65-F5344CB8AC3E}">
        <p14:creationId xmlns:p14="http://schemas.microsoft.com/office/powerpoint/2010/main" val="4812563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ection_Cover_2b">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A42F3E-421E-8B42-AAF0-DCCA131B547B}"/>
              </a:ext>
            </a:extLst>
          </p:cNvPr>
          <p:cNvSpPr>
            <a:spLocks noGrp="1"/>
          </p:cNvSpPr>
          <p:nvPr>
            <p:ph type="pic" sz="quarter" idx="10"/>
          </p:nvPr>
        </p:nvSpPr>
        <p:spPr>
          <a:xfrm>
            <a:off x="0" y="0"/>
            <a:ext cx="6858000" cy="6858000"/>
          </a:xfrm>
          <a:prstGeom prst="rect">
            <a:avLst/>
          </a:prstGeom>
        </p:spPr>
        <p:txBody>
          <a:bodyPr/>
          <a:lstStyle>
            <a:lvl1pPr marL="0" indent="0">
              <a:buNone/>
              <a:defRPr/>
            </a:lvl1pPr>
          </a:lstStyle>
          <a:p>
            <a:endParaRPr lang="en-US"/>
          </a:p>
        </p:txBody>
      </p:sp>
      <p:sp>
        <p:nvSpPr>
          <p:cNvPr id="6" name="Rectangle 5">
            <a:extLst>
              <a:ext uri="{FF2B5EF4-FFF2-40B4-BE49-F238E27FC236}">
                <a16:creationId xmlns:a16="http://schemas.microsoft.com/office/drawing/2014/main" id="{0EFAA130-9150-494D-8859-736CCF84B6BD}"/>
              </a:ext>
            </a:extLst>
          </p:cNvPr>
          <p:cNvSpPr/>
          <p:nvPr userDrawn="1"/>
        </p:nvSpPr>
        <p:spPr>
          <a:xfrm>
            <a:off x="6858000" y="0"/>
            <a:ext cx="533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5BF6BE5-87DC-9F4B-874D-0D1EBB624BBD}"/>
              </a:ext>
            </a:extLst>
          </p:cNvPr>
          <p:cNvPicPr>
            <a:picLocks noChangeAspect="1"/>
          </p:cNvPicPr>
          <p:nvPr userDrawn="1"/>
        </p:nvPicPr>
        <p:blipFill>
          <a:blip r:embed="rId2" cstate="email">
            <a:alphaModFix amt="7000"/>
            <a:extLst>
              <a:ext uri="{28A0092B-C50C-407E-A947-70E740481C1C}">
                <a14:useLocalDpi xmlns:a14="http://schemas.microsoft.com/office/drawing/2010/main"/>
              </a:ext>
            </a:extLst>
          </a:blip>
          <a:stretch>
            <a:fillRect/>
          </a:stretch>
        </p:blipFill>
        <p:spPr>
          <a:xfrm rot="16200000">
            <a:off x="6161351" y="4768777"/>
            <a:ext cx="2785872" cy="1392573"/>
          </a:xfrm>
          <a:prstGeom prst="rect">
            <a:avLst/>
          </a:prstGeom>
        </p:spPr>
      </p:pic>
      <p:sp>
        <p:nvSpPr>
          <p:cNvPr id="7" name="Text Placeholder 6">
            <a:extLst>
              <a:ext uri="{FF2B5EF4-FFF2-40B4-BE49-F238E27FC236}">
                <a16:creationId xmlns:a16="http://schemas.microsoft.com/office/drawing/2014/main" id="{B38EFD05-594C-CF4A-9D27-87377824F335}"/>
              </a:ext>
            </a:extLst>
          </p:cNvPr>
          <p:cNvSpPr>
            <a:spLocks noGrp="1"/>
          </p:cNvSpPr>
          <p:nvPr>
            <p:ph type="body" sz="quarter" idx="15" hasCustomPrompt="1"/>
          </p:nvPr>
        </p:nvSpPr>
        <p:spPr>
          <a:xfrm>
            <a:off x="7336536" y="1498600"/>
            <a:ext cx="4376927" cy="4926584"/>
          </a:xfrm>
          <a:prstGeom prst="rect">
            <a:avLst/>
          </a:prstGeom>
        </p:spPr>
        <p:txBody>
          <a:bodyPr anchor="t"/>
          <a:lstStyle>
            <a:lvl1pPr marL="0" indent="0">
              <a:lnSpc>
                <a:spcPct val="100000"/>
              </a:lnSpc>
              <a:buFont typeface="Arial" panose="020B0604020202020204" pitchFamily="34" charset="0"/>
              <a:buNone/>
              <a:defRPr sz="4000" b="0" i="0">
                <a:solidFill>
                  <a:schemeClr val="tx2"/>
                </a:solidFill>
                <a:latin typeface="AppD Sans" pitchFamily="2" charset="77"/>
              </a:defRPr>
            </a:lvl1pPr>
            <a:lvl2pPr marL="0" indent="0">
              <a:buNone/>
              <a:defRPr sz="3600">
                <a:solidFill>
                  <a:schemeClr val="tx2"/>
                </a:solidFill>
              </a:defRPr>
            </a:lvl2pPr>
            <a:lvl3pPr marL="0" indent="0">
              <a:buNone/>
              <a:defRPr sz="3600">
                <a:solidFill>
                  <a:schemeClr val="tx2"/>
                </a:solidFill>
              </a:defRPr>
            </a:lvl3pPr>
            <a:lvl4pPr marL="0" indent="0">
              <a:buNone/>
              <a:defRPr sz="3600">
                <a:solidFill>
                  <a:schemeClr val="tx2"/>
                </a:solidFill>
              </a:defRPr>
            </a:lvl4pPr>
            <a:lvl5pPr marL="0" indent="0">
              <a:buNone/>
              <a:defRPr sz="3600">
                <a:solidFill>
                  <a:schemeClr val="tx2"/>
                </a:solidFill>
              </a:defRPr>
            </a:lvl5pPr>
          </a:lstStyle>
          <a:p>
            <a:pPr lvl="0"/>
            <a:r>
              <a:rPr lang="en-US"/>
              <a:t>Title of presentation. Sentence case. 40pt. </a:t>
            </a:r>
            <a:r>
              <a:rPr lang="en-US" err="1"/>
              <a:t>AppD</a:t>
            </a:r>
            <a:r>
              <a:rPr lang="en-US"/>
              <a:t> Sans Regular.</a:t>
            </a:r>
          </a:p>
        </p:txBody>
      </p:sp>
      <p:pic>
        <p:nvPicPr>
          <p:cNvPr id="9" name="Picture 8">
            <a:extLst>
              <a:ext uri="{FF2B5EF4-FFF2-40B4-BE49-F238E27FC236}">
                <a16:creationId xmlns:a16="http://schemas.microsoft.com/office/drawing/2014/main" id="{918D3997-76CA-0446-A92B-A9C23454C868}"/>
              </a:ext>
            </a:extLst>
          </p:cNvPr>
          <p:cNvPicPr>
            <a:picLocks noChangeAspect="1"/>
          </p:cNvPicPr>
          <p:nvPr userDrawn="1"/>
        </p:nvPicPr>
        <p:blipFill>
          <a:blip r:embed="rId3"/>
          <a:stretch>
            <a:fillRect/>
          </a:stretch>
        </p:blipFill>
        <p:spPr>
          <a:xfrm>
            <a:off x="7336536" y="414745"/>
            <a:ext cx="593912" cy="593912"/>
          </a:xfrm>
          <a:prstGeom prst="rect">
            <a:avLst/>
          </a:prstGeom>
        </p:spPr>
      </p:pic>
    </p:spTree>
    <p:extLst>
      <p:ext uri="{BB962C8B-B14F-4D97-AF65-F5344CB8AC3E}">
        <p14:creationId xmlns:p14="http://schemas.microsoft.com/office/powerpoint/2010/main" val="11636894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Section_Cover_w_Bullets_2a">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A42F3E-421E-8B42-AAF0-DCCA131B547B}"/>
              </a:ext>
            </a:extLst>
          </p:cNvPr>
          <p:cNvSpPr>
            <a:spLocks noGrp="1"/>
          </p:cNvSpPr>
          <p:nvPr>
            <p:ph type="pic" sz="quarter" idx="10"/>
          </p:nvPr>
        </p:nvSpPr>
        <p:spPr>
          <a:xfrm>
            <a:off x="5334000" y="0"/>
            <a:ext cx="6858000" cy="6858000"/>
          </a:xfrm>
          <a:prstGeom prst="rect">
            <a:avLst/>
          </a:prstGeom>
        </p:spPr>
        <p:txBody>
          <a:bodyPr/>
          <a:lstStyle>
            <a:lvl1pPr marL="0" indent="0">
              <a:buNone/>
              <a:defRPr/>
            </a:lvl1pPr>
          </a:lstStyle>
          <a:p>
            <a:endParaRPr lang="en-US"/>
          </a:p>
        </p:txBody>
      </p:sp>
      <p:sp>
        <p:nvSpPr>
          <p:cNvPr id="6" name="Rectangle 5">
            <a:extLst>
              <a:ext uri="{FF2B5EF4-FFF2-40B4-BE49-F238E27FC236}">
                <a16:creationId xmlns:a16="http://schemas.microsoft.com/office/drawing/2014/main" id="{0EFAA130-9150-494D-8859-736CCF84B6BD}"/>
              </a:ext>
            </a:extLst>
          </p:cNvPr>
          <p:cNvSpPr/>
          <p:nvPr userDrawn="1"/>
        </p:nvSpPr>
        <p:spPr>
          <a:xfrm>
            <a:off x="0" y="0"/>
            <a:ext cx="533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2A596F0-6257-8349-9D17-B116B575951D}"/>
              </a:ext>
            </a:extLst>
          </p:cNvPr>
          <p:cNvPicPr>
            <a:picLocks noChangeAspect="1"/>
          </p:cNvPicPr>
          <p:nvPr userDrawn="1"/>
        </p:nvPicPr>
        <p:blipFill>
          <a:blip r:embed="rId2" cstate="email">
            <a:alphaModFix amt="7000"/>
            <a:extLst>
              <a:ext uri="{28A0092B-C50C-407E-A947-70E740481C1C}">
                <a14:useLocalDpi xmlns:a14="http://schemas.microsoft.com/office/drawing/2010/main"/>
              </a:ext>
            </a:extLst>
          </a:blip>
          <a:stretch>
            <a:fillRect/>
          </a:stretch>
        </p:blipFill>
        <p:spPr>
          <a:xfrm rot="5400000">
            <a:off x="3244778" y="4768777"/>
            <a:ext cx="2785872" cy="1392573"/>
          </a:xfrm>
          <a:prstGeom prst="rect">
            <a:avLst/>
          </a:prstGeom>
        </p:spPr>
      </p:pic>
      <p:pic>
        <p:nvPicPr>
          <p:cNvPr id="8" name="Picture 7">
            <a:extLst>
              <a:ext uri="{FF2B5EF4-FFF2-40B4-BE49-F238E27FC236}">
                <a16:creationId xmlns:a16="http://schemas.microsoft.com/office/drawing/2014/main" id="{F0E5AD3B-D572-CE4E-9403-00F972DDF550}"/>
              </a:ext>
            </a:extLst>
          </p:cNvPr>
          <p:cNvPicPr>
            <a:picLocks noChangeAspect="1"/>
          </p:cNvPicPr>
          <p:nvPr userDrawn="1"/>
        </p:nvPicPr>
        <p:blipFill>
          <a:blip r:embed="rId3"/>
          <a:stretch>
            <a:fillRect/>
          </a:stretch>
        </p:blipFill>
        <p:spPr>
          <a:xfrm>
            <a:off x="428065" y="414745"/>
            <a:ext cx="593912" cy="593912"/>
          </a:xfrm>
          <a:prstGeom prst="rect">
            <a:avLst/>
          </a:prstGeom>
        </p:spPr>
      </p:pic>
      <p:sp>
        <p:nvSpPr>
          <p:cNvPr id="11" name="Title 1">
            <a:extLst>
              <a:ext uri="{FF2B5EF4-FFF2-40B4-BE49-F238E27FC236}">
                <a16:creationId xmlns:a16="http://schemas.microsoft.com/office/drawing/2014/main" id="{A1C9E5EF-D1EA-554E-A187-7A3834A08F3F}"/>
              </a:ext>
            </a:extLst>
          </p:cNvPr>
          <p:cNvSpPr>
            <a:spLocks noGrp="1"/>
          </p:cNvSpPr>
          <p:nvPr>
            <p:ph type="title" hasCustomPrompt="1"/>
          </p:nvPr>
        </p:nvSpPr>
        <p:spPr>
          <a:xfrm>
            <a:off x="428065" y="1342847"/>
            <a:ext cx="4480111" cy="1792224"/>
          </a:xfrm>
        </p:spPr>
        <p:txBody>
          <a:bodyPr lIns="0" tIns="0" rIns="0" bIns="0" anchor="t">
            <a:noAutofit/>
          </a:bodyPr>
          <a:lstStyle>
            <a:lvl1pPr algn="l">
              <a:lnSpc>
                <a:spcPct val="100000"/>
              </a:lnSpc>
              <a:defRPr sz="4000" b="0" i="0">
                <a:solidFill>
                  <a:schemeClr val="tx2"/>
                </a:solidFill>
                <a:latin typeface="AppD Sans" pitchFamily="2" charset="77"/>
              </a:defRPr>
            </a:lvl1pPr>
          </a:lstStyle>
          <a:p>
            <a:r>
              <a:rPr lang="en-US"/>
              <a:t>Title, </a:t>
            </a:r>
            <a:r>
              <a:rPr lang="en-US" err="1"/>
              <a:t>AppD</a:t>
            </a:r>
            <a:r>
              <a:rPr lang="en-US"/>
              <a:t> Regular, 40 pt.</a:t>
            </a:r>
          </a:p>
        </p:txBody>
      </p:sp>
      <p:sp>
        <p:nvSpPr>
          <p:cNvPr id="12" name="Text Placeholder 2">
            <a:extLst>
              <a:ext uri="{FF2B5EF4-FFF2-40B4-BE49-F238E27FC236}">
                <a16:creationId xmlns:a16="http://schemas.microsoft.com/office/drawing/2014/main" id="{FBBA0DF3-4C73-B944-B9FA-0E92A58C65EB}"/>
              </a:ext>
            </a:extLst>
          </p:cNvPr>
          <p:cNvSpPr>
            <a:spLocks noGrp="1"/>
          </p:cNvSpPr>
          <p:nvPr>
            <p:ph type="body" sz="quarter" idx="11" hasCustomPrompt="1"/>
          </p:nvPr>
        </p:nvSpPr>
        <p:spPr>
          <a:xfrm>
            <a:off x="428065" y="3354528"/>
            <a:ext cx="4480111" cy="1180463"/>
          </a:xfrm>
          <a:prstGeom prst="rect">
            <a:avLst/>
          </a:prstGeom>
        </p:spPr>
        <p:txBody>
          <a:bodyPr lIns="0" tIns="0">
            <a:noAutofit/>
          </a:bodyPr>
          <a:lstStyle>
            <a:lvl1pPr marL="11113"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2000" b="0" i="0" u="none" strike="noStrike" cap="none" spc="0" normalizeH="0" baseline="0">
                <a:ln>
                  <a:noFill/>
                </a:ln>
                <a:solidFill>
                  <a:schemeClr val="tx2"/>
                </a:solidFill>
                <a:effectLst/>
                <a:uFillTx/>
                <a:latin typeface="AppD Sans Light" pitchFamily="2" charset="77"/>
                <a:ea typeface="AppD Sans Light" pitchFamily="2" charset="77"/>
                <a:cs typeface="AppD Sans Light" pitchFamily="2" charset="77"/>
                <a:sym typeface="BrownStd-Light"/>
              </a:defRPr>
            </a:lvl1pPr>
          </a:lstStyle>
          <a:p>
            <a:pPr lvl="0"/>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spTree>
    <p:extLst>
      <p:ext uri="{BB962C8B-B14F-4D97-AF65-F5344CB8AC3E}">
        <p14:creationId xmlns:p14="http://schemas.microsoft.com/office/powerpoint/2010/main" val="119165656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Section_Cover_w_Bullets_2b">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A42F3E-421E-8B42-AAF0-DCCA131B547B}"/>
              </a:ext>
            </a:extLst>
          </p:cNvPr>
          <p:cNvSpPr>
            <a:spLocks noGrp="1"/>
          </p:cNvSpPr>
          <p:nvPr>
            <p:ph type="pic" sz="quarter" idx="10"/>
          </p:nvPr>
        </p:nvSpPr>
        <p:spPr>
          <a:xfrm>
            <a:off x="0" y="0"/>
            <a:ext cx="6858000" cy="6858000"/>
          </a:xfrm>
          <a:prstGeom prst="rect">
            <a:avLst/>
          </a:prstGeom>
        </p:spPr>
        <p:txBody>
          <a:bodyPr/>
          <a:lstStyle>
            <a:lvl1pPr marL="0" indent="0">
              <a:buNone/>
              <a:defRPr/>
            </a:lvl1pPr>
          </a:lstStyle>
          <a:p>
            <a:endParaRPr lang="en-US"/>
          </a:p>
        </p:txBody>
      </p:sp>
      <p:sp>
        <p:nvSpPr>
          <p:cNvPr id="6" name="Rectangle 5">
            <a:extLst>
              <a:ext uri="{FF2B5EF4-FFF2-40B4-BE49-F238E27FC236}">
                <a16:creationId xmlns:a16="http://schemas.microsoft.com/office/drawing/2014/main" id="{0EFAA130-9150-494D-8859-736CCF84B6BD}"/>
              </a:ext>
            </a:extLst>
          </p:cNvPr>
          <p:cNvSpPr/>
          <p:nvPr userDrawn="1"/>
        </p:nvSpPr>
        <p:spPr>
          <a:xfrm>
            <a:off x="6858000" y="0"/>
            <a:ext cx="533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5BF6BE5-87DC-9F4B-874D-0D1EBB624BBD}"/>
              </a:ext>
            </a:extLst>
          </p:cNvPr>
          <p:cNvPicPr>
            <a:picLocks noChangeAspect="1"/>
          </p:cNvPicPr>
          <p:nvPr userDrawn="1"/>
        </p:nvPicPr>
        <p:blipFill>
          <a:blip r:embed="rId2" cstate="email">
            <a:alphaModFix amt="7000"/>
            <a:extLst>
              <a:ext uri="{28A0092B-C50C-407E-A947-70E740481C1C}">
                <a14:useLocalDpi xmlns:a14="http://schemas.microsoft.com/office/drawing/2010/main"/>
              </a:ext>
            </a:extLst>
          </a:blip>
          <a:stretch>
            <a:fillRect/>
          </a:stretch>
        </p:blipFill>
        <p:spPr>
          <a:xfrm rot="16200000">
            <a:off x="6161351" y="4768777"/>
            <a:ext cx="2785872" cy="1392573"/>
          </a:xfrm>
          <a:prstGeom prst="rect">
            <a:avLst/>
          </a:prstGeom>
        </p:spPr>
      </p:pic>
      <p:pic>
        <p:nvPicPr>
          <p:cNvPr id="9" name="Picture 8">
            <a:extLst>
              <a:ext uri="{FF2B5EF4-FFF2-40B4-BE49-F238E27FC236}">
                <a16:creationId xmlns:a16="http://schemas.microsoft.com/office/drawing/2014/main" id="{918D3997-76CA-0446-A92B-A9C23454C868}"/>
              </a:ext>
            </a:extLst>
          </p:cNvPr>
          <p:cNvPicPr>
            <a:picLocks noChangeAspect="1"/>
          </p:cNvPicPr>
          <p:nvPr userDrawn="1"/>
        </p:nvPicPr>
        <p:blipFill>
          <a:blip r:embed="rId3"/>
          <a:stretch>
            <a:fillRect/>
          </a:stretch>
        </p:blipFill>
        <p:spPr>
          <a:xfrm>
            <a:off x="7336536" y="414745"/>
            <a:ext cx="593912" cy="593912"/>
          </a:xfrm>
          <a:prstGeom prst="rect">
            <a:avLst/>
          </a:prstGeom>
        </p:spPr>
      </p:pic>
      <p:sp>
        <p:nvSpPr>
          <p:cNvPr id="10" name="Title 1">
            <a:extLst>
              <a:ext uri="{FF2B5EF4-FFF2-40B4-BE49-F238E27FC236}">
                <a16:creationId xmlns:a16="http://schemas.microsoft.com/office/drawing/2014/main" id="{8090EE21-1655-5E48-92C2-7C80E605323D}"/>
              </a:ext>
            </a:extLst>
          </p:cNvPr>
          <p:cNvSpPr>
            <a:spLocks noGrp="1"/>
          </p:cNvSpPr>
          <p:nvPr>
            <p:ph type="title" hasCustomPrompt="1"/>
          </p:nvPr>
        </p:nvSpPr>
        <p:spPr>
          <a:xfrm>
            <a:off x="7336536" y="1342847"/>
            <a:ext cx="4480111" cy="1792224"/>
          </a:xfrm>
        </p:spPr>
        <p:txBody>
          <a:bodyPr lIns="0" tIns="0" rIns="0" bIns="0" anchor="t">
            <a:noAutofit/>
          </a:bodyPr>
          <a:lstStyle>
            <a:lvl1pPr algn="l">
              <a:lnSpc>
                <a:spcPct val="100000"/>
              </a:lnSpc>
              <a:defRPr sz="4000" b="0" i="0">
                <a:solidFill>
                  <a:schemeClr val="tx2"/>
                </a:solidFill>
                <a:latin typeface="AppD Sans" pitchFamily="2" charset="77"/>
              </a:defRPr>
            </a:lvl1pPr>
          </a:lstStyle>
          <a:p>
            <a:r>
              <a:rPr lang="en-US"/>
              <a:t>Title, </a:t>
            </a:r>
            <a:r>
              <a:rPr lang="en-US" err="1"/>
              <a:t>AppD</a:t>
            </a:r>
            <a:r>
              <a:rPr lang="en-US"/>
              <a:t> Regular, 40 pt.</a:t>
            </a:r>
          </a:p>
        </p:txBody>
      </p:sp>
      <p:sp>
        <p:nvSpPr>
          <p:cNvPr id="11" name="Text Placeholder 2">
            <a:extLst>
              <a:ext uri="{FF2B5EF4-FFF2-40B4-BE49-F238E27FC236}">
                <a16:creationId xmlns:a16="http://schemas.microsoft.com/office/drawing/2014/main" id="{1B035370-79DA-684A-B83B-0C8193E26DE4}"/>
              </a:ext>
            </a:extLst>
          </p:cNvPr>
          <p:cNvSpPr>
            <a:spLocks noGrp="1"/>
          </p:cNvSpPr>
          <p:nvPr>
            <p:ph type="body" sz="quarter" idx="11" hasCustomPrompt="1"/>
          </p:nvPr>
        </p:nvSpPr>
        <p:spPr>
          <a:xfrm>
            <a:off x="7336536" y="3354528"/>
            <a:ext cx="4480111" cy="1180463"/>
          </a:xfrm>
          <a:prstGeom prst="rect">
            <a:avLst/>
          </a:prstGeom>
        </p:spPr>
        <p:txBody>
          <a:bodyPr lIns="0" tIns="0">
            <a:noAutofit/>
          </a:bodyPr>
          <a:lstStyle>
            <a:lvl1pPr marL="11113"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kumimoji="0" lang="en-US" sz="2000" b="0" i="0" u="none" strike="noStrike" cap="none" spc="0" normalizeH="0" baseline="0">
                <a:ln>
                  <a:noFill/>
                </a:ln>
                <a:solidFill>
                  <a:schemeClr val="tx2"/>
                </a:solidFill>
                <a:effectLst/>
                <a:uFillTx/>
                <a:latin typeface="AppD Sans Light" pitchFamily="2" charset="77"/>
                <a:ea typeface="AppD Sans Light" pitchFamily="2" charset="77"/>
                <a:cs typeface="AppD Sans Light" pitchFamily="2" charset="77"/>
                <a:sym typeface="BrownStd-Light"/>
              </a:defRPr>
            </a:lvl1pPr>
          </a:lstStyle>
          <a:p>
            <a:pPr lvl="0"/>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a:p>
            <a:pPr marL="11113" marR="0" lvl="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a:pPr>
            <a:r>
              <a:rPr lang="en-US"/>
              <a:t> Bullet</a:t>
            </a:r>
          </a:p>
        </p:txBody>
      </p:sp>
    </p:spTree>
    <p:extLst>
      <p:ext uri="{BB962C8B-B14F-4D97-AF65-F5344CB8AC3E}">
        <p14:creationId xmlns:p14="http://schemas.microsoft.com/office/powerpoint/2010/main" val="5042317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Section_Cover_3a">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A42F3E-421E-8B42-AAF0-DCCA131B547B}"/>
              </a:ext>
            </a:extLst>
          </p:cNvPr>
          <p:cNvSpPr>
            <a:spLocks noGrp="1"/>
          </p:cNvSpPr>
          <p:nvPr>
            <p:ph type="pic" sz="quarter" idx="10"/>
          </p:nvPr>
        </p:nvSpPr>
        <p:spPr>
          <a:xfrm>
            <a:off x="6096000" y="0"/>
            <a:ext cx="6096000" cy="6858000"/>
          </a:xfrm>
          <a:prstGeom prst="rect">
            <a:avLst/>
          </a:prstGeom>
        </p:spPr>
        <p:txBody>
          <a:bodyPr/>
          <a:lstStyle>
            <a:lvl1pPr marL="0" indent="0">
              <a:buNone/>
              <a:defRPr/>
            </a:lvl1pPr>
          </a:lstStyle>
          <a:p>
            <a:endParaRPr lang="en-US"/>
          </a:p>
        </p:txBody>
      </p:sp>
      <p:sp>
        <p:nvSpPr>
          <p:cNvPr id="6" name="Rectangle 5">
            <a:extLst>
              <a:ext uri="{FF2B5EF4-FFF2-40B4-BE49-F238E27FC236}">
                <a16:creationId xmlns:a16="http://schemas.microsoft.com/office/drawing/2014/main" id="{0EFAA130-9150-494D-8859-736CCF84B6BD}"/>
              </a:ext>
            </a:extLst>
          </p:cNvPr>
          <p:cNvSpPr/>
          <p:nvPr userDrawn="1"/>
        </p:nvSpPr>
        <p:spPr>
          <a:xfrm>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02B5AD9-99A3-2742-BF19-0C26DFABD93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4006777" y="4768778"/>
            <a:ext cx="2785872" cy="1392573"/>
          </a:xfrm>
          <a:prstGeom prst="rect">
            <a:avLst/>
          </a:prstGeom>
        </p:spPr>
      </p:pic>
      <p:sp>
        <p:nvSpPr>
          <p:cNvPr id="4" name="Text Placeholder 6">
            <a:extLst>
              <a:ext uri="{FF2B5EF4-FFF2-40B4-BE49-F238E27FC236}">
                <a16:creationId xmlns:a16="http://schemas.microsoft.com/office/drawing/2014/main" id="{0C55B40C-1A31-AB4E-8920-6A924EDE97E6}"/>
              </a:ext>
            </a:extLst>
          </p:cNvPr>
          <p:cNvSpPr>
            <a:spLocks noGrp="1"/>
          </p:cNvSpPr>
          <p:nvPr>
            <p:ph type="body" sz="quarter" idx="15" hasCustomPrompt="1"/>
          </p:nvPr>
        </p:nvSpPr>
        <p:spPr>
          <a:xfrm>
            <a:off x="451105" y="548640"/>
            <a:ext cx="5181599" cy="5876544"/>
          </a:xfrm>
          <a:prstGeom prst="rect">
            <a:avLst/>
          </a:prstGeom>
        </p:spPr>
        <p:txBody>
          <a:bodyPr anchor="t"/>
          <a:lstStyle>
            <a:lvl1pPr marL="0" indent="0">
              <a:lnSpc>
                <a:spcPct val="100000"/>
              </a:lnSpc>
              <a:buFont typeface="Arial" panose="020B0604020202020204" pitchFamily="34" charset="0"/>
              <a:buNone/>
              <a:defRPr sz="5000" b="0" i="0" spc="-150">
                <a:solidFill>
                  <a:schemeClr val="bg1"/>
                </a:solidFill>
                <a:latin typeface="AppD Sans" pitchFamily="2" charset="77"/>
              </a:defRPr>
            </a:lvl1pPr>
            <a:lvl2pPr marL="0" indent="0">
              <a:buNone/>
              <a:defRPr sz="3600">
                <a:solidFill>
                  <a:schemeClr val="tx2"/>
                </a:solidFill>
              </a:defRPr>
            </a:lvl2pPr>
            <a:lvl3pPr marL="0" indent="0">
              <a:buNone/>
              <a:defRPr sz="3600">
                <a:solidFill>
                  <a:schemeClr val="tx2"/>
                </a:solidFill>
              </a:defRPr>
            </a:lvl3pPr>
            <a:lvl4pPr marL="0" indent="0">
              <a:buNone/>
              <a:defRPr sz="3600">
                <a:solidFill>
                  <a:schemeClr val="tx2"/>
                </a:solidFill>
              </a:defRPr>
            </a:lvl4pPr>
            <a:lvl5pPr marL="0" indent="0">
              <a:buNone/>
              <a:defRPr sz="3600">
                <a:solidFill>
                  <a:schemeClr val="tx2"/>
                </a:solidFill>
              </a:defRPr>
            </a:lvl5pPr>
          </a:lstStyle>
          <a:p>
            <a:pPr lvl="0"/>
            <a:r>
              <a:rPr lang="en-US"/>
              <a:t>Title of presentation. Sentence case. 50pt. </a:t>
            </a:r>
            <a:r>
              <a:rPr lang="en-US" err="1"/>
              <a:t>AppD</a:t>
            </a:r>
            <a:r>
              <a:rPr lang="en-US"/>
              <a:t> Sans Regular.</a:t>
            </a:r>
          </a:p>
        </p:txBody>
      </p:sp>
    </p:spTree>
    <p:extLst>
      <p:ext uri="{BB962C8B-B14F-4D97-AF65-F5344CB8AC3E}">
        <p14:creationId xmlns:p14="http://schemas.microsoft.com/office/powerpoint/2010/main" val="118754313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Section_Cover_3b">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A42F3E-421E-8B42-AAF0-DCCA131B547B}"/>
              </a:ext>
            </a:extLst>
          </p:cNvPr>
          <p:cNvSpPr>
            <a:spLocks noGrp="1"/>
          </p:cNvSpPr>
          <p:nvPr>
            <p:ph type="pic" sz="quarter" idx="10"/>
          </p:nvPr>
        </p:nvSpPr>
        <p:spPr>
          <a:xfrm>
            <a:off x="0" y="0"/>
            <a:ext cx="6096000" cy="6858000"/>
          </a:xfrm>
          <a:prstGeom prst="rect">
            <a:avLst/>
          </a:prstGeom>
        </p:spPr>
        <p:txBody>
          <a:bodyPr/>
          <a:lstStyle>
            <a:lvl1pPr marL="0" indent="0">
              <a:buNone/>
              <a:defRPr/>
            </a:lvl1pPr>
          </a:lstStyle>
          <a:p>
            <a:endParaRPr lang="en-US"/>
          </a:p>
        </p:txBody>
      </p:sp>
      <p:sp>
        <p:nvSpPr>
          <p:cNvPr id="6" name="Rectangle 5">
            <a:extLst>
              <a:ext uri="{FF2B5EF4-FFF2-40B4-BE49-F238E27FC236}">
                <a16:creationId xmlns:a16="http://schemas.microsoft.com/office/drawing/2014/main" id="{0EFAA130-9150-494D-8859-736CCF84B6BD}"/>
              </a:ext>
            </a:extLst>
          </p:cNvPr>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E4CEE3F-DFDA-0043-A599-15C45AC797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6200000">
            <a:off x="5399352" y="4768777"/>
            <a:ext cx="2785872" cy="1392573"/>
          </a:xfrm>
          <a:prstGeom prst="rect">
            <a:avLst/>
          </a:prstGeom>
        </p:spPr>
      </p:pic>
      <p:sp>
        <p:nvSpPr>
          <p:cNvPr id="4" name="Text Placeholder 6">
            <a:extLst>
              <a:ext uri="{FF2B5EF4-FFF2-40B4-BE49-F238E27FC236}">
                <a16:creationId xmlns:a16="http://schemas.microsoft.com/office/drawing/2014/main" id="{0C55B40C-1A31-AB4E-8920-6A924EDE97E6}"/>
              </a:ext>
            </a:extLst>
          </p:cNvPr>
          <p:cNvSpPr>
            <a:spLocks noGrp="1"/>
          </p:cNvSpPr>
          <p:nvPr>
            <p:ph type="body" sz="quarter" idx="15" hasCustomPrompt="1"/>
          </p:nvPr>
        </p:nvSpPr>
        <p:spPr>
          <a:xfrm>
            <a:off x="6547105" y="548640"/>
            <a:ext cx="5181599" cy="5876544"/>
          </a:xfrm>
          <a:prstGeom prst="rect">
            <a:avLst/>
          </a:prstGeom>
        </p:spPr>
        <p:txBody>
          <a:bodyPr anchor="t"/>
          <a:lstStyle>
            <a:lvl1pPr marL="0" indent="0">
              <a:lnSpc>
                <a:spcPct val="100000"/>
              </a:lnSpc>
              <a:buFont typeface="Arial" panose="020B0604020202020204" pitchFamily="34" charset="0"/>
              <a:buNone/>
              <a:defRPr sz="5000" b="0" i="0" spc="-150">
                <a:solidFill>
                  <a:schemeClr val="bg1"/>
                </a:solidFill>
                <a:latin typeface="AppD Sans" pitchFamily="2" charset="77"/>
              </a:defRPr>
            </a:lvl1pPr>
            <a:lvl2pPr marL="0" indent="0">
              <a:buNone/>
              <a:defRPr sz="3600">
                <a:solidFill>
                  <a:schemeClr val="tx2"/>
                </a:solidFill>
              </a:defRPr>
            </a:lvl2pPr>
            <a:lvl3pPr marL="0" indent="0">
              <a:buNone/>
              <a:defRPr sz="3600">
                <a:solidFill>
                  <a:schemeClr val="tx2"/>
                </a:solidFill>
              </a:defRPr>
            </a:lvl3pPr>
            <a:lvl4pPr marL="0" indent="0">
              <a:buNone/>
              <a:defRPr sz="3600">
                <a:solidFill>
                  <a:schemeClr val="tx2"/>
                </a:solidFill>
              </a:defRPr>
            </a:lvl4pPr>
            <a:lvl5pPr marL="0" indent="0">
              <a:buNone/>
              <a:defRPr sz="3600">
                <a:solidFill>
                  <a:schemeClr val="tx2"/>
                </a:solidFill>
              </a:defRPr>
            </a:lvl5pPr>
          </a:lstStyle>
          <a:p>
            <a:pPr lvl="0"/>
            <a:r>
              <a:rPr lang="en-US"/>
              <a:t>Title of presentation. Sentence case. 50pt. </a:t>
            </a:r>
            <a:r>
              <a:rPr lang="en-US" err="1"/>
              <a:t>AppD</a:t>
            </a:r>
            <a:r>
              <a:rPr lang="en-US"/>
              <a:t> Sans Regular.</a:t>
            </a:r>
          </a:p>
        </p:txBody>
      </p:sp>
    </p:spTree>
    <p:extLst>
      <p:ext uri="{BB962C8B-B14F-4D97-AF65-F5344CB8AC3E}">
        <p14:creationId xmlns:p14="http://schemas.microsoft.com/office/powerpoint/2010/main" val="405666164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Section_Cover_4a">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A42F3E-421E-8B42-AAF0-DCCA131B547B}"/>
              </a:ext>
            </a:extLst>
          </p:cNvPr>
          <p:cNvSpPr>
            <a:spLocks noGrp="1"/>
          </p:cNvSpPr>
          <p:nvPr>
            <p:ph type="pic" sz="quarter" idx="10"/>
          </p:nvPr>
        </p:nvSpPr>
        <p:spPr>
          <a:xfrm>
            <a:off x="6096000" y="0"/>
            <a:ext cx="6096000" cy="6858000"/>
          </a:xfrm>
          <a:prstGeom prst="rect">
            <a:avLst/>
          </a:prstGeom>
        </p:spPr>
        <p:txBody>
          <a:bodyPr/>
          <a:lstStyle>
            <a:lvl1pPr marL="0" indent="0">
              <a:buNone/>
              <a:defRPr/>
            </a:lvl1pPr>
          </a:lstStyle>
          <a:p>
            <a:endParaRPr lang="en-US"/>
          </a:p>
        </p:txBody>
      </p:sp>
      <p:sp>
        <p:nvSpPr>
          <p:cNvPr id="6" name="Rectangle 5">
            <a:extLst>
              <a:ext uri="{FF2B5EF4-FFF2-40B4-BE49-F238E27FC236}">
                <a16:creationId xmlns:a16="http://schemas.microsoft.com/office/drawing/2014/main" id="{0EFAA130-9150-494D-8859-736CCF84B6BD}"/>
              </a:ext>
            </a:extLst>
          </p:cNvPr>
          <p:cNvSpPr/>
          <p:nvPr userDrawn="1"/>
        </p:nvSpPr>
        <p:spPr>
          <a:xfrm>
            <a:off x="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02B5AD9-99A3-2742-BF19-0C26DFABD939}"/>
              </a:ext>
            </a:extLst>
          </p:cNvPr>
          <p:cNvPicPr>
            <a:picLocks noChangeAspect="1"/>
          </p:cNvPicPr>
          <p:nvPr userDrawn="1"/>
        </p:nvPicPr>
        <p:blipFill>
          <a:blip r:embed="rId2" cstate="email">
            <a:alphaModFix amt="7000"/>
            <a:extLst>
              <a:ext uri="{28A0092B-C50C-407E-A947-70E740481C1C}">
                <a14:useLocalDpi xmlns:a14="http://schemas.microsoft.com/office/drawing/2010/main"/>
              </a:ext>
            </a:extLst>
          </a:blip>
          <a:stretch>
            <a:fillRect/>
          </a:stretch>
        </p:blipFill>
        <p:spPr>
          <a:xfrm rot="5400000">
            <a:off x="4006777" y="4768778"/>
            <a:ext cx="2785872" cy="1392573"/>
          </a:xfrm>
          <a:prstGeom prst="rect">
            <a:avLst/>
          </a:prstGeom>
        </p:spPr>
      </p:pic>
      <p:sp>
        <p:nvSpPr>
          <p:cNvPr id="4" name="Text Placeholder 6">
            <a:extLst>
              <a:ext uri="{FF2B5EF4-FFF2-40B4-BE49-F238E27FC236}">
                <a16:creationId xmlns:a16="http://schemas.microsoft.com/office/drawing/2014/main" id="{0C55B40C-1A31-AB4E-8920-6A924EDE97E6}"/>
              </a:ext>
            </a:extLst>
          </p:cNvPr>
          <p:cNvSpPr>
            <a:spLocks noGrp="1"/>
          </p:cNvSpPr>
          <p:nvPr>
            <p:ph type="body" sz="quarter" idx="15" hasCustomPrompt="1"/>
          </p:nvPr>
        </p:nvSpPr>
        <p:spPr>
          <a:xfrm>
            <a:off x="451105" y="548640"/>
            <a:ext cx="5181599" cy="5876544"/>
          </a:xfrm>
          <a:prstGeom prst="rect">
            <a:avLst/>
          </a:prstGeom>
        </p:spPr>
        <p:txBody>
          <a:bodyPr anchor="t"/>
          <a:lstStyle>
            <a:lvl1pPr marL="0" indent="0">
              <a:lnSpc>
                <a:spcPct val="100000"/>
              </a:lnSpc>
              <a:buFont typeface="Arial" panose="020B0604020202020204" pitchFamily="34" charset="0"/>
              <a:buNone/>
              <a:defRPr sz="5000" b="0" i="0" spc="-150">
                <a:solidFill>
                  <a:schemeClr val="tx2"/>
                </a:solidFill>
                <a:latin typeface="AppD Sans" pitchFamily="2" charset="77"/>
              </a:defRPr>
            </a:lvl1pPr>
            <a:lvl2pPr marL="0" indent="0">
              <a:buNone/>
              <a:defRPr sz="3600">
                <a:solidFill>
                  <a:schemeClr val="tx2"/>
                </a:solidFill>
              </a:defRPr>
            </a:lvl2pPr>
            <a:lvl3pPr marL="0" indent="0">
              <a:buNone/>
              <a:defRPr sz="3600">
                <a:solidFill>
                  <a:schemeClr val="tx2"/>
                </a:solidFill>
              </a:defRPr>
            </a:lvl3pPr>
            <a:lvl4pPr marL="0" indent="0">
              <a:buNone/>
              <a:defRPr sz="3600">
                <a:solidFill>
                  <a:schemeClr val="tx2"/>
                </a:solidFill>
              </a:defRPr>
            </a:lvl4pPr>
            <a:lvl5pPr marL="0" indent="0">
              <a:buNone/>
              <a:defRPr sz="3600">
                <a:solidFill>
                  <a:schemeClr val="tx2"/>
                </a:solidFill>
              </a:defRPr>
            </a:lvl5pPr>
          </a:lstStyle>
          <a:p>
            <a:pPr lvl="0"/>
            <a:r>
              <a:rPr lang="en-US"/>
              <a:t>Title of presentation. Sentence case. 50pt. </a:t>
            </a:r>
            <a:r>
              <a:rPr lang="en-US" err="1"/>
              <a:t>AppD</a:t>
            </a:r>
            <a:r>
              <a:rPr lang="en-US"/>
              <a:t> Sans Regular.</a:t>
            </a:r>
          </a:p>
        </p:txBody>
      </p:sp>
    </p:spTree>
    <p:extLst>
      <p:ext uri="{BB962C8B-B14F-4D97-AF65-F5344CB8AC3E}">
        <p14:creationId xmlns:p14="http://schemas.microsoft.com/office/powerpoint/2010/main" val="164460819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Section_Cover_4b">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A42F3E-421E-8B42-AAF0-DCCA131B547B}"/>
              </a:ext>
            </a:extLst>
          </p:cNvPr>
          <p:cNvSpPr>
            <a:spLocks noGrp="1"/>
          </p:cNvSpPr>
          <p:nvPr>
            <p:ph type="pic" sz="quarter" idx="10"/>
          </p:nvPr>
        </p:nvSpPr>
        <p:spPr>
          <a:xfrm>
            <a:off x="0" y="0"/>
            <a:ext cx="6096000" cy="6858000"/>
          </a:xfrm>
          <a:prstGeom prst="rect">
            <a:avLst/>
          </a:prstGeom>
        </p:spPr>
        <p:txBody>
          <a:bodyPr/>
          <a:lstStyle>
            <a:lvl1pPr marL="0" indent="0">
              <a:buNone/>
              <a:defRPr/>
            </a:lvl1pPr>
          </a:lstStyle>
          <a:p>
            <a:endParaRPr lang="en-US"/>
          </a:p>
        </p:txBody>
      </p:sp>
      <p:sp>
        <p:nvSpPr>
          <p:cNvPr id="6" name="Rectangle 5">
            <a:extLst>
              <a:ext uri="{FF2B5EF4-FFF2-40B4-BE49-F238E27FC236}">
                <a16:creationId xmlns:a16="http://schemas.microsoft.com/office/drawing/2014/main" id="{0EFAA130-9150-494D-8859-736CCF84B6BD}"/>
              </a:ext>
            </a:extLst>
          </p:cNvPr>
          <p:cNvSpPr/>
          <p:nvPr userDrawn="1"/>
        </p:nvSpPr>
        <p:spPr>
          <a:xfrm>
            <a:off x="609600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E4CEE3F-DFDA-0043-A599-15C45AC7975A}"/>
              </a:ext>
            </a:extLst>
          </p:cNvPr>
          <p:cNvPicPr>
            <a:picLocks noChangeAspect="1"/>
          </p:cNvPicPr>
          <p:nvPr userDrawn="1"/>
        </p:nvPicPr>
        <p:blipFill>
          <a:blip r:embed="rId2" cstate="email">
            <a:alphaModFix amt="7000"/>
            <a:extLst>
              <a:ext uri="{28A0092B-C50C-407E-A947-70E740481C1C}">
                <a14:useLocalDpi xmlns:a14="http://schemas.microsoft.com/office/drawing/2010/main"/>
              </a:ext>
            </a:extLst>
          </a:blip>
          <a:stretch>
            <a:fillRect/>
          </a:stretch>
        </p:blipFill>
        <p:spPr>
          <a:xfrm rot="16200000">
            <a:off x="5399352" y="4768777"/>
            <a:ext cx="2785872" cy="1392573"/>
          </a:xfrm>
          <a:prstGeom prst="rect">
            <a:avLst/>
          </a:prstGeom>
        </p:spPr>
      </p:pic>
      <p:sp>
        <p:nvSpPr>
          <p:cNvPr id="4" name="Text Placeholder 6">
            <a:extLst>
              <a:ext uri="{FF2B5EF4-FFF2-40B4-BE49-F238E27FC236}">
                <a16:creationId xmlns:a16="http://schemas.microsoft.com/office/drawing/2014/main" id="{0C55B40C-1A31-AB4E-8920-6A924EDE97E6}"/>
              </a:ext>
            </a:extLst>
          </p:cNvPr>
          <p:cNvSpPr>
            <a:spLocks noGrp="1"/>
          </p:cNvSpPr>
          <p:nvPr>
            <p:ph type="body" sz="quarter" idx="15" hasCustomPrompt="1"/>
          </p:nvPr>
        </p:nvSpPr>
        <p:spPr>
          <a:xfrm>
            <a:off x="6547105" y="548640"/>
            <a:ext cx="5181599" cy="5876544"/>
          </a:xfrm>
          <a:prstGeom prst="rect">
            <a:avLst/>
          </a:prstGeom>
        </p:spPr>
        <p:txBody>
          <a:bodyPr anchor="t"/>
          <a:lstStyle>
            <a:lvl1pPr marL="0" indent="0">
              <a:lnSpc>
                <a:spcPct val="100000"/>
              </a:lnSpc>
              <a:buFont typeface="Arial" panose="020B0604020202020204" pitchFamily="34" charset="0"/>
              <a:buNone/>
              <a:defRPr sz="5000" b="0" i="0" spc="-150">
                <a:solidFill>
                  <a:schemeClr val="tx2"/>
                </a:solidFill>
                <a:latin typeface="AppD Sans" pitchFamily="2" charset="77"/>
              </a:defRPr>
            </a:lvl1pPr>
            <a:lvl2pPr marL="0" indent="0">
              <a:buNone/>
              <a:defRPr sz="3600">
                <a:solidFill>
                  <a:schemeClr val="tx2"/>
                </a:solidFill>
              </a:defRPr>
            </a:lvl2pPr>
            <a:lvl3pPr marL="0" indent="0">
              <a:buNone/>
              <a:defRPr sz="3600">
                <a:solidFill>
                  <a:schemeClr val="tx2"/>
                </a:solidFill>
              </a:defRPr>
            </a:lvl3pPr>
            <a:lvl4pPr marL="0" indent="0">
              <a:buNone/>
              <a:defRPr sz="3600">
                <a:solidFill>
                  <a:schemeClr val="tx2"/>
                </a:solidFill>
              </a:defRPr>
            </a:lvl4pPr>
            <a:lvl5pPr marL="0" indent="0">
              <a:buNone/>
              <a:defRPr sz="3600">
                <a:solidFill>
                  <a:schemeClr val="tx2"/>
                </a:solidFill>
              </a:defRPr>
            </a:lvl5pPr>
          </a:lstStyle>
          <a:p>
            <a:pPr lvl="0"/>
            <a:r>
              <a:rPr lang="en-US"/>
              <a:t>Title of presentation. Sentence case. 50pt. </a:t>
            </a:r>
            <a:r>
              <a:rPr lang="en-US" err="1"/>
              <a:t>AppD</a:t>
            </a:r>
            <a:r>
              <a:rPr lang="en-US"/>
              <a:t> Sans Regular.</a:t>
            </a:r>
          </a:p>
        </p:txBody>
      </p:sp>
    </p:spTree>
    <p:extLst>
      <p:ext uri="{BB962C8B-B14F-4D97-AF65-F5344CB8AC3E}">
        <p14:creationId xmlns:p14="http://schemas.microsoft.com/office/powerpoint/2010/main" val="40978654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Subtitle">
    <p:bg>
      <p:bgPr>
        <a:solidFill>
          <a:srgbClr val="FFFFFF"/>
        </a:solidFill>
        <a:effectLst/>
      </p:bgPr>
    </p:bg>
    <p:spTree>
      <p:nvGrpSpPr>
        <p:cNvPr id="1" name=""/>
        <p:cNvGrpSpPr/>
        <p:nvPr/>
      </p:nvGrpSpPr>
      <p:grpSpPr>
        <a:xfrm>
          <a:off x="0" y="0"/>
          <a:ext cx="0" cy="0"/>
          <a:chOff x="0" y="0"/>
          <a:chExt cx="0" cy="0"/>
        </a:xfrm>
      </p:grpSpPr>
      <p:sp>
        <p:nvSpPr>
          <p:cNvPr id="7" name="Text Placeholder 2"/>
          <p:cNvSpPr>
            <a:spLocks noGrp="1"/>
          </p:cNvSpPr>
          <p:nvPr>
            <p:ph type="body" sz="quarter" idx="10" hasCustomPrompt="1"/>
          </p:nvPr>
        </p:nvSpPr>
        <p:spPr>
          <a:xfrm>
            <a:off x="489179" y="1104618"/>
            <a:ext cx="11143143" cy="246221"/>
          </a:xfrm>
          <a:prstGeom prst="rect">
            <a:avLst/>
          </a:prstGeom>
        </p:spPr>
        <p:txBody>
          <a:bodyPr tIns="0">
            <a:spAutoFit/>
          </a:bodyPr>
          <a:lstStyle>
            <a:lvl1pPr marL="0" indent="0" algn="l">
              <a:lnSpc>
                <a:spcPct val="100000"/>
              </a:lnSpc>
              <a:spcBef>
                <a:spcPts val="0"/>
              </a:spcBef>
              <a:spcAft>
                <a:spcPts val="600"/>
              </a:spcAft>
              <a:buNone/>
              <a:defRPr kumimoji="0" lang="en-US" sz="1600" b="0" i="0" u="none" strike="noStrike" cap="none" spc="0" normalizeH="0" baseline="0" dirty="0">
                <a:ln>
                  <a:noFill/>
                </a:ln>
                <a:solidFill>
                  <a:schemeClr val="bg2">
                    <a:lumMod val="50000"/>
                  </a:schemeClr>
                </a:solidFill>
                <a:effectLst/>
                <a:uFillTx/>
                <a:latin typeface="+mn-lt"/>
                <a:ea typeface="AppD Sans" panose="00000500000000000000" pitchFamily="2" charset="0"/>
                <a:cs typeface="Arial" panose="020B0604020202020204" pitchFamily="34" charset="0"/>
                <a:sym typeface="BrownStd-Light"/>
              </a:defRPr>
            </a:lvl1pPr>
          </a:lstStyle>
          <a:p>
            <a:pPr lvl="0"/>
            <a:r>
              <a:rPr lang="en-US"/>
              <a:t>Subtitle goes here</a:t>
            </a:r>
          </a:p>
        </p:txBody>
      </p:sp>
      <p:sp>
        <p:nvSpPr>
          <p:cNvPr id="6" name="Title 5">
            <a:extLst>
              <a:ext uri="{FF2B5EF4-FFF2-40B4-BE49-F238E27FC236}">
                <a16:creationId xmlns:a16="http://schemas.microsoft.com/office/drawing/2014/main" id="{E344BCB7-9EA2-418F-A5BE-6E9BCAC4D574}"/>
              </a:ext>
            </a:extLst>
          </p:cNvPr>
          <p:cNvSpPr>
            <a:spLocks noGrp="1"/>
          </p:cNvSpPr>
          <p:nvPr>
            <p:ph type="title"/>
          </p:nvPr>
        </p:nvSpPr>
        <p:spPr>
          <a:xfrm>
            <a:off x="489179" y="611010"/>
            <a:ext cx="11143143" cy="443198"/>
          </a:xfrm>
        </p:spPr>
        <p:txBody>
          <a:bodyPr>
            <a:spAutoFit/>
          </a:bodyPr>
          <a:lstStyle>
            <a:lvl1pPr>
              <a:defRPr>
                <a:latin typeface="+mn-lt"/>
              </a:defRPr>
            </a:lvl1pPr>
          </a:lstStyle>
          <a:p>
            <a:r>
              <a:rPr lang="en-US"/>
              <a:t>Click to edit Master title style</a:t>
            </a:r>
          </a:p>
        </p:txBody>
      </p:sp>
    </p:spTree>
    <p:extLst>
      <p:ext uri="{BB962C8B-B14F-4D97-AF65-F5344CB8AC3E}">
        <p14:creationId xmlns:p14="http://schemas.microsoft.com/office/powerpoint/2010/main" val="2689102956"/>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Section_Cover_Full_1b">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4034B7B-D690-4142-BE1C-8635D95141F1}"/>
              </a:ext>
            </a:extLst>
          </p:cNvPr>
          <p:cNvSpPr>
            <a:spLocks noGrp="1"/>
          </p:cNvSpPr>
          <p:nvPr>
            <p:ph type="pic" sz="quarter" idx="10"/>
          </p:nvPr>
        </p:nvSpPr>
        <p:spPr>
          <a:xfrm>
            <a:off x="0" y="0"/>
            <a:ext cx="12192000"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221000697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Section_Cover_Full_Media_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1426064B-48DA-7F44-BC7D-F0A22193C141}"/>
              </a:ext>
            </a:extLst>
          </p:cNvPr>
          <p:cNvSpPr>
            <a:spLocks noGrp="1"/>
          </p:cNvSpPr>
          <p:nvPr>
            <p:ph type="media" sz="quarter" idx="10" hasCustomPrompt="1"/>
          </p:nvPr>
        </p:nvSpPr>
        <p:spPr>
          <a:xfrm>
            <a:off x="0" y="0"/>
            <a:ext cx="12192000" cy="6858000"/>
          </a:xfrm>
        </p:spPr>
        <p:txBody>
          <a:bodyPr anchor="t"/>
          <a:lstStyle>
            <a:lvl1pPr marL="0" indent="0" algn="l">
              <a:buNone/>
              <a:defRPr/>
            </a:lvl1pPr>
          </a:lstStyle>
          <a:p>
            <a:r>
              <a:rPr lang="en-US"/>
              <a:t>Media</a:t>
            </a:r>
          </a:p>
        </p:txBody>
      </p:sp>
    </p:spTree>
    <p:extLst>
      <p:ext uri="{BB962C8B-B14F-4D97-AF65-F5344CB8AC3E}">
        <p14:creationId xmlns:p14="http://schemas.microsoft.com/office/powerpoint/2010/main" val="258001103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ivider_Slide_1a">
    <p:bg>
      <p:bgPr>
        <a:solidFill>
          <a:srgbClr val="19212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6BB92F6-1C97-F843-9172-72896B5496C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0356"/>
          <a:stretch/>
        </p:blipFill>
        <p:spPr>
          <a:xfrm>
            <a:off x="9360083" y="203201"/>
            <a:ext cx="2831915" cy="6316471"/>
          </a:xfrm>
          <a:prstGeom prst="rect">
            <a:avLst/>
          </a:prstGeom>
        </p:spPr>
      </p:pic>
      <p:sp>
        <p:nvSpPr>
          <p:cNvPr id="9" name="Title 1">
            <a:extLst>
              <a:ext uri="{FF2B5EF4-FFF2-40B4-BE49-F238E27FC236}">
                <a16:creationId xmlns:a16="http://schemas.microsoft.com/office/drawing/2014/main" id="{D8A52909-1881-8D48-A1B0-6842131F1D4C}"/>
              </a:ext>
            </a:extLst>
          </p:cNvPr>
          <p:cNvSpPr>
            <a:spLocks noGrp="1"/>
          </p:cNvSpPr>
          <p:nvPr>
            <p:ph type="ctrTitle" hasCustomPrompt="1"/>
          </p:nvPr>
        </p:nvSpPr>
        <p:spPr>
          <a:xfrm>
            <a:off x="1950720" y="2977658"/>
            <a:ext cx="8220463" cy="655229"/>
          </a:xfrm>
        </p:spPr>
        <p:txBody>
          <a:bodyPr anchor="t">
            <a:noAutofit/>
          </a:bodyPr>
          <a:lstStyle>
            <a:lvl1pPr algn="ctr">
              <a:defRPr sz="3200" b="0" i="0">
                <a:solidFill>
                  <a:schemeClr val="bg1"/>
                </a:solidFill>
                <a:latin typeface="AppD Sans" pitchFamily="2" charset="77"/>
              </a:defRPr>
            </a:lvl1pPr>
          </a:lstStyle>
          <a:p>
            <a:r>
              <a:rPr lang="en-US"/>
              <a:t>Title, </a:t>
            </a:r>
            <a:r>
              <a:rPr lang="en-US" err="1"/>
              <a:t>AppD</a:t>
            </a:r>
            <a:r>
              <a:rPr lang="en-US"/>
              <a:t> Regular, 32 pt.</a:t>
            </a:r>
          </a:p>
        </p:txBody>
      </p:sp>
      <p:pic>
        <p:nvPicPr>
          <p:cNvPr id="7" name="Picture 6">
            <a:extLst>
              <a:ext uri="{FF2B5EF4-FFF2-40B4-BE49-F238E27FC236}">
                <a16:creationId xmlns:a16="http://schemas.microsoft.com/office/drawing/2014/main" id="{8674F3AC-C50A-5B45-BF5F-F3A41432D3D6}"/>
              </a:ext>
            </a:extLst>
          </p:cNvPr>
          <p:cNvPicPr>
            <a:picLocks noChangeAspect="1"/>
          </p:cNvPicPr>
          <p:nvPr userDrawn="1"/>
        </p:nvPicPr>
        <p:blipFill>
          <a:blip r:embed="rId3"/>
          <a:stretch>
            <a:fillRect/>
          </a:stretch>
        </p:blipFill>
        <p:spPr>
          <a:xfrm>
            <a:off x="0" y="2293975"/>
            <a:ext cx="1367722" cy="1367366"/>
          </a:xfrm>
          <a:prstGeom prst="rect">
            <a:avLst/>
          </a:prstGeom>
        </p:spPr>
      </p:pic>
    </p:spTree>
    <p:extLst>
      <p:ext uri="{BB962C8B-B14F-4D97-AF65-F5344CB8AC3E}">
        <p14:creationId xmlns:p14="http://schemas.microsoft.com/office/powerpoint/2010/main" val="2075941153"/>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ivider_Slide_1b">
    <p:bg>
      <p:bgPr>
        <a:solidFill>
          <a:schemeClr val="bg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8A52909-1881-8D48-A1B0-6842131F1D4C}"/>
              </a:ext>
            </a:extLst>
          </p:cNvPr>
          <p:cNvSpPr>
            <a:spLocks noGrp="1"/>
          </p:cNvSpPr>
          <p:nvPr>
            <p:ph type="ctrTitle" hasCustomPrompt="1"/>
          </p:nvPr>
        </p:nvSpPr>
        <p:spPr>
          <a:xfrm>
            <a:off x="1950720" y="2977658"/>
            <a:ext cx="8220463" cy="655229"/>
          </a:xfrm>
        </p:spPr>
        <p:txBody>
          <a:bodyPr anchor="t">
            <a:noAutofit/>
          </a:bodyPr>
          <a:lstStyle>
            <a:lvl1pPr algn="ctr">
              <a:defRPr sz="3200" b="0" i="0">
                <a:solidFill>
                  <a:schemeClr val="tx2"/>
                </a:solidFill>
                <a:latin typeface="AppD Sans" pitchFamily="2" charset="77"/>
              </a:defRPr>
            </a:lvl1pPr>
          </a:lstStyle>
          <a:p>
            <a:r>
              <a:rPr lang="en-US"/>
              <a:t>Title, </a:t>
            </a:r>
            <a:r>
              <a:rPr lang="en-US" err="1"/>
              <a:t>AppD</a:t>
            </a:r>
            <a:r>
              <a:rPr lang="en-US"/>
              <a:t> Regular, 32 pt.</a:t>
            </a:r>
          </a:p>
        </p:txBody>
      </p:sp>
      <p:pic>
        <p:nvPicPr>
          <p:cNvPr id="8" name="Picture 7">
            <a:extLst>
              <a:ext uri="{FF2B5EF4-FFF2-40B4-BE49-F238E27FC236}">
                <a16:creationId xmlns:a16="http://schemas.microsoft.com/office/drawing/2014/main" id="{7C58B81F-7240-C241-9373-CB963447402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48279" b="16650"/>
          <a:stretch/>
        </p:blipFill>
        <p:spPr>
          <a:xfrm>
            <a:off x="10171183" y="3007390"/>
            <a:ext cx="2020817" cy="3850611"/>
          </a:xfrm>
          <a:prstGeom prst="rect">
            <a:avLst/>
          </a:prstGeom>
        </p:spPr>
      </p:pic>
      <p:pic>
        <p:nvPicPr>
          <p:cNvPr id="10" name="Picture 9">
            <a:extLst>
              <a:ext uri="{FF2B5EF4-FFF2-40B4-BE49-F238E27FC236}">
                <a16:creationId xmlns:a16="http://schemas.microsoft.com/office/drawing/2014/main" id="{FA49995E-639A-8C4E-9307-3698C7DEA245}"/>
              </a:ext>
            </a:extLst>
          </p:cNvPr>
          <p:cNvPicPr>
            <a:picLocks noChangeAspect="1"/>
          </p:cNvPicPr>
          <p:nvPr userDrawn="1"/>
        </p:nvPicPr>
        <p:blipFill>
          <a:blip r:embed="rId3" cstate="email">
            <a:alphaModFix amt="7000"/>
            <a:extLst>
              <a:ext uri="{28A0092B-C50C-407E-A947-70E740481C1C}">
                <a14:useLocalDpi xmlns:a14="http://schemas.microsoft.com/office/drawing/2010/main"/>
              </a:ext>
            </a:extLst>
          </a:blip>
          <a:stretch>
            <a:fillRect/>
          </a:stretch>
        </p:blipFill>
        <p:spPr>
          <a:xfrm>
            <a:off x="6927040" y="1"/>
            <a:ext cx="4026855" cy="2012903"/>
          </a:xfrm>
          <a:prstGeom prst="rect">
            <a:avLst/>
          </a:prstGeom>
        </p:spPr>
      </p:pic>
      <p:pic>
        <p:nvPicPr>
          <p:cNvPr id="11" name="Picture 10">
            <a:extLst>
              <a:ext uri="{FF2B5EF4-FFF2-40B4-BE49-F238E27FC236}">
                <a16:creationId xmlns:a16="http://schemas.microsoft.com/office/drawing/2014/main" id="{3ACB305F-8E56-FA44-ACC3-C225A3E914D2}"/>
              </a:ext>
            </a:extLst>
          </p:cNvPr>
          <p:cNvPicPr>
            <a:picLocks noChangeAspect="1"/>
          </p:cNvPicPr>
          <p:nvPr userDrawn="1"/>
        </p:nvPicPr>
        <p:blipFill rotWithShape="1">
          <a:blip r:embed="rId4" cstate="email">
            <a:alphaModFix amt="7000"/>
            <a:extLst>
              <a:ext uri="{28A0092B-C50C-407E-A947-70E740481C1C}">
                <a14:useLocalDpi xmlns:a14="http://schemas.microsoft.com/office/drawing/2010/main"/>
              </a:ext>
            </a:extLst>
          </a:blip>
          <a:srcRect l="46008" t="10849" r="2281" b="3384"/>
          <a:stretch/>
        </p:blipFill>
        <p:spPr>
          <a:xfrm>
            <a:off x="0" y="1268450"/>
            <a:ext cx="1829276" cy="4540455"/>
          </a:xfrm>
          <a:prstGeom prst="rect">
            <a:avLst/>
          </a:prstGeom>
        </p:spPr>
      </p:pic>
    </p:spTree>
    <p:extLst>
      <p:ext uri="{BB962C8B-B14F-4D97-AF65-F5344CB8AC3E}">
        <p14:creationId xmlns:p14="http://schemas.microsoft.com/office/powerpoint/2010/main" val="1437897385"/>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Divider_Slide_2a">
    <p:bg>
      <p:bgPr>
        <a:solidFill>
          <a:srgbClr val="19212B"/>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8A52909-1881-8D48-A1B0-6842131F1D4C}"/>
              </a:ext>
            </a:extLst>
          </p:cNvPr>
          <p:cNvSpPr>
            <a:spLocks noGrp="1"/>
          </p:cNvSpPr>
          <p:nvPr>
            <p:ph type="ctrTitle" hasCustomPrompt="1"/>
          </p:nvPr>
        </p:nvSpPr>
        <p:spPr>
          <a:xfrm>
            <a:off x="1950720" y="2977658"/>
            <a:ext cx="8220463" cy="655229"/>
          </a:xfrm>
        </p:spPr>
        <p:txBody>
          <a:bodyPr anchor="t">
            <a:noAutofit/>
          </a:bodyPr>
          <a:lstStyle>
            <a:lvl1pPr algn="ctr">
              <a:defRPr sz="3200" b="0" i="0">
                <a:solidFill>
                  <a:schemeClr val="bg1"/>
                </a:solidFill>
                <a:latin typeface="AppD Sans" pitchFamily="2" charset="77"/>
              </a:defRPr>
            </a:lvl1pPr>
          </a:lstStyle>
          <a:p>
            <a:r>
              <a:rPr lang="en-US"/>
              <a:t>Title, </a:t>
            </a:r>
            <a:r>
              <a:rPr lang="en-US" err="1"/>
              <a:t>AppD</a:t>
            </a:r>
            <a:r>
              <a:rPr lang="en-US"/>
              <a:t> Regular, 32 pt.</a:t>
            </a:r>
          </a:p>
        </p:txBody>
      </p:sp>
    </p:spTree>
    <p:extLst>
      <p:ext uri="{BB962C8B-B14F-4D97-AF65-F5344CB8AC3E}">
        <p14:creationId xmlns:p14="http://schemas.microsoft.com/office/powerpoint/2010/main" val="3264194081"/>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Divider_Slide_2b">
    <p:bg>
      <p:bgPr>
        <a:solidFill>
          <a:schemeClr val="bg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8A52909-1881-8D48-A1B0-6842131F1D4C}"/>
              </a:ext>
            </a:extLst>
          </p:cNvPr>
          <p:cNvSpPr>
            <a:spLocks noGrp="1"/>
          </p:cNvSpPr>
          <p:nvPr>
            <p:ph type="ctrTitle" hasCustomPrompt="1"/>
          </p:nvPr>
        </p:nvSpPr>
        <p:spPr>
          <a:xfrm>
            <a:off x="1950720" y="2977658"/>
            <a:ext cx="8220463" cy="655229"/>
          </a:xfrm>
        </p:spPr>
        <p:txBody>
          <a:bodyPr anchor="t">
            <a:noAutofit/>
          </a:bodyPr>
          <a:lstStyle>
            <a:lvl1pPr algn="ctr">
              <a:defRPr sz="3200" b="0" i="0">
                <a:solidFill>
                  <a:schemeClr val="tx2"/>
                </a:solidFill>
                <a:latin typeface="AppD Sans" pitchFamily="2" charset="77"/>
              </a:defRPr>
            </a:lvl1pPr>
          </a:lstStyle>
          <a:p>
            <a:r>
              <a:rPr lang="en-US"/>
              <a:t>Title, </a:t>
            </a:r>
            <a:r>
              <a:rPr lang="en-US" err="1"/>
              <a:t>AppD</a:t>
            </a:r>
            <a:r>
              <a:rPr lang="en-US"/>
              <a:t> Regular, 32 pt.</a:t>
            </a:r>
          </a:p>
        </p:txBody>
      </p:sp>
    </p:spTree>
    <p:extLst>
      <p:ext uri="{BB962C8B-B14F-4D97-AF65-F5344CB8AC3E}">
        <p14:creationId xmlns:p14="http://schemas.microsoft.com/office/powerpoint/2010/main" val="4031110951"/>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_1a">
    <p:bg>
      <p:bgPr>
        <a:solidFill>
          <a:schemeClr val="tx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935479-D044-2849-A4C3-18100AB0987A}"/>
              </a:ext>
            </a:extLst>
          </p:cNvPr>
          <p:cNvSpPr txBox="1"/>
          <p:nvPr/>
        </p:nvSpPr>
        <p:spPr>
          <a:xfrm>
            <a:off x="6870362" y="1540907"/>
            <a:ext cx="574987" cy="1323439"/>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algn="ctr">
              <a:lnSpc>
                <a:spcPct val="100000"/>
              </a:lnSpc>
              <a:spcBef>
                <a:spcPts val="675"/>
              </a:spcBef>
            </a:pPr>
            <a:r>
              <a:rPr lang="en-US" sz="8000" b="1" spc="-150">
                <a:latin typeface="Garamond" panose="02020404030301010803" pitchFamily="18" charset="0"/>
                <a:ea typeface="Lato Light" charset="0"/>
                <a:cs typeface="Lato Light" charset="0"/>
                <a:sym typeface="Lato Light"/>
              </a:rPr>
              <a:t>“</a:t>
            </a:r>
          </a:p>
        </p:txBody>
      </p:sp>
      <p:sp>
        <p:nvSpPr>
          <p:cNvPr id="3" name="TextBox 2">
            <a:extLst>
              <a:ext uri="{FF2B5EF4-FFF2-40B4-BE49-F238E27FC236}">
                <a16:creationId xmlns:a16="http://schemas.microsoft.com/office/drawing/2014/main" id="{FBBF9E0B-E127-AE4B-A379-4248D4F82E2D}"/>
              </a:ext>
            </a:extLst>
          </p:cNvPr>
          <p:cNvSpPr txBox="1"/>
          <p:nvPr userDrawn="1"/>
        </p:nvSpPr>
        <p:spPr>
          <a:xfrm>
            <a:off x="134112" y="-1158240"/>
            <a:ext cx="0" cy="0"/>
          </a:xfrm>
          <a:prstGeom prst="rect">
            <a:avLst/>
          </a:prstGeom>
        </p:spPr>
        <p:txBody>
          <a:bodyPr vert="horz" wrap="none" lIns="91440" tIns="45720" rIns="91440" bIns="45720" rtlCol="0" anchor="t" anchorCtr="0">
            <a:noAutofit/>
          </a:bodyPr>
          <a:lstStyle/>
          <a:p>
            <a:pPr algn="l"/>
            <a:endParaRPr lang="en-US" sz="1800" b="0" i="0">
              <a:solidFill>
                <a:schemeClr val="accent1"/>
              </a:solidFill>
              <a:latin typeface="AppD Sans Light" pitchFamily="2" charset="77"/>
            </a:endParaRPr>
          </a:p>
        </p:txBody>
      </p:sp>
      <p:cxnSp>
        <p:nvCxnSpPr>
          <p:cNvPr id="7" name="Straight Connector 6">
            <a:extLst>
              <a:ext uri="{FF2B5EF4-FFF2-40B4-BE49-F238E27FC236}">
                <a16:creationId xmlns:a16="http://schemas.microsoft.com/office/drawing/2014/main" id="{20C82129-9380-9C46-8767-224D58E3B1DD}"/>
              </a:ext>
            </a:extLst>
          </p:cNvPr>
          <p:cNvCxnSpPr>
            <a:cxnSpLocks/>
          </p:cNvCxnSpPr>
          <p:nvPr userDrawn="1"/>
        </p:nvCxnSpPr>
        <p:spPr>
          <a:xfrm>
            <a:off x="7954950" y="1598782"/>
            <a:ext cx="0" cy="366043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BA492A83-90D1-154C-B826-8DED1215E92A}"/>
              </a:ext>
            </a:extLst>
          </p:cNvPr>
          <p:cNvSpPr>
            <a:spLocks noGrp="1"/>
          </p:cNvSpPr>
          <p:nvPr>
            <p:ph type="pic" sz="quarter" idx="10"/>
          </p:nvPr>
        </p:nvSpPr>
        <p:spPr>
          <a:xfrm>
            <a:off x="8352865" y="2242219"/>
            <a:ext cx="1006985" cy="1006985"/>
          </a:xfrm>
          <a:prstGeom prst="rect">
            <a:avLst/>
          </a:prstGeom>
          <a:solidFill>
            <a:schemeClr val="bg1"/>
          </a:solidFill>
        </p:spPr>
        <p:txBody>
          <a:bodyPr>
            <a:normAutofit/>
          </a:bodyPr>
          <a:lstStyle>
            <a:lvl1pPr marL="0" indent="0" algn="ctr">
              <a:buNone/>
              <a:defRPr sz="1000"/>
            </a:lvl1pPr>
          </a:lstStyle>
          <a:p>
            <a:endParaRPr lang="en-US"/>
          </a:p>
        </p:txBody>
      </p:sp>
      <p:sp>
        <p:nvSpPr>
          <p:cNvPr id="13" name="Text Placeholder 12">
            <a:extLst>
              <a:ext uri="{FF2B5EF4-FFF2-40B4-BE49-F238E27FC236}">
                <a16:creationId xmlns:a16="http://schemas.microsoft.com/office/drawing/2014/main" id="{8EEF6482-9863-3F47-94EC-2C454D033987}"/>
              </a:ext>
            </a:extLst>
          </p:cNvPr>
          <p:cNvSpPr>
            <a:spLocks noGrp="1"/>
          </p:cNvSpPr>
          <p:nvPr>
            <p:ph type="body" sz="quarter" idx="11" hasCustomPrompt="1"/>
          </p:nvPr>
        </p:nvSpPr>
        <p:spPr>
          <a:xfrm>
            <a:off x="1330314" y="1598613"/>
            <a:ext cx="6226722" cy="3660775"/>
          </a:xfrm>
          <a:prstGeom prst="rect">
            <a:avLst/>
          </a:prstGeom>
        </p:spPr>
        <p:txBody>
          <a:bodyPr anchor="b">
            <a:normAutofit/>
          </a:bodyPr>
          <a:lstStyle>
            <a:lvl1pPr marL="0" indent="0" algn="r">
              <a:buFont typeface="Arial" panose="020B0604020202020204" pitchFamily="34" charset="0"/>
              <a:buNone/>
              <a:defRPr sz="4400">
                <a:solidFill>
                  <a:schemeClr val="bg1"/>
                </a:solidFill>
              </a:defRPr>
            </a:lvl1pPr>
            <a:lvl2pPr algn="r">
              <a:buNone/>
              <a:defRPr sz="2200">
                <a:solidFill>
                  <a:schemeClr val="bg1"/>
                </a:solidFill>
              </a:defRPr>
            </a:lvl2pPr>
            <a:lvl3pPr marL="0" indent="0" algn="r">
              <a:buFont typeface="Arial" panose="020B0604020202020204" pitchFamily="34" charset="0"/>
              <a:buNone/>
              <a:defRPr sz="2200">
                <a:solidFill>
                  <a:schemeClr val="bg1"/>
                </a:solidFill>
              </a:defRPr>
            </a:lvl3pPr>
            <a:lvl4pPr marL="0" indent="0" algn="r">
              <a:buFont typeface="Arial" panose="020B0604020202020204" pitchFamily="34" charset="0"/>
              <a:buNone/>
              <a:defRPr sz="2200">
                <a:solidFill>
                  <a:schemeClr val="bg1"/>
                </a:solidFill>
              </a:defRPr>
            </a:lvl4pPr>
            <a:lvl5pPr marL="0" indent="0" algn="r">
              <a:buFont typeface="Arial" panose="020B0604020202020204" pitchFamily="34" charset="0"/>
              <a:buNone/>
              <a:defRPr sz="2200">
                <a:solidFill>
                  <a:schemeClr val="bg1"/>
                </a:solidFill>
              </a:defRPr>
            </a:lvl5pPr>
          </a:lstStyle>
          <a:p>
            <a:pPr lvl="0"/>
            <a:r>
              <a:rPr lang="en-US"/>
              <a:t>Quote, </a:t>
            </a:r>
            <a:r>
              <a:rPr lang="en-US" err="1"/>
              <a:t>AppD</a:t>
            </a:r>
            <a:r>
              <a:rPr lang="en-US"/>
              <a:t> Regular, 44 pt.</a:t>
            </a:r>
          </a:p>
        </p:txBody>
      </p:sp>
      <p:sp>
        <p:nvSpPr>
          <p:cNvPr id="16" name="Text Placeholder 14">
            <a:extLst>
              <a:ext uri="{FF2B5EF4-FFF2-40B4-BE49-F238E27FC236}">
                <a16:creationId xmlns:a16="http://schemas.microsoft.com/office/drawing/2014/main" id="{CB47E391-D23D-8141-82CD-00A0D0753413}"/>
              </a:ext>
            </a:extLst>
          </p:cNvPr>
          <p:cNvSpPr>
            <a:spLocks noGrp="1"/>
          </p:cNvSpPr>
          <p:nvPr>
            <p:ph type="body" sz="quarter" idx="13" hasCustomPrompt="1"/>
          </p:nvPr>
        </p:nvSpPr>
        <p:spPr>
          <a:xfrm>
            <a:off x="8352769" y="3608797"/>
            <a:ext cx="3357964" cy="387350"/>
          </a:xfrm>
          <a:prstGeom prst="rect">
            <a:avLst/>
          </a:prstGeom>
        </p:spPr>
        <p:txBody>
          <a:bodyPr/>
          <a:lstStyle>
            <a:lvl1pPr marL="0" marR="0" indent="0" algn="l" defTabSz="914201" rtl="0" eaLnBrk="1" fontAlgn="auto" latinLnBrk="0" hangingPunct="1">
              <a:lnSpc>
                <a:spcPct val="100000"/>
              </a:lnSpc>
              <a:spcBef>
                <a:spcPts val="0"/>
              </a:spcBef>
              <a:spcAft>
                <a:spcPts val="0"/>
              </a:spcAft>
              <a:buClrTx/>
              <a:buSzTx/>
              <a:buFontTx/>
              <a:buNone/>
              <a:tabLst/>
              <a:defRPr sz="1800">
                <a:solidFill>
                  <a:schemeClr val="bg1"/>
                </a:solidFill>
              </a:defRPr>
            </a:lvl1pPr>
            <a:lvl2pPr>
              <a:buNone/>
              <a:defRPr/>
            </a:lvl2pPr>
          </a:lstStyle>
          <a:p>
            <a:pPr marL="0" marR="0" lvl="0" indent="0" algn="l" defTabSz="914201" rtl="0" eaLnBrk="1" fontAlgn="auto" latinLnBrk="0" hangingPunct="1">
              <a:lnSpc>
                <a:spcPct val="100000"/>
              </a:lnSpc>
              <a:spcBef>
                <a:spcPts val="0"/>
              </a:spcBef>
              <a:spcAft>
                <a:spcPts val="0"/>
              </a:spcAft>
              <a:buClrTx/>
              <a:buSzTx/>
              <a:buFontTx/>
              <a:buNone/>
              <a:tabLst/>
              <a:defRPr/>
            </a:pPr>
            <a:r>
              <a:rPr lang="en-US"/>
              <a:t>Full Name</a:t>
            </a:r>
          </a:p>
        </p:txBody>
      </p:sp>
      <p:sp>
        <p:nvSpPr>
          <p:cNvPr id="17" name="Text Placeholder 14">
            <a:extLst>
              <a:ext uri="{FF2B5EF4-FFF2-40B4-BE49-F238E27FC236}">
                <a16:creationId xmlns:a16="http://schemas.microsoft.com/office/drawing/2014/main" id="{3A38C9C9-FB67-6A4C-899F-4914B4695FD3}"/>
              </a:ext>
            </a:extLst>
          </p:cNvPr>
          <p:cNvSpPr>
            <a:spLocks noGrp="1"/>
          </p:cNvSpPr>
          <p:nvPr>
            <p:ph type="body" sz="quarter" idx="14" hasCustomPrompt="1"/>
          </p:nvPr>
        </p:nvSpPr>
        <p:spPr>
          <a:xfrm>
            <a:off x="8352769" y="4037781"/>
            <a:ext cx="3357964" cy="387350"/>
          </a:xfrm>
          <a:prstGeom prst="rect">
            <a:avLst/>
          </a:prstGeom>
        </p:spPr>
        <p:txBody>
          <a:bodyPr/>
          <a:lstStyle>
            <a:lvl1pPr marL="0" marR="0" indent="0" algn="l" defTabSz="914201" rtl="0" eaLnBrk="1" fontAlgn="auto" latinLnBrk="0" hangingPunct="1">
              <a:lnSpc>
                <a:spcPct val="100000"/>
              </a:lnSpc>
              <a:spcBef>
                <a:spcPts val="0"/>
              </a:spcBef>
              <a:spcAft>
                <a:spcPts val="0"/>
              </a:spcAft>
              <a:buClrTx/>
              <a:buSzTx/>
              <a:buFontTx/>
              <a:buNone/>
              <a:tabLst/>
              <a:defRPr sz="1800" i="1">
                <a:solidFill>
                  <a:schemeClr val="accent3"/>
                </a:solidFill>
              </a:defRPr>
            </a:lvl1pPr>
            <a:lvl2pPr>
              <a:buNone/>
              <a:defRPr/>
            </a:lvl2pPr>
          </a:lstStyle>
          <a:p>
            <a:pPr marL="0" marR="0" lvl="0" indent="0" algn="l" defTabSz="914201" rtl="0" eaLnBrk="1" fontAlgn="auto" latinLnBrk="0" hangingPunct="1">
              <a:lnSpc>
                <a:spcPct val="100000"/>
              </a:lnSpc>
              <a:spcBef>
                <a:spcPts val="0"/>
              </a:spcBef>
              <a:spcAft>
                <a:spcPts val="0"/>
              </a:spcAft>
              <a:buClrTx/>
              <a:buSzTx/>
              <a:buFontTx/>
              <a:buNone/>
              <a:tabLst/>
              <a:defRPr/>
            </a:pPr>
            <a:r>
              <a:rPr lang="en-US"/>
              <a:t>Title / Company</a:t>
            </a:r>
          </a:p>
        </p:txBody>
      </p:sp>
    </p:spTree>
    <p:extLst>
      <p:ext uri="{BB962C8B-B14F-4D97-AF65-F5344CB8AC3E}">
        <p14:creationId xmlns:p14="http://schemas.microsoft.com/office/powerpoint/2010/main" val="74883796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Quote_1b">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935479-D044-2849-A4C3-18100AB0987A}"/>
              </a:ext>
            </a:extLst>
          </p:cNvPr>
          <p:cNvSpPr txBox="1"/>
          <p:nvPr/>
        </p:nvSpPr>
        <p:spPr>
          <a:xfrm>
            <a:off x="6870362" y="1540907"/>
            <a:ext cx="574987" cy="1323439"/>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algn="ctr">
              <a:lnSpc>
                <a:spcPct val="100000"/>
              </a:lnSpc>
              <a:spcBef>
                <a:spcPts val="675"/>
              </a:spcBef>
            </a:pPr>
            <a:r>
              <a:rPr lang="en-US" sz="8000" b="1" spc="-150">
                <a:latin typeface="Garamond" panose="02020404030301010803" pitchFamily="18" charset="0"/>
                <a:ea typeface="Lato Light" charset="0"/>
                <a:cs typeface="Lato Light" charset="0"/>
                <a:sym typeface="Lato Light"/>
              </a:rPr>
              <a:t>“</a:t>
            </a:r>
          </a:p>
        </p:txBody>
      </p:sp>
      <p:sp>
        <p:nvSpPr>
          <p:cNvPr id="3" name="TextBox 2">
            <a:extLst>
              <a:ext uri="{FF2B5EF4-FFF2-40B4-BE49-F238E27FC236}">
                <a16:creationId xmlns:a16="http://schemas.microsoft.com/office/drawing/2014/main" id="{FBBF9E0B-E127-AE4B-A379-4248D4F82E2D}"/>
              </a:ext>
            </a:extLst>
          </p:cNvPr>
          <p:cNvSpPr txBox="1"/>
          <p:nvPr userDrawn="1"/>
        </p:nvSpPr>
        <p:spPr>
          <a:xfrm>
            <a:off x="134112" y="-1158240"/>
            <a:ext cx="0" cy="0"/>
          </a:xfrm>
          <a:prstGeom prst="rect">
            <a:avLst/>
          </a:prstGeom>
        </p:spPr>
        <p:txBody>
          <a:bodyPr vert="horz" wrap="none" lIns="91440" tIns="45720" rIns="91440" bIns="45720" rtlCol="0" anchor="t" anchorCtr="0">
            <a:noAutofit/>
          </a:bodyPr>
          <a:lstStyle/>
          <a:p>
            <a:pPr algn="l"/>
            <a:endParaRPr lang="en-US" sz="1800" b="0" i="0">
              <a:solidFill>
                <a:schemeClr val="accent1"/>
              </a:solidFill>
              <a:latin typeface="AppD Sans Light" pitchFamily="2" charset="77"/>
            </a:endParaRPr>
          </a:p>
        </p:txBody>
      </p:sp>
      <p:cxnSp>
        <p:nvCxnSpPr>
          <p:cNvPr id="7" name="Straight Connector 6">
            <a:extLst>
              <a:ext uri="{FF2B5EF4-FFF2-40B4-BE49-F238E27FC236}">
                <a16:creationId xmlns:a16="http://schemas.microsoft.com/office/drawing/2014/main" id="{20C82129-9380-9C46-8767-224D58E3B1DD}"/>
              </a:ext>
            </a:extLst>
          </p:cNvPr>
          <p:cNvCxnSpPr>
            <a:cxnSpLocks/>
          </p:cNvCxnSpPr>
          <p:nvPr userDrawn="1"/>
        </p:nvCxnSpPr>
        <p:spPr>
          <a:xfrm>
            <a:off x="7954950" y="1598782"/>
            <a:ext cx="0" cy="3660435"/>
          </a:xfrm>
          <a:prstGeom prst="line">
            <a:avLst/>
          </a:prstGeom>
          <a:ln>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BA492A83-90D1-154C-B826-8DED1215E92A}"/>
              </a:ext>
            </a:extLst>
          </p:cNvPr>
          <p:cNvSpPr>
            <a:spLocks noGrp="1"/>
          </p:cNvSpPr>
          <p:nvPr>
            <p:ph type="pic" sz="quarter" idx="10"/>
          </p:nvPr>
        </p:nvSpPr>
        <p:spPr>
          <a:xfrm>
            <a:off x="8352865" y="2242219"/>
            <a:ext cx="1006985" cy="1006985"/>
          </a:xfrm>
          <a:prstGeom prst="rect">
            <a:avLst/>
          </a:prstGeom>
          <a:solidFill>
            <a:schemeClr val="bg1"/>
          </a:solidFill>
        </p:spPr>
        <p:txBody>
          <a:bodyPr>
            <a:normAutofit/>
          </a:bodyPr>
          <a:lstStyle>
            <a:lvl1pPr marL="0" indent="0" algn="ctr">
              <a:buNone/>
              <a:defRPr sz="1000"/>
            </a:lvl1pPr>
          </a:lstStyle>
          <a:p>
            <a:endParaRPr lang="en-US"/>
          </a:p>
        </p:txBody>
      </p:sp>
      <p:sp>
        <p:nvSpPr>
          <p:cNvPr id="13" name="Text Placeholder 12">
            <a:extLst>
              <a:ext uri="{FF2B5EF4-FFF2-40B4-BE49-F238E27FC236}">
                <a16:creationId xmlns:a16="http://schemas.microsoft.com/office/drawing/2014/main" id="{8EEF6482-9863-3F47-94EC-2C454D033987}"/>
              </a:ext>
            </a:extLst>
          </p:cNvPr>
          <p:cNvSpPr>
            <a:spLocks noGrp="1"/>
          </p:cNvSpPr>
          <p:nvPr>
            <p:ph type="body" sz="quarter" idx="11" hasCustomPrompt="1"/>
          </p:nvPr>
        </p:nvSpPr>
        <p:spPr>
          <a:xfrm>
            <a:off x="1330314" y="1598613"/>
            <a:ext cx="6226722" cy="3660775"/>
          </a:xfrm>
          <a:prstGeom prst="rect">
            <a:avLst/>
          </a:prstGeom>
        </p:spPr>
        <p:txBody>
          <a:bodyPr anchor="b">
            <a:normAutofit/>
          </a:bodyPr>
          <a:lstStyle>
            <a:lvl1pPr marL="0" indent="0" algn="r">
              <a:buFont typeface="Arial" panose="020B0604020202020204" pitchFamily="34" charset="0"/>
              <a:buNone/>
              <a:defRPr sz="4400">
                <a:solidFill>
                  <a:schemeClr val="tx2"/>
                </a:solidFill>
              </a:defRPr>
            </a:lvl1pPr>
            <a:lvl2pPr algn="r">
              <a:buNone/>
              <a:defRPr sz="2200">
                <a:solidFill>
                  <a:schemeClr val="bg1"/>
                </a:solidFill>
              </a:defRPr>
            </a:lvl2pPr>
            <a:lvl3pPr marL="0" indent="0" algn="r">
              <a:buFont typeface="Arial" panose="020B0604020202020204" pitchFamily="34" charset="0"/>
              <a:buNone/>
              <a:defRPr sz="2200">
                <a:solidFill>
                  <a:schemeClr val="bg1"/>
                </a:solidFill>
              </a:defRPr>
            </a:lvl3pPr>
            <a:lvl4pPr marL="0" indent="0" algn="r">
              <a:buFont typeface="Arial" panose="020B0604020202020204" pitchFamily="34" charset="0"/>
              <a:buNone/>
              <a:defRPr sz="2200">
                <a:solidFill>
                  <a:schemeClr val="bg1"/>
                </a:solidFill>
              </a:defRPr>
            </a:lvl4pPr>
            <a:lvl5pPr marL="0" indent="0" algn="r">
              <a:buFont typeface="Arial" panose="020B0604020202020204" pitchFamily="34" charset="0"/>
              <a:buNone/>
              <a:defRPr sz="2200">
                <a:solidFill>
                  <a:schemeClr val="bg1"/>
                </a:solidFill>
              </a:defRPr>
            </a:lvl5pPr>
          </a:lstStyle>
          <a:p>
            <a:pPr marL="0" marR="0" lvl="0" indent="0" algn="r"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None/>
              <a:tabLst/>
              <a:defRPr/>
            </a:pPr>
            <a:r>
              <a:rPr lang="en-US"/>
              <a:t>Quote, </a:t>
            </a:r>
            <a:r>
              <a:rPr lang="en-US" err="1"/>
              <a:t>AppD</a:t>
            </a:r>
            <a:r>
              <a:rPr lang="en-US"/>
              <a:t> Regular, 44 pt.</a:t>
            </a:r>
          </a:p>
        </p:txBody>
      </p:sp>
      <p:sp>
        <p:nvSpPr>
          <p:cNvPr id="16" name="Text Placeholder 14">
            <a:extLst>
              <a:ext uri="{FF2B5EF4-FFF2-40B4-BE49-F238E27FC236}">
                <a16:creationId xmlns:a16="http://schemas.microsoft.com/office/drawing/2014/main" id="{CB47E391-D23D-8141-82CD-00A0D0753413}"/>
              </a:ext>
            </a:extLst>
          </p:cNvPr>
          <p:cNvSpPr>
            <a:spLocks noGrp="1"/>
          </p:cNvSpPr>
          <p:nvPr>
            <p:ph type="body" sz="quarter" idx="13" hasCustomPrompt="1"/>
          </p:nvPr>
        </p:nvSpPr>
        <p:spPr>
          <a:xfrm>
            <a:off x="8352769" y="3608797"/>
            <a:ext cx="3357964" cy="387350"/>
          </a:xfrm>
          <a:prstGeom prst="rect">
            <a:avLst/>
          </a:prstGeom>
        </p:spPr>
        <p:txBody>
          <a:bodyPr/>
          <a:lstStyle>
            <a:lvl1pPr marL="0" marR="0" indent="0" algn="l" defTabSz="914201" rtl="0" eaLnBrk="1" fontAlgn="auto" latinLnBrk="0" hangingPunct="1">
              <a:lnSpc>
                <a:spcPct val="100000"/>
              </a:lnSpc>
              <a:spcBef>
                <a:spcPts val="0"/>
              </a:spcBef>
              <a:spcAft>
                <a:spcPts val="0"/>
              </a:spcAft>
              <a:buClrTx/>
              <a:buSzTx/>
              <a:buFontTx/>
              <a:buNone/>
              <a:tabLst/>
              <a:defRPr sz="1800">
                <a:solidFill>
                  <a:schemeClr val="tx2"/>
                </a:solidFill>
              </a:defRPr>
            </a:lvl1pPr>
            <a:lvl2pPr>
              <a:buNone/>
              <a:defRPr/>
            </a:lvl2pPr>
          </a:lstStyle>
          <a:p>
            <a:pPr marL="0" marR="0" lvl="0" indent="0" algn="l" defTabSz="914201" rtl="0" eaLnBrk="1" fontAlgn="auto" latinLnBrk="0" hangingPunct="1">
              <a:lnSpc>
                <a:spcPct val="100000"/>
              </a:lnSpc>
              <a:spcBef>
                <a:spcPts val="0"/>
              </a:spcBef>
              <a:spcAft>
                <a:spcPts val="0"/>
              </a:spcAft>
              <a:buClrTx/>
              <a:buSzTx/>
              <a:buFontTx/>
              <a:buNone/>
              <a:tabLst/>
              <a:defRPr/>
            </a:pPr>
            <a:r>
              <a:rPr lang="en-US"/>
              <a:t>Full Name</a:t>
            </a:r>
          </a:p>
        </p:txBody>
      </p:sp>
      <p:sp>
        <p:nvSpPr>
          <p:cNvPr id="17" name="Text Placeholder 14">
            <a:extLst>
              <a:ext uri="{FF2B5EF4-FFF2-40B4-BE49-F238E27FC236}">
                <a16:creationId xmlns:a16="http://schemas.microsoft.com/office/drawing/2014/main" id="{3A38C9C9-FB67-6A4C-899F-4914B4695FD3}"/>
              </a:ext>
            </a:extLst>
          </p:cNvPr>
          <p:cNvSpPr>
            <a:spLocks noGrp="1"/>
          </p:cNvSpPr>
          <p:nvPr>
            <p:ph type="body" sz="quarter" idx="14" hasCustomPrompt="1"/>
          </p:nvPr>
        </p:nvSpPr>
        <p:spPr>
          <a:xfrm>
            <a:off x="8352769" y="4037781"/>
            <a:ext cx="3357964" cy="387350"/>
          </a:xfrm>
          <a:prstGeom prst="rect">
            <a:avLst/>
          </a:prstGeom>
        </p:spPr>
        <p:txBody>
          <a:bodyPr/>
          <a:lstStyle>
            <a:lvl1pPr marL="0" marR="0" indent="0" algn="l" defTabSz="914201" rtl="0" eaLnBrk="1" fontAlgn="auto" latinLnBrk="0" hangingPunct="1">
              <a:lnSpc>
                <a:spcPct val="100000"/>
              </a:lnSpc>
              <a:spcBef>
                <a:spcPts val="0"/>
              </a:spcBef>
              <a:spcAft>
                <a:spcPts val="0"/>
              </a:spcAft>
              <a:buClrTx/>
              <a:buSzTx/>
              <a:buFontTx/>
              <a:buNone/>
              <a:tabLst/>
              <a:defRPr sz="1800" i="1">
                <a:solidFill>
                  <a:schemeClr val="accent3"/>
                </a:solidFill>
              </a:defRPr>
            </a:lvl1pPr>
            <a:lvl2pPr>
              <a:buNone/>
              <a:defRPr/>
            </a:lvl2pPr>
          </a:lstStyle>
          <a:p>
            <a:pPr marL="0" marR="0" lvl="0" indent="0" algn="l" defTabSz="914201" rtl="0" eaLnBrk="1" fontAlgn="auto" latinLnBrk="0" hangingPunct="1">
              <a:lnSpc>
                <a:spcPct val="100000"/>
              </a:lnSpc>
              <a:spcBef>
                <a:spcPts val="0"/>
              </a:spcBef>
              <a:spcAft>
                <a:spcPts val="0"/>
              </a:spcAft>
              <a:buClrTx/>
              <a:buSzTx/>
              <a:buFontTx/>
              <a:buNone/>
              <a:tabLst/>
              <a:defRPr/>
            </a:pPr>
            <a:r>
              <a:rPr lang="en-US"/>
              <a:t>Title / Company</a:t>
            </a:r>
          </a:p>
        </p:txBody>
      </p:sp>
    </p:spTree>
    <p:extLst>
      <p:ext uri="{BB962C8B-B14F-4D97-AF65-F5344CB8AC3E}">
        <p14:creationId xmlns:p14="http://schemas.microsoft.com/office/powerpoint/2010/main" val="21068385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_2a">
    <p:bg>
      <p:bgPr>
        <a:solidFill>
          <a:schemeClr val="tx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935479-D044-2849-A4C3-18100AB0987A}"/>
              </a:ext>
            </a:extLst>
          </p:cNvPr>
          <p:cNvSpPr txBox="1"/>
          <p:nvPr/>
        </p:nvSpPr>
        <p:spPr>
          <a:xfrm>
            <a:off x="5770789" y="1258475"/>
            <a:ext cx="574987" cy="1323439"/>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algn="ctr">
              <a:lnSpc>
                <a:spcPct val="100000"/>
              </a:lnSpc>
              <a:spcBef>
                <a:spcPts val="675"/>
              </a:spcBef>
            </a:pPr>
            <a:r>
              <a:rPr lang="en-US" sz="8000" b="1" spc="-150">
                <a:latin typeface="Garamond" panose="02020404030301010803" pitchFamily="18" charset="0"/>
                <a:ea typeface="Lato Light" charset="0"/>
                <a:cs typeface="Lato Light" charset="0"/>
                <a:sym typeface="Lato Light"/>
              </a:rPr>
              <a:t>“</a:t>
            </a:r>
          </a:p>
        </p:txBody>
      </p:sp>
      <p:sp>
        <p:nvSpPr>
          <p:cNvPr id="7" name="Text Placeholder 12">
            <a:extLst>
              <a:ext uri="{FF2B5EF4-FFF2-40B4-BE49-F238E27FC236}">
                <a16:creationId xmlns:a16="http://schemas.microsoft.com/office/drawing/2014/main" id="{BADAD340-9C7E-2142-AFC9-2A4686B57D7A}"/>
              </a:ext>
            </a:extLst>
          </p:cNvPr>
          <p:cNvSpPr>
            <a:spLocks noGrp="1"/>
          </p:cNvSpPr>
          <p:nvPr>
            <p:ph type="body" sz="quarter" idx="12" hasCustomPrompt="1"/>
          </p:nvPr>
        </p:nvSpPr>
        <p:spPr>
          <a:xfrm>
            <a:off x="1518298" y="2414016"/>
            <a:ext cx="9082357" cy="1737360"/>
          </a:xfrm>
          <a:prstGeom prst="rect">
            <a:avLst/>
          </a:prstGeom>
        </p:spPr>
        <p:txBody>
          <a:bodyPr anchor="ctr">
            <a:normAutofit/>
          </a:bodyPr>
          <a:lstStyle>
            <a:lvl1pPr marL="0" indent="0" algn="ctr">
              <a:buFont typeface="Arial" panose="020B0604020202020204" pitchFamily="34" charset="0"/>
              <a:buNone/>
              <a:defRPr sz="4400">
                <a:solidFill>
                  <a:schemeClr val="bg1"/>
                </a:solidFill>
              </a:defRPr>
            </a:lvl1pPr>
            <a:lvl2pPr algn="r">
              <a:buNone/>
              <a:defRPr sz="2200">
                <a:solidFill>
                  <a:schemeClr val="bg1"/>
                </a:solidFill>
              </a:defRPr>
            </a:lvl2pPr>
            <a:lvl3pPr marL="0" indent="0" algn="r">
              <a:buFont typeface="Arial" panose="020B0604020202020204" pitchFamily="34" charset="0"/>
              <a:buNone/>
              <a:defRPr sz="2200">
                <a:solidFill>
                  <a:schemeClr val="bg1"/>
                </a:solidFill>
              </a:defRPr>
            </a:lvl3pPr>
            <a:lvl4pPr marL="0" indent="0" algn="r">
              <a:buFont typeface="Arial" panose="020B0604020202020204" pitchFamily="34" charset="0"/>
              <a:buNone/>
              <a:defRPr sz="2200">
                <a:solidFill>
                  <a:schemeClr val="bg1"/>
                </a:solidFill>
              </a:defRPr>
            </a:lvl4pPr>
            <a:lvl5pPr marL="0" indent="0" algn="r">
              <a:buFont typeface="Arial" panose="020B0604020202020204" pitchFamily="34" charset="0"/>
              <a:buNone/>
              <a:defRPr sz="2200">
                <a:solidFill>
                  <a:schemeClr val="bg1"/>
                </a:solidFill>
              </a:defRPr>
            </a:lvl5pPr>
          </a:lstStyle>
          <a:p>
            <a:pPr lvl="0"/>
            <a:r>
              <a:rPr lang="en-US"/>
              <a:t>Quote, </a:t>
            </a:r>
            <a:r>
              <a:rPr lang="en-US" err="1"/>
              <a:t>AppD</a:t>
            </a:r>
            <a:r>
              <a:rPr lang="en-US"/>
              <a:t> Regular, 44 pt.</a:t>
            </a:r>
          </a:p>
        </p:txBody>
      </p:sp>
      <p:sp>
        <p:nvSpPr>
          <p:cNvPr id="4" name="Text Placeholder 14">
            <a:extLst>
              <a:ext uri="{FF2B5EF4-FFF2-40B4-BE49-F238E27FC236}">
                <a16:creationId xmlns:a16="http://schemas.microsoft.com/office/drawing/2014/main" id="{FAE97F4C-24CD-7F47-B39C-556BA17D6002}"/>
              </a:ext>
            </a:extLst>
          </p:cNvPr>
          <p:cNvSpPr>
            <a:spLocks noGrp="1"/>
          </p:cNvSpPr>
          <p:nvPr>
            <p:ph type="body" sz="quarter" idx="13" hasCustomPrompt="1"/>
          </p:nvPr>
        </p:nvSpPr>
        <p:spPr>
          <a:xfrm>
            <a:off x="7242691" y="4731309"/>
            <a:ext cx="3357964" cy="387350"/>
          </a:xfrm>
          <a:prstGeom prst="rect">
            <a:avLst/>
          </a:prstGeom>
        </p:spPr>
        <p:txBody>
          <a:bodyPr/>
          <a:lstStyle>
            <a:lvl1pPr marL="0" marR="0" indent="0" algn="ctr" defTabSz="914201" rtl="0" eaLnBrk="1" fontAlgn="auto" latinLnBrk="0" hangingPunct="1">
              <a:lnSpc>
                <a:spcPct val="100000"/>
              </a:lnSpc>
              <a:spcBef>
                <a:spcPts val="0"/>
              </a:spcBef>
              <a:spcAft>
                <a:spcPts val="0"/>
              </a:spcAft>
              <a:buClrTx/>
              <a:buSzTx/>
              <a:buFontTx/>
              <a:buNone/>
              <a:tabLst/>
              <a:defRPr sz="1600">
                <a:solidFill>
                  <a:schemeClr val="bg1"/>
                </a:solidFill>
              </a:defRPr>
            </a:lvl1pPr>
            <a:lvl2pPr>
              <a:buNone/>
              <a:defRPr/>
            </a:lvl2pPr>
          </a:lstStyle>
          <a:p>
            <a:pPr marL="0" marR="0" lvl="0" indent="0" algn="l" defTabSz="914201" rtl="0" eaLnBrk="1" fontAlgn="auto" latinLnBrk="0" hangingPunct="1">
              <a:lnSpc>
                <a:spcPct val="100000"/>
              </a:lnSpc>
              <a:spcBef>
                <a:spcPts val="0"/>
              </a:spcBef>
              <a:spcAft>
                <a:spcPts val="0"/>
              </a:spcAft>
              <a:buClrTx/>
              <a:buSzTx/>
              <a:buFontTx/>
              <a:buNone/>
              <a:tabLst/>
              <a:defRPr/>
            </a:pPr>
            <a:r>
              <a:rPr lang="en-US"/>
              <a:t>Full Name</a:t>
            </a:r>
          </a:p>
        </p:txBody>
      </p:sp>
      <p:sp>
        <p:nvSpPr>
          <p:cNvPr id="5" name="Text Placeholder 14">
            <a:extLst>
              <a:ext uri="{FF2B5EF4-FFF2-40B4-BE49-F238E27FC236}">
                <a16:creationId xmlns:a16="http://schemas.microsoft.com/office/drawing/2014/main" id="{64E26330-6B83-CF44-8BEE-90777594BF77}"/>
              </a:ext>
            </a:extLst>
          </p:cNvPr>
          <p:cNvSpPr>
            <a:spLocks noGrp="1"/>
          </p:cNvSpPr>
          <p:nvPr>
            <p:ph type="body" sz="quarter" idx="14" hasCustomPrompt="1"/>
          </p:nvPr>
        </p:nvSpPr>
        <p:spPr>
          <a:xfrm>
            <a:off x="7242691" y="5160293"/>
            <a:ext cx="3357964" cy="387350"/>
          </a:xfrm>
          <a:prstGeom prst="rect">
            <a:avLst/>
          </a:prstGeom>
        </p:spPr>
        <p:txBody>
          <a:bodyPr/>
          <a:lstStyle>
            <a:lvl1pPr marL="0" marR="0" indent="0" algn="ctr" defTabSz="914201" rtl="0" eaLnBrk="1" fontAlgn="auto" latinLnBrk="0" hangingPunct="1">
              <a:lnSpc>
                <a:spcPct val="100000"/>
              </a:lnSpc>
              <a:spcBef>
                <a:spcPts val="0"/>
              </a:spcBef>
              <a:spcAft>
                <a:spcPts val="0"/>
              </a:spcAft>
              <a:buClrTx/>
              <a:buSzTx/>
              <a:buFontTx/>
              <a:buNone/>
              <a:tabLst/>
              <a:defRPr sz="1600" i="1">
                <a:solidFill>
                  <a:schemeClr val="accent3"/>
                </a:solidFill>
              </a:defRPr>
            </a:lvl1pPr>
            <a:lvl2pPr>
              <a:buNone/>
              <a:defRPr/>
            </a:lvl2pPr>
          </a:lstStyle>
          <a:p>
            <a:pPr marL="0" marR="0" lvl="0" indent="0" algn="l" defTabSz="914201" rtl="0" eaLnBrk="1" fontAlgn="auto" latinLnBrk="0" hangingPunct="1">
              <a:lnSpc>
                <a:spcPct val="100000"/>
              </a:lnSpc>
              <a:spcBef>
                <a:spcPts val="0"/>
              </a:spcBef>
              <a:spcAft>
                <a:spcPts val="0"/>
              </a:spcAft>
              <a:buClrTx/>
              <a:buSzTx/>
              <a:buFontTx/>
              <a:buNone/>
              <a:tabLst/>
              <a:defRPr/>
            </a:pPr>
            <a:r>
              <a:rPr lang="en-US"/>
              <a:t>Title / Company</a:t>
            </a:r>
          </a:p>
        </p:txBody>
      </p:sp>
    </p:spTree>
    <p:extLst>
      <p:ext uri="{BB962C8B-B14F-4D97-AF65-F5344CB8AC3E}">
        <p14:creationId xmlns:p14="http://schemas.microsoft.com/office/powerpoint/2010/main" val="396640387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_2b">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935479-D044-2849-A4C3-18100AB0987A}"/>
              </a:ext>
            </a:extLst>
          </p:cNvPr>
          <p:cNvSpPr txBox="1"/>
          <p:nvPr/>
        </p:nvSpPr>
        <p:spPr>
          <a:xfrm>
            <a:off x="5770789" y="1258475"/>
            <a:ext cx="574987" cy="1323439"/>
          </a:xfrm>
          <a:prstGeom prst="rect">
            <a:avLst/>
          </a:prstGeom>
          <a:ln w="25400">
            <a:miter lim="400000"/>
          </a:ln>
          <a:extLst>
            <a:ext uri="{C572A759-6A51-4108-AA02-DFA0A04FC94B}">
              <ma14:wrappingTextBoxFlag xmlns="" xmlns:ma14="http://schemas.microsoft.com/office/mac/drawingml/2011/main" val="1"/>
            </a:ext>
          </a:extLst>
        </p:spPr>
        <p:txBody>
          <a:bodyPr wrap="none" lIns="45720" tIns="45720" rIns="45720" bIns="45720" rtlCol="0">
            <a:spAutoFit/>
          </a:bodyPr>
          <a:lstStyle/>
          <a:p>
            <a:pPr algn="ctr">
              <a:lnSpc>
                <a:spcPct val="100000"/>
              </a:lnSpc>
              <a:spcBef>
                <a:spcPts val="675"/>
              </a:spcBef>
            </a:pPr>
            <a:r>
              <a:rPr lang="en-US" sz="8000" b="1" spc="-150">
                <a:latin typeface="Garamond" panose="02020404030301010803" pitchFamily="18" charset="0"/>
                <a:ea typeface="Lato Light" charset="0"/>
                <a:cs typeface="Lato Light" charset="0"/>
                <a:sym typeface="Lato Light"/>
              </a:rPr>
              <a:t>“</a:t>
            </a:r>
          </a:p>
        </p:txBody>
      </p:sp>
      <p:sp>
        <p:nvSpPr>
          <p:cNvPr id="7" name="Text Placeholder 12">
            <a:extLst>
              <a:ext uri="{FF2B5EF4-FFF2-40B4-BE49-F238E27FC236}">
                <a16:creationId xmlns:a16="http://schemas.microsoft.com/office/drawing/2014/main" id="{BADAD340-9C7E-2142-AFC9-2A4686B57D7A}"/>
              </a:ext>
            </a:extLst>
          </p:cNvPr>
          <p:cNvSpPr>
            <a:spLocks noGrp="1"/>
          </p:cNvSpPr>
          <p:nvPr>
            <p:ph type="body" sz="quarter" idx="12" hasCustomPrompt="1"/>
          </p:nvPr>
        </p:nvSpPr>
        <p:spPr>
          <a:xfrm>
            <a:off x="1518298" y="2414016"/>
            <a:ext cx="9082357" cy="1737360"/>
          </a:xfrm>
          <a:prstGeom prst="rect">
            <a:avLst/>
          </a:prstGeom>
        </p:spPr>
        <p:txBody>
          <a:bodyPr anchor="ctr">
            <a:normAutofit/>
          </a:bodyPr>
          <a:lstStyle>
            <a:lvl1pPr marL="0" indent="0" algn="ctr">
              <a:buFont typeface="Arial" panose="020B0604020202020204" pitchFamily="34" charset="0"/>
              <a:buNone/>
              <a:defRPr sz="4400">
                <a:solidFill>
                  <a:schemeClr val="tx2"/>
                </a:solidFill>
              </a:defRPr>
            </a:lvl1pPr>
            <a:lvl2pPr algn="r">
              <a:buNone/>
              <a:defRPr sz="2200">
                <a:solidFill>
                  <a:schemeClr val="bg1"/>
                </a:solidFill>
              </a:defRPr>
            </a:lvl2pPr>
            <a:lvl3pPr marL="0" indent="0" algn="r">
              <a:buFont typeface="Arial" panose="020B0604020202020204" pitchFamily="34" charset="0"/>
              <a:buNone/>
              <a:defRPr sz="2200">
                <a:solidFill>
                  <a:schemeClr val="bg1"/>
                </a:solidFill>
              </a:defRPr>
            </a:lvl3pPr>
            <a:lvl4pPr marL="0" indent="0" algn="r">
              <a:buFont typeface="Arial" panose="020B0604020202020204" pitchFamily="34" charset="0"/>
              <a:buNone/>
              <a:defRPr sz="2200">
                <a:solidFill>
                  <a:schemeClr val="bg1"/>
                </a:solidFill>
              </a:defRPr>
            </a:lvl4pPr>
            <a:lvl5pPr marL="0" indent="0" algn="r">
              <a:buFont typeface="Arial" panose="020B0604020202020204" pitchFamily="34" charset="0"/>
              <a:buNone/>
              <a:defRPr sz="2200">
                <a:solidFill>
                  <a:schemeClr val="bg1"/>
                </a:solidFill>
              </a:defRPr>
            </a:lvl5pPr>
          </a:lstStyle>
          <a:p>
            <a:pPr lvl="0"/>
            <a:r>
              <a:rPr lang="en-US"/>
              <a:t>Quote, </a:t>
            </a:r>
            <a:r>
              <a:rPr lang="en-US" err="1"/>
              <a:t>AppD</a:t>
            </a:r>
            <a:r>
              <a:rPr lang="en-US"/>
              <a:t> Regular, 44 pt.</a:t>
            </a:r>
          </a:p>
        </p:txBody>
      </p:sp>
      <p:sp>
        <p:nvSpPr>
          <p:cNvPr id="8" name="Text Placeholder 14">
            <a:extLst>
              <a:ext uri="{FF2B5EF4-FFF2-40B4-BE49-F238E27FC236}">
                <a16:creationId xmlns:a16="http://schemas.microsoft.com/office/drawing/2014/main" id="{046A7C87-8DD5-2940-B437-C22D5E8AC4D1}"/>
              </a:ext>
            </a:extLst>
          </p:cNvPr>
          <p:cNvSpPr>
            <a:spLocks noGrp="1"/>
          </p:cNvSpPr>
          <p:nvPr>
            <p:ph type="body" sz="quarter" idx="13" hasCustomPrompt="1"/>
          </p:nvPr>
        </p:nvSpPr>
        <p:spPr>
          <a:xfrm>
            <a:off x="7242691" y="4731309"/>
            <a:ext cx="3357964" cy="387350"/>
          </a:xfrm>
          <a:prstGeom prst="rect">
            <a:avLst/>
          </a:prstGeom>
        </p:spPr>
        <p:txBody>
          <a:bodyPr/>
          <a:lstStyle>
            <a:lvl1pPr marL="0" marR="0" indent="0" algn="ctr" defTabSz="914201" rtl="0" eaLnBrk="1" fontAlgn="auto" latinLnBrk="0" hangingPunct="1">
              <a:lnSpc>
                <a:spcPct val="100000"/>
              </a:lnSpc>
              <a:spcBef>
                <a:spcPts val="0"/>
              </a:spcBef>
              <a:spcAft>
                <a:spcPts val="0"/>
              </a:spcAft>
              <a:buClrTx/>
              <a:buSzTx/>
              <a:buFontTx/>
              <a:buNone/>
              <a:tabLst/>
              <a:defRPr sz="1600">
                <a:solidFill>
                  <a:schemeClr val="tx2"/>
                </a:solidFill>
              </a:defRPr>
            </a:lvl1pPr>
            <a:lvl2pPr>
              <a:buNone/>
              <a:defRPr/>
            </a:lvl2pPr>
          </a:lstStyle>
          <a:p>
            <a:pPr marL="0" marR="0" lvl="0" indent="0" algn="l" defTabSz="914201" rtl="0" eaLnBrk="1" fontAlgn="auto" latinLnBrk="0" hangingPunct="1">
              <a:lnSpc>
                <a:spcPct val="100000"/>
              </a:lnSpc>
              <a:spcBef>
                <a:spcPts val="0"/>
              </a:spcBef>
              <a:spcAft>
                <a:spcPts val="0"/>
              </a:spcAft>
              <a:buClrTx/>
              <a:buSzTx/>
              <a:buFontTx/>
              <a:buNone/>
              <a:tabLst/>
              <a:defRPr/>
            </a:pPr>
            <a:r>
              <a:rPr lang="en-US"/>
              <a:t>Full Name</a:t>
            </a:r>
          </a:p>
        </p:txBody>
      </p:sp>
      <p:sp>
        <p:nvSpPr>
          <p:cNvPr id="10" name="Text Placeholder 14">
            <a:extLst>
              <a:ext uri="{FF2B5EF4-FFF2-40B4-BE49-F238E27FC236}">
                <a16:creationId xmlns:a16="http://schemas.microsoft.com/office/drawing/2014/main" id="{94FF899F-F8BA-DE4B-A6CB-9F811CC0CE3E}"/>
              </a:ext>
            </a:extLst>
          </p:cNvPr>
          <p:cNvSpPr>
            <a:spLocks noGrp="1"/>
          </p:cNvSpPr>
          <p:nvPr>
            <p:ph type="body" sz="quarter" idx="14" hasCustomPrompt="1"/>
          </p:nvPr>
        </p:nvSpPr>
        <p:spPr>
          <a:xfrm>
            <a:off x="7242691" y="5160293"/>
            <a:ext cx="3357964" cy="387350"/>
          </a:xfrm>
          <a:prstGeom prst="rect">
            <a:avLst/>
          </a:prstGeom>
        </p:spPr>
        <p:txBody>
          <a:bodyPr/>
          <a:lstStyle>
            <a:lvl1pPr marL="0" marR="0" indent="0" algn="ctr" defTabSz="914201" rtl="0" eaLnBrk="1" fontAlgn="auto" latinLnBrk="0" hangingPunct="1">
              <a:lnSpc>
                <a:spcPct val="100000"/>
              </a:lnSpc>
              <a:spcBef>
                <a:spcPts val="0"/>
              </a:spcBef>
              <a:spcAft>
                <a:spcPts val="0"/>
              </a:spcAft>
              <a:buClrTx/>
              <a:buSzTx/>
              <a:buFontTx/>
              <a:buNone/>
              <a:tabLst/>
              <a:defRPr sz="1600" i="1">
                <a:solidFill>
                  <a:schemeClr val="accent3"/>
                </a:solidFill>
              </a:defRPr>
            </a:lvl1pPr>
            <a:lvl2pPr>
              <a:buNone/>
              <a:defRPr/>
            </a:lvl2pPr>
          </a:lstStyle>
          <a:p>
            <a:pPr marL="0" marR="0" lvl="0" indent="0" algn="l" defTabSz="914201" rtl="0" eaLnBrk="1" fontAlgn="auto" latinLnBrk="0" hangingPunct="1">
              <a:lnSpc>
                <a:spcPct val="100000"/>
              </a:lnSpc>
              <a:spcBef>
                <a:spcPts val="0"/>
              </a:spcBef>
              <a:spcAft>
                <a:spcPts val="0"/>
              </a:spcAft>
              <a:buClrTx/>
              <a:buSzTx/>
              <a:buFontTx/>
              <a:buNone/>
              <a:tabLst/>
              <a:defRPr/>
            </a:pPr>
            <a:r>
              <a:rPr lang="en-US"/>
              <a:t>Title / Company</a:t>
            </a:r>
          </a:p>
        </p:txBody>
      </p:sp>
    </p:spTree>
    <p:extLst>
      <p:ext uri="{BB962C8B-B14F-4D97-AF65-F5344CB8AC3E}">
        <p14:creationId xmlns:p14="http://schemas.microsoft.com/office/powerpoint/2010/main" val="16452782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theme" Target="../theme/theme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50" Type="http://schemas.openxmlformats.org/officeDocument/2006/relationships/slideLayout" Target="../slideLayouts/slideLayout123.xml"/><Relationship Id="rId55" Type="http://schemas.openxmlformats.org/officeDocument/2006/relationships/slideLayout" Target="../slideLayouts/slideLayout128.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3" Type="http://schemas.openxmlformats.org/officeDocument/2006/relationships/slideLayout" Target="../slideLayouts/slideLayout126.xml"/><Relationship Id="rId58" Type="http://schemas.microsoft.com/office/2007/relationships/hdphoto" Target="../media/hdphoto1.wdp"/><Relationship Id="rId5" Type="http://schemas.openxmlformats.org/officeDocument/2006/relationships/slideLayout" Target="../slideLayouts/slideLayout78.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56" Type="http://schemas.openxmlformats.org/officeDocument/2006/relationships/theme" Target="../theme/theme3.xml"/><Relationship Id="rId8" Type="http://schemas.openxmlformats.org/officeDocument/2006/relationships/slideLayout" Target="../slideLayouts/slideLayout81.xml"/><Relationship Id="rId51" Type="http://schemas.openxmlformats.org/officeDocument/2006/relationships/slideLayout" Target="../slideLayouts/slideLayout124.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59" Type="http://schemas.openxmlformats.org/officeDocument/2006/relationships/image" Target="../media/image9.png"/><Relationship Id="rId20" Type="http://schemas.openxmlformats.org/officeDocument/2006/relationships/slideLayout" Target="../slideLayouts/slideLayout93.xml"/><Relationship Id="rId41" Type="http://schemas.openxmlformats.org/officeDocument/2006/relationships/slideLayout" Target="../slideLayouts/slideLayout114.xml"/><Relationship Id="rId54" Type="http://schemas.openxmlformats.org/officeDocument/2006/relationships/slideLayout" Target="../slideLayouts/slideLayout127.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slideLayout" Target="../slideLayouts/slideLayout122.xml"/><Relationship Id="rId57" Type="http://schemas.openxmlformats.org/officeDocument/2006/relationships/image" Target="../media/image8.png"/><Relationship Id="rId10" Type="http://schemas.openxmlformats.org/officeDocument/2006/relationships/slideLayout" Target="../slideLayouts/slideLayout83.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52" Type="http://schemas.openxmlformats.org/officeDocument/2006/relationships/slideLayout" Target="../slideLayouts/slideLayout125.xml"/><Relationship Id="rId60" Type="http://schemas.microsoft.com/office/2007/relationships/hdphoto" Target="../media/hdphoto2.wdp"/></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theme" Target="../theme/theme4.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9" Type="http://schemas.openxmlformats.org/officeDocument/2006/relationships/slideLayout" Target="../slideLayouts/slideLayout186.xml"/><Relationship Id="rId21" Type="http://schemas.openxmlformats.org/officeDocument/2006/relationships/slideLayout" Target="../slideLayouts/slideLayout168.xml"/><Relationship Id="rId34" Type="http://schemas.openxmlformats.org/officeDocument/2006/relationships/slideLayout" Target="../slideLayouts/slideLayout181.xml"/><Relationship Id="rId42" Type="http://schemas.openxmlformats.org/officeDocument/2006/relationships/slideLayout" Target="../slideLayouts/slideLayout189.xml"/><Relationship Id="rId47" Type="http://schemas.openxmlformats.org/officeDocument/2006/relationships/slideLayout" Target="../slideLayouts/slideLayout194.xml"/><Relationship Id="rId50" Type="http://schemas.openxmlformats.org/officeDocument/2006/relationships/slideLayout" Target="../slideLayouts/slideLayout197.xml"/><Relationship Id="rId55" Type="http://schemas.openxmlformats.org/officeDocument/2006/relationships/theme" Target="../theme/theme5.xml"/><Relationship Id="rId7" Type="http://schemas.openxmlformats.org/officeDocument/2006/relationships/slideLayout" Target="../slideLayouts/slideLayout154.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9" Type="http://schemas.openxmlformats.org/officeDocument/2006/relationships/slideLayout" Target="../slideLayouts/slideLayout176.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37" Type="http://schemas.openxmlformats.org/officeDocument/2006/relationships/slideLayout" Target="../slideLayouts/slideLayout184.xml"/><Relationship Id="rId40" Type="http://schemas.openxmlformats.org/officeDocument/2006/relationships/slideLayout" Target="../slideLayouts/slideLayout187.xml"/><Relationship Id="rId45" Type="http://schemas.openxmlformats.org/officeDocument/2006/relationships/slideLayout" Target="../slideLayouts/slideLayout192.xml"/><Relationship Id="rId53" Type="http://schemas.openxmlformats.org/officeDocument/2006/relationships/slideLayout" Target="../slideLayouts/slideLayout200.xml"/><Relationship Id="rId5" Type="http://schemas.openxmlformats.org/officeDocument/2006/relationships/slideLayout" Target="../slideLayouts/slideLayout152.xml"/><Relationship Id="rId19" Type="http://schemas.openxmlformats.org/officeDocument/2006/relationships/slideLayout" Target="../slideLayouts/slideLayout166.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slideLayout" Target="../slideLayouts/slideLayout182.xml"/><Relationship Id="rId43" Type="http://schemas.openxmlformats.org/officeDocument/2006/relationships/slideLayout" Target="../slideLayouts/slideLayout190.xml"/><Relationship Id="rId48" Type="http://schemas.openxmlformats.org/officeDocument/2006/relationships/slideLayout" Target="../slideLayouts/slideLayout195.xml"/><Relationship Id="rId56" Type="http://schemas.openxmlformats.org/officeDocument/2006/relationships/image" Target="../media/image25.png"/><Relationship Id="rId8" Type="http://schemas.openxmlformats.org/officeDocument/2006/relationships/slideLayout" Target="../slideLayouts/slideLayout155.xml"/><Relationship Id="rId51" Type="http://schemas.openxmlformats.org/officeDocument/2006/relationships/slideLayout" Target="../slideLayouts/slideLayout198.xml"/><Relationship Id="rId3" Type="http://schemas.openxmlformats.org/officeDocument/2006/relationships/slideLayout" Target="../slideLayouts/slideLayout150.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38" Type="http://schemas.openxmlformats.org/officeDocument/2006/relationships/slideLayout" Target="../slideLayouts/slideLayout185.xml"/><Relationship Id="rId46" Type="http://schemas.openxmlformats.org/officeDocument/2006/relationships/slideLayout" Target="../slideLayouts/slideLayout193.xml"/><Relationship Id="rId20" Type="http://schemas.openxmlformats.org/officeDocument/2006/relationships/slideLayout" Target="../slideLayouts/slideLayout167.xml"/><Relationship Id="rId41" Type="http://schemas.openxmlformats.org/officeDocument/2006/relationships/slideLayout" Target="../slideLayouts/slideLayout188.xml"/><Relationship Id="rId54" Type="http://schemas.openxmlformats.org/officeDocument/2006/relationships/slideLayout" Target="../slideLayouts/slideLayout201.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36" Type="http://schemas.openxmlformats.org/officeDocument/2006/relationships/slideLayout" Target="../slideLayouts/slideLayout183.xml"/><Relationship Id="rId49" Type="http://schemas.openxmlformats.org/officeDocument/2006/relationships/slideLayout" Target="../slideLayouts/slideLayout196.xml"/><Relationship Id="rId57" Type="http://schemas.openxmlformats.org/officeDocument/2006/relationships/image" Target="../media/image26.svg"/><Relationship Id="rId10" Type="http://schemas.openxmlformats.org/officeDocument/2006/relationships/slideLayout" Target="../slideLayouts/slideLayout157.xml"/><Relationship Id="rId31" Type="http://schemas.openxmlformats.org/officeDocument/2006/relationships/slideLayout" Target="../slideLayouts/slideLayout178.xml"/><Relationship Id="rId44" Type="http://schemas.openxmlformats.org/officeDocument/2006/relationships/slideLayout" Target="../slideLayouts/slideLayout191.xml"/><Relationship Id="rId52" Type="http://schemas.openxmlformats.org/officeDocument/2006/relationships/slideLayout" Target="../slideLayouts/slideLayout19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9" Type="http://schemas.openxmlformats.org/officeDocument/2006/relationships/image" Target="../media/image42.svg"/><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image" Target="../media/image41.svg"/><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0" Type="http://schemas.openxmlformats.org/officeDocument/2006/relationships/slideLayout" Target="../slideLayouts/slideLayout221.xml"/><Relationship Id="rId29" Type="http://schemas.openxmlformats.org/officeDocument/2006/relationships/slideLayout" Target="../slideLayouts/slideLayout230.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image" Target="../media/image30.png"/><Relationship Id="rId5" Type="http://schemas.openxmlformats.org/officeDocument/2006/relationships/slideLayout" Target="../slideLayouts/slideLayout206.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theme" Target="../theme/theme6.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31" Type="http://schemas.openxmlformats.org/officeDocument/2006/relationships/slideLayout" Target="../slideLayouts/slideLayout232.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8" Type="http://schemas.openxmlformats.org/officeDocument/2006/relationships/slideLayout" Target="../slideLayouts/slideLayout209.xml"/><Relationship Id="rId3" Type="http://schemas.openxmlformats.org/officeDocument/2006/relationships/slideLayout" Target="../slideLayouts/slideLayout20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9" Type="http://schemas.openxmlformats.org/officeDocument/2006/relationships/slideLayout" Target="../slideLayouts/slideLayout275.xml"/><Relationship Id="rId21" Type="http://schemas.openxmlformats.org/officeDocument/2006/relationships/slideLayout" Target="../slideLayouts/slideLayout257.xml"/><Relationship Id="rId34" Type="http://schemas.openxmlformats.org/officeDocument/2006/relationships/slideLayout" Target="../slideLayouts/slideLayout270.xml"/><Relationship Id="rId42" Type="http://schemas.openxmlformats.org/officeDocument/2006/relationships/theme" Target="../theme/theme7.xml"/><Relationship Id="rId7" Type="http://schemas.openxmlformats.org/officeDocument/2006/relationships/slideLayout" Target="../slideLayouts/slideLayout24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37" Type="http://schemas.openxmlformats.org/officeDocument/2006/relationships/slideLayout" Target="../slideLayouts/slideLayout273.xml"/><Relationship Id="rId40" Type="http://schemas.openxmlformats.org/officeDocument/2006/relationships/slideLayout" Target="../slideLayouts/slideLayout276.xml"/><Relationship Id="rId45" Type="http://schemas.openxmlformats.org/officeDocument/2006/relationships/image" Target="../media/image54.png"/><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36" Type="http://schemas.openxmlformats.org/officeDocument/2006/relationships/slideLayout" Target="../slideLayouts/slideLayout272.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4" Type="http://schemas.openxmlformats.org/officeDocument/2006/relationships/image" Target="../media/image53.svg"/><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slideLayout" Target="../slideLayouts/slideLayout271.xml"/><Relationship Id="rId43" Type="http://schemas.openxmlformats.org/officeDocument/2006/relationships/image" Target="../media/image52.png"/><Relationship Id="rId8" Type="http://schemas.openxmlformats.org/officeDocument/2006/relationships/slideLayout" Target="../slideLayouts/slideLayout244.xml"/><Relationship Id="rId3" Type="http://schemas.openxmlformats.org/officeDocument/2006/relationships/slideLayout" Target="../slideLayouts/slideLayout239.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38" Type="http://schemas.openxmlformats.org/officeDocument/2006/relationships/slideLayout" Target="../slideLayouts/slideLayout274.xml"/><Relationship Id="rId46" Type="http://schemas.openxmlformats.org/officeDocument/2006/relationships/image" Target="../media/image55.svg"/><Relationship Id="rId20" Type="http://schemas.openxmlformats.org/officeDocument/2006/relationships/slideLayout" Target="../slideLayouts/slideLayout256.xml"/><Relationship Id="rId41" Type="http://schemas.openxmlformats.org/officeDocument/2006/relationships/slideLayout" Target="../slideLayouts/slideLayout27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26" Type="http://schemas.openxmlformats.org/officeDocument/2006/relationships/slideLayout" Target="../slideLayouts/slideLayout303.xml"/><Relationship Id="rId39" Type="http://schemas.openxmlformats.org/officeDocument/2006/relationships/slideLayout" Target="../slideLayouts/slideLayout316.xml"/><Relationship Id="rId21" Type="http://schemas.openxmlformats.org/officeDocument/2006/relationships/slideLayout" Target="../slideLayouts/slideLayout298.xml"/><Relationship Id="rId34" Type="http://schemas.openxmlformats.org/officeDocument/2006/relationships/slideLayout" Target="../slideLayouts/slideLayout311.xml"/><Relationship Id="rId42" Type="http://schemas.openxmlformats.org/officeDocument/2006/relationships/slideLayout" Target="../slideLayouts/slideLayout319.xml"/><Relationship Id="rId7" Type="http://schemas.openxmlformats.org/officeDocument/2006/relationships/slideLayout" Target="../slideLayouts/slideLayout284.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29" Type="http://schemas.openxmlformats.org/officeDocument/2006/relationships/slideLayout" Target="../slideLayouts/slideLayout306.xml"/><Relationship Id="rId41" Type="http://schemas.openxmlformats.org/officeDocument/2006/relationships/slideLayout" Target="../slideLayouts/slideLayout318.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slideLayout" Target="../slideLayouts/slideLayout301.xml"/><Relationship Id="rId32" Type="http://schemas.openxmlformats.org/officeDocument/2006/relationships/slideLayout" Target="../slideLayouts/slideLayout309.xml"/><Relationship Id="rId37" Type="http://schemas.openxmlformats.org/officeDocument/2006/relationships/slideLayout" Target="../slideLayouts/slideLayout314.xml"/><Relationship Id="rId40" Type="http://schemas.openxmlformats.org/officeDocument/2006/relationships/slideLayout" Target="../slideLayouts/slideLayout317.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28" Type="http://schemas.openxmlformats.org/officeDocument/2006/relationships/slideLayout" Target="../slideLayouts/slideLayout305.xml"/><Relationship Id="rId36" Type="http://schemas.openxmlformats.org/officeDocument/2006/relationships/slideLayout" Target="../slideLayouts/slideLayout313.xml"/><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31" Type="http://schemas.openxmlformats.org/officeDocument/2006/relationships/slideLayout" Target="../slideLayouts/slideLayout308.xml"/><Relationship Id="rId44" Type="http://schemas.openxmlformats.org/officeDocument/2006/relationships/theme" Target="../theme/theme8.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 Id="rId27" Type="http://schemas.openxmlformats.org/officeDocument/2006/relationships/slideLayout" Target="../slideLayouts/slideLayout304.xml"/><Relationship Id="rId30" Type="http://schemas.openxmlformats.org/officeDocument/2006/relationships/slideLayout" Target="../slideLayouts/slideLayout307.xml"/><Relationship Id="rId35" Type="http://schemas.openxmlformats.org/officeDocument/2006/relationships/slideLayout" Target="../slideLayouts/slideLayout312.xml"/><Relationship Id="rId43" Type="http://schemas.openxmlformats.org/officeDocument/2006/relationships/slideLayout" Target="../slideLayouts/slideLayout320.xml"/><Relationship Id="rId8" Type="http://schemas.openxmlformats.org/officeDocument/2006/relationships/slideLayout" Target="../slideLayouts/slideLayout285.xml"/><Relationship Id="rId3" Type="http://schemas.openxmlformats.org/officeDocument/2006/relationships/slideLayout" Target="../slideLayouts/slideLayout280.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slideLayout" Target="../slideLayouts/slideLayout302.xml"/><Relationship Id="rId33" Type="http://schemas.openxmlformats.org/officeDocument/2006/relationships/slideLayout" Target="../slideLayouts/slideLayout310.xml"/><Relationship Id="rId38" Type="http://schemas.openxmlformats.org/officeDocument/2006/relationships/slideLayout" Target="../slideLayouts/slideLayout3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178" y="552558"/>
            <a:ext cx="11215333" cy="501651"/>
          </a:xfrm>
          <a:prstGeom prst="rect">
            <a:avLst/>
          </a:prstGeom>
        </p:spPr>
        <p:txBody>
          <a:bodyPr vert="horz" wrap="square" lIns="0" tIns="0" rIns="91440" bIns="0" rtlCol="0" anchor="b" anchorCtr="0">
            <a:noAutofit/>
          </a:bodyPr>
          <a:lstStyle/>
          <a:p>
            <a:r>
              <a:rPr lang="en-US"/>
              <a:t>Click to edit Master title style</a:t>
            </a:r>
          </a:p>
        </p:txBody>
      </p:sp>
      <p:sp>
        <p:nvSpPr>
          <p:cNvPr id="3" name="Text Placeholder 2"/>
          <p:cNvSpPr>
            <a:spLocks noGrp="1"/>
          </p:cNvSpPr>
          <p:nvPr>
            <p:ph type="body" idx="1"/>
          </p:nvPr>
        </p:nvSpPr>
        <p:spPr>
          <a:xfrm>
            <a:off x="489158" y="1371600"/>
            <a:ext cx="11215353" cy="476586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55F2FFAB-F47C-704A-BB6A-C28429858CD4}"/>
              </a:ext>
            </a:extLst>
          </p:cNvPr>
          <p:cNvSpPr txBox="1"/>
          <p:nvPr userDrawn="1"/>
        </p:nvSpPr>
        <p:spPr>
          <a:xfrm>
            <a:off x="11437792" y="6414737"/>
            <a:ext cx="327344" cy="278918"/>
          </a:xfrm>
          <a:prstGeom prst="rect">
            <a:avLst/>
          </a:prstGeom>
        </p:spPr>
        <p:txBody>
          <a:bodyPr vert="horz" wrap="square" lIns="91440" tIns="45720" rIns="91440" bIns="45720" rtlCol="0" anchor="ctr">
            <a:normAutofit/>
          </a:bodyPr>
          <a:lstStyle/>
          <a:p>
            <a:pPr algn="l"/>
            <a:fld id="{311237F8-2929-CB49-9823-AD2518862D1D}" type="slidenum">
              <a:rPr lang="en-US" sz="700" b="0" i="0" smtClean="0">
                <a:solidFill>
                  <a:srgbClr val="75848E"/>
                </a:solidFill>
                <a:latin typeface="AppD Sans" panose="00000500000000000000" pitchFamily="2" charset="0"/>
                <a:cs typeface="Arial" panose="020B0604020202020204" pitchFamily="34" charset="0"/>
              </a:rPr>
              <a:t>‹#›</a:t>
            </a:fld>
            <a:endParaRPr lang="en-US" sz="700" b="0" i="0">
              <a:solidFill>
                <a:srgbClr val="75848E"/>
              </a:solidFill>
              <a:latin typeface="AppD Sans" panose="00000500000000000000" pitchFamily="2" charset="0"/>
              <a:cs typeface="Arial" panose="020B0604020202020204" pitchFamily="34" charset="0"/>
            </a:endParaRPr>
          </a:p>
        </p:txBody>
      </p:sp>
      <p:sp>
        <p:nvSpPr>
          <p:cNvPr id="13" name="Rectangle 12">
            <a:extLst>
              <a:ext uri="{FF2B5EF4-FFF2-40B4-BE49-F238E27FC236}">
                <a16:creationId xmlns:a16="http://schemas.microsoft.com/office/drawing/2014/main" id="{0DC5954F-01A5-244A-90EE-6DF3BE74F432}"/>
              </a:ext>
            </a:extLst>
          </p:cNvPr>
          <p:cNvSpPr/>
          <p:nvPr userDrawn="1"/>
        </p:nvSpPr>
        <p:spPr>
          <a:xfrm>
            <a:off x="2564248" y="6454170"/>
            <a:ext cx="1482523" cy="200055"/>
          </a:xfrm>
          <a:prstGeom prst="rect">
            <a:avLst/>
          </a:prstGeom>
        </p:spPr>
        <p:txBody>
          <a:bodyPr wrap="none">
            <a:spAutoFit/>
          </a:bodyPr>
          <a:lstStyle/>
          <a:p>
            <a:r>
              <a:rPr lang="en-US" sz="700" b="0" i="0" kern="1200" spc="20">
                <a:solidFill>
                  <a:srgbClr val="75848E"/>
                </a:solidFill>
                <a:effectLst/>
                <a:latin typeface="AppD Sans" panose="00000500000000000000" pitchFamily="2" charset="0"/>
                <a:ea typeface="+mn-ea"/>
                <a:cs typeface="Arial" panose="020B0604020202020204" pitchFamily="34" charset="0"/>
              </a:rPr>
              <a:t>AppDynamics</a:t>
            </a:r>
            <a:r>
              <a:rPr lang="en-US" sz="700" b="0" i="0" kern="1200" spc="20" baseline="0">
                <a:solidFill>
                  <a:srgbClr val="75848E"/>
                </a:solidFill>
                <a:effectLst/>
                <a:latin typeface="AppD Sans" panose="00000500000000000000" pitchFamily="2" charset="0"/>
                <a:ea typeface="+mn-ea"/>
                <a:cs typeface="Arial" panose="020B0604020202020204" pitchFamily="34" charset="0"/>
              </a:rPr>
              <a:t> is part of Cisco</a:t>
            </a:r>
            <a:r>
              <a:rPr lang="en-US" sz="700" b="0" i="0" kern="1200" baseline="0">
                <a:solidFill>
                  <a:srgbClr val="75848E"/>
                </a:solidFill>
                <a:effectLst/>
                <a:latin typeface="AppD Sans" panose="00000500000000000000" pitchFamily="2" charset="0"/>
                <a:ea typeface="+mn-ea"/>
                <a:cs typeface="Arial" panose="020B0604020202020204" pitchFamily="34" charset="0"/>
              </a:rPr>
              <a:t>.</a:t>
            </a:r>
            <a:endParaRPr lang="en-US" sz="1600"/>
          </a:p>
        </p:txBody>
      </p:sp>
      <p:cxnSp>
        <p:nvCxnSpPr>
          <p:cNvPr id="14" name="Straight Connector 13">
            <a:extLst>
              <a:ext uri="{FF2B5EF4-FFF2-40B4-BE49-F238E27FC236}">
                <a16:creationId xmlns:a16="http://schemas.microsoft.com/office/drawing/2014/main" id="{43CF685F-17CD-1645-A251-D13B3D1A4846}"/>
              </a:ext>
            </a:extLst>
          </p:cNvPr>
          <p:cNvCxnSpPr>
            <a:cxnSpLocks/>
          </p:cNvCxnSpPr>
          <p:nvPr userDrawn="1"/>
        </p:nvCxnSpPr>
        <p:spPr>
          <a:xfrm>
            <a:off x="1771509" y="6426009"/>
            <a:ext cx="0" cy="25637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876744-6053-9A49-BEED-F886C49317AD}"/>
              </a:ext>
            </a:extLst>
          </p:cNvPr>
          <p:cNvCxnSpPr>
            <a:cxnSpLocks/>
          </p:cNvCxnSpPr>
          <p:nvPr userDrawn="1"/>
        </p:nvCxnSpPr>
        <p:spPr>
          <a:xfrm>
            <a:off x="4168825" y="6426009"/>
            <a:ext cx="0" cy="256377"/>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123C929-0342-9B4C-9467-0E2418423D9E}"/>
              </a:ext>
            </a:extLst>
          </p:cNvPr>
          <p:cNvSpPr/>
          <p:nvPr userDrawn="1"/>
        </p:nvSpPr>
        <p:spPr>
          <a:xfrm>
            <a:off x="4302180" y="6454170"/>
            <a:ext cx="5250881" cy="200055"/>
          </a:xfrm>
          <a:prstGeom prst="rect">
            <a:avLst/>
          </a:prstGeom>
        </p:spPr>
        <p:txBody>
          <a:bodyPr wrap="none">
            <a:spAutoFit/>
          </a:bodyPr>
          <a:lstStyle/>
          <a:p>
            <a:pPr marL="0" marR="0" lvl="0" indent="0" algn="l" defTabSz="412647" rtl="0" eaLnBrk="1" fontAlgn="auto" latinLnBrk="0" hangingPunct="1">
              <a:lnSpc>
                <a:spcPct val="100000"/>
              </a:lnSpc>
              <a:spcBef>
                <a:spcPts val="0"/>
              </a:spcBef>
              <a:spcAft>
                <a:spcPts val="0"/>
              </a:spcAft>
              <a:buClrTx/>
              <a:buSzTx/>
              <a:buFontTx/>
              <a:buNone/>
              <a:tabLst/>
              <a:defRPr/>
            </a:pPr>
            <a:r>
              <a:rPr lang="en-US" sz="700" b="0" i="0" kern="1000" spc="60" baseline="0">
                <a:solidFill>
                  <a:srgbClr val="75848E"/>
                </a:solidFill>
                <a:effectLst/>
                <a:latin typeface="AppD Sans" panose="00000500000000000000" pitchFamily="2" charset="0"/>
                <a:ea typeface="+mn-ea"/>
                <a:cs typeface="Arial" panose="020B0604020202020204" pitchFamily="34" charset="0"/>
              </a:rPr>
              <a:t>© 2020 Cisco and/or its affiliates. All rights reserved. APPDYNAMICS CONFIDENTIAL AND PROPRIETARY</a:t>
            </a:r>
          </a:p>
        </p:txBody>
      </p:sp>
      <p:grpSp>
        <p:nvGrpSpPr>
          <p:cNvPr id="6" name="Graphic 4">
            <a:extLst>
              <a:ext uri="{FF2B5EF4-FFF2-40B4-BE49-F238E27FC236}">
                <a16:creationId xmlns:a16="http://schemas.microsoft.com/office/drawing/2014/main" id="{EB09AFE4-6F1D-46C7-9310-841C2DB4ADC5}"/>
              </a:ext>
            </a:extLst>
          </p:cNvPr>
          <p:cNvGrpSpPr/>
          <p:nvPr/>
        </p:nvGrpSpPr>
        <p:grpSpPr>
          <a:xfrm>
            <a:off x="456882" y="6487048"/>
            <a:ext cx="1022732" cy="133908"/>
            <a:chOff x="1190923" y="-1184359"/>
            <a:chExt cx="8582025" cy="1123950"/>
          </a:xfrm>
          <a:solidFill>
            <a:srgbClr val="75848E"/>
          </a:solidFill>
        </p:grpSpPr>
        <p:sp>
          <p:nvSpPr>
            <p:cNvPr id="7" name="Freeform: Shape 6">
              <a:extLst>
                <a:ext uri="{FF2B5EF4-FFF2-40B4-BE49-F238E27FC236}">
                  <a16:creationId xmlns:a16="http://schemas.microsoft.com/office/drawing/2014/main" id="{B9E06A3C-348C-48FD-B4DF-5A0C109D9266}"/>
                </a:ext>
              </a:extLst>
            </p:cNvPr>
            <p:cNvSpPr/>
            <p:nvPr/>
          </p:nvSpPr>
          <p:spPr>
            <a:xfrm>
              <a:off x="1190923" y="-1184359"/>
              <a:ext cx="1022032" cy="1122711"/>
            </a:xfrm>
            <a:custGeom>
              <a:avLst/>
              <a:gdLst>
                <a:gd name="connsiteX0" fmla="*/ 297371 w 1022032"/>
                <a:gd name="connsiteY0" fmla="*/ 656558 h 1122711"/>
                <a:gd name="connsiteX1" fmla="*/ 142780 w 1022032"/>
                <a:gd name="connsiteY1" fmla="*/ 309467 h 1122711"/>
                <a:gd name="connsiteX2" fmla="*/ 0 w 1022032"/>
                <a:gd name="connsiteY2" fmla="*/ 614363 h 1122711"/>
                <a:gd name="connsiteX3" fmla="*/ 397288 w 1022032"/>
                <a:gd name="connsiteY3" fmla="*/ 1011650 h 1122711"/>
                <a:gd name="connsiteX4" fmla="*/ 453676 w 1022032"/>
                <a:gd name="connsiteY4" fmla="*/ 1007650 h 1122711"/>
                <a:gd name="connsiteX5" fmla="*/ 299466 w 1022032"/>
                <a:gd name="connsiteY5" fmla="*/ 661416 h 1122711"/>
                <a:gd name="connsiteX6" fmla="*/ 297371 w 1022032"/>
                <a:gd name="connsiteY6" fmla="*/ 656558 h 1122711"/>
                <a:gd name="connsiteX7" fmla="*/ 397288 w 1022032"/>
                <a:gd name="connsiteY7" fmla="*/ 0 h 1122711"/>
                <a:gd name="connsiteX8" fmla="*/ 250317 w 1022032"/>
                <a:gd name="connsiteY8" fmla="*/ 17717 h 1122711"/>
                <a:gd name="connsiteX9" fmla="*/ 340805 w 1022032"/>
                <a:gd name="connsiteY9" fmla="*/ 221171 h 1122711"/>
                <a:gd name="connsiteX10" fmla="*/ 397288 w 1022032"/>
                <a:gd name="connsiteY10" fmla="*/ 217170 h 1122711"/>
                <a:gd name="connsiteX11" fmla="*/ 794480 w 1022032"/>
                <a:gd name="connsiteY11" fmla="*/ 614363 h 1122711"/>
                <a:gd name="connsiteX12" fmla="*/ 651701 w 1022032"/>
                <a:gd name="connsiteY12" fmla="*/ 919353 h 1122711"/>
                <a:gd name="connsiteX13" fmla="*/ 742188 w 1022032"/>
                <a:gd name="connsiteY13" fmla="*/ 1122712 h 1122711"/>
                <a:gd name="connsiteX14" fmla="*/ 1011650 w 1022032"/>
                <a:gd name="connsiteY14" fmla="*/ 614363 h 1122711"/>
                <a:gd name="connsiteX15" fmla="*/ 397288 w 1022032"/>
                <a:gd name="connsiteY15" fmla="*/ 0 h 1122711"/>
                <a:gd name="connsiteX16" fmla="*/ 1014603 w 1022032"/>
                <a:gd name="connsiteY16" fmla="*/ 1032415 h 1122711"/>
                <a:gd name="connsiteX17" fmla="*/ 1004030 w 1022032"/>
                <a:gd name="connsiteY17" fmla="*/ 1058799 h 1122711"/>
                <a:gd name="connsiteX18" fmla="*/ 993458 w 1022032"/>
                <a:gd name="connsiteY18" fmla="*/ 1032415 h 1122711"/>
                <a:gd name="connsiteX19" fmla="*/ 986028 w 1022032"/>
                <a:gd name="connsiteY19" fmla="*/ 1032415 h 1122711"/>
                <a:gd name="connsiteX20" fmla="*/ 986028 w 1022032"/>
                <a:gd name="connsiteY20" fmla="*/ 1072610 h 1122711"/>
                <a:gd name="connsiteX21" fmla="*/ 993172 w 1022032"/>
                <a:gd name="connsiteY21" fmla="*/ 1072610 h 1122711"/>
                <a:gd name="connsiteX22" fmla="*/ 993172 w 1022032"/>
                <a:gd name="connsiteY22" fmla="*/ 1047179 h 1122711"/>
                <a:gd name="connsiteX23" fmla="*/ 1001935 w 1022032"/>
                <a:gd name="connsiteY23" fmla="*/ 1068896 h 1122711"/>
                <a:gd name="connsiteX24" fmla="*/ 1006126 w 1022032"/>
                <a:gd name="connsiteY24" fmla="*/ 1068896 h 1122711"/>
                <a:gd name="connsiteX25" fmla="*/ 1014889 w 1022032"/>
                <a:gd name="connsiteY25" fmla="*/ 1047179 h 1122711"/>
                <a:gd name="connsiteX26" fmla="*/ 1014889 w 1022032"/>
                <a:gd name="connsiteY26" fmla="*/ 1072610 h 1122711"/>
                <a:gd name="connsiteX27" fmla="*/ 1022033 w 1022032"/>
                <a:gd name="connsiteY27" fmla="*/ 1072610 h 1122711"/>
                <a:gd name="connsiteX28" fmla="*/ 1022033 w 1022032"/>
                <a:gd name="connsiteY28" fmla="*/ 1032415 h 1122711"/>
                <a:gd name="connsiteX29" fmla="*/ 1014603 w 1022032"/>
                <a:gd name="connsiteY29" fmla="*/ 1032415 h 1122711"/>
                <a:gd name="connsiteX30" fmla="*/ 950500 w 1022032"/>
                <a:gd name="connsiteY30" fmla="*/ 1038415 h 1122711"/>
                <a:gd name="connsiteX31" fmla="*/ 961073 w 1022032"/>
                <a:gd name="connsiteY31" fmla="*/ 1038415 h 1122711"/>
                <a:gd name="connsiteX32" fmla="*/ 961073 w 1022032"/>
                <a:gd name="connsiteY32" fmla="*/ 1072515 h 1122711"/>
                <a:gd name="connsiteX33" fmla="*/ 968216 w 1022032"/>
                <a:gd name="connsiteY33" fmla="*/ 1072515 h 1122711"/>
                <a:gd name="connsiteX34" fmla="*/ 968216 w 1022032"/>
                <a:gd name="connsiteY34" fmla="*/ 1038415 h 1122711"/>
                <a:gd name="connsiteX35" fmla="*/ 978789 w 1022032"/>
                <a:gd name="connsiteY35" fmla="*/ 1038415 h 1122711"/>
                <a:gd name="connsiteX36" fmla="*/ 978789 w 1022032"/>
                <a:gd name="connsiteY36" fmla="*/ 1032415 h 1122711"/>
                <a:gd name="connsiteX37" fmla="*/ 950595 w 1022032"/>
                <a:gd name="connsiteY37" fmla="*/ 1032415 h 1122711"/>
                <a:gd name="connsiteX38" fmla="*/ 950595 w 1022032"/>
                <a:gd name="connsiteY38" fmla="*/ 1038415 h 112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22032" h="1122711">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grpFill/>
            <a:ln w="9525" cap="flat">
              <a:noFill/>
              <a:prstDash val="solid"/>
              <a:miter/>
            </a:ln>
          </p:spPr>
          <p:txBody>
            <a:bodyPr rtlCol="0" anchor="ctr"/>
            <a:lstStyle/>
            <a:p>
              <a:endParaRPr lang="en-US"/>
            </a:p>
          </p:txBody>
        </p:sp>
        <p:grpSp>
          <p:nvGrpSpPr>
            <p:cNvPr id="8" name="Graphic 4">
              <a:extLst>
                <a:ext uri="{FF2B5EF4-FFF2-40B4-BE49-F238E27FC236}">
                  <a16:creationId xmlns:a16="http://schemas.microsoft.com/office/drawing/2014/main" id="{EB09AFE4-6F1D-46C7-9310-841C2DB4ADC5}"/>
                </a:ext>
              </a:extLst>
            </p:cNvPr>
            <p:cNvGrpSpPr/>
            <p:nvPr/>
          </p:nvGrpSpPr>
          <p:grpSpPr>
            <a:xfrm>
              <a:off x="2653581" y="-921659"/>
              <a:ext cx="7122803" cy="597330"/>
              <a:chOff x="2653581" y="-921659"/>
              <a:chExt cx="7122803" cy="597330"/>
            </a:xfrm>
            <a:grpFill/>
          </p:grpSpPr>
          <p:sp>
            <p:nvSpPr>
              <p:cNvPr id="9" name="Freeform: Shape 8">
                <a:extLst>
                  <a:ext uri="{FF2B5EF4-FFF2-40B4-BE49-F238E27FC236}">
                    <a16:creationId xmlns:a16="http://schemas.microsoft.com/office/drawing/2014/main" id="{7F1CAFC1-F3A6-4C62-983D-1D01F1EF42F2}"/>
                  </a:ext>
                </a:extLst>
              </p:cNvPr>
              <p:cNvSpPr/>
              <p:nvPr/>
            </p:nvSpPr>
            <p:spPr>
              <a:xfrm>
                <a:off x="2653581"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4 w 621506"/>
                  <a:gd name="connsiteY4" fmla="*/ 0 h 563498"/>
                  <a:gd name="connsiteX5" fmla="*/ 368713 w 621506"/>
                  <a:gd name="connsiteY5" fmla="*/ 0 h 563498"/>
                  <a:gd name="connsiteX6" fmla="*/ 621506 w 621506"/>
                  <a:gd name="connsiteY6" fmla="*/ 563499 h 563498"/>
                  <a:gd name="connsiteX7" fmla="*/ 505587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FA4D4E8-88F8-4A45-BE76-8E9201CB39F1}"/>
                  </a:ext>
                </a:extLst>
              </p:cNvPr>
              <p:cNvSpPr/>
              <p:nvPr/>
            </p:nvSpPr>
            <p:spPr>
              <a:xfrm>
                <a:off x="3442347"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352DB66-5233-4FCC-92D8-F2CDE218120B}"/>
                  </a:ext>
                </a:extLst>
              </p:cNvPr>
              <p:cNvSpPr/>
              <p:nvPr/>
            </p:nvSpPr>
            <p:spPr>
              <a:xfrm>
                <a:off x="4100810" y="-903085"/>
                <a:ext cx="473642" cy="564260"/>
              </a:xfrm>
              <a:custGeom>
                <a:avLst/>
                <a:gdLst>
                  <a:gd name="connsiteX0" fmla="*/ 106299 w 473642"/>
                  <a:gd name="connsiteY0" fmla="*/ 398431 h 564260"/>
                  <a:gd name="connsiteX1" fmla="*/ 106299 w 473642"/>
                  <a:gd name="connsiteY1" fmla="*/ 503396 h 564260"/>
                  <a:gd name="connsiteX2" fmla="*/ 45434 w 473642"/>
                  <a:gd name="connsiteY2" fmla="*/ 564261 h 564260"/>
                  <a:gd name="connsiteX3" fmla="*/ 0 w 473642"/>
                  <a:gd name="connsiteY3" fmla="*/ 564261 h 564260"/>
                  <a:gd name="connsiteX4" fmla="*/ 0 w 473642"/>
                  <a:gd name="connsiteY4" fmla="*/ 762 h 564260"/>
                  <a:gd name="connsiteX5" fmla="*/ 265652 w 473642"/>
                  <a:gd name="connsiteY5" fmla="*/ 0 h 564260"/>
                  <a:gd name="connsiteX6" fmla="*/ 265652 w 473642"/>
                  <a:gd name="connsiteY6" fmla="*/ 398526 h 564260"/>
                  <a:gd name="connsiteX7" fmla="*/ 106299 w 473642"/>
                  <a:gd name="connsiteY7" fmla="*/ 398526 h 564260"/>
                  <a:gd name="connsiteX8" fmla="*/ 106299 w 473642"/>
                  <a:gd name="connsiteY8" fmla="*/ 301085 h 564260"/>
                  <a:gd name="connsiteX9" fmla="*/ 265652 w 473642"/>
                  <a:gd name="connsiteY9" fmla="*/ 301085 h 564260"/>
                  <a:gd name="connsiteX10" fmla="*/ 265652 w 473642"/>
                  <a:gd name="connsiteY10" fmla="*/ 101441 h 564260"/>
                  <a:gd name="connsiteX11" fmla="*/ 106299 w 473642"/>
                  <a:gd name="connsiteY11" fmla="*/ 101441 h 564260"/>
                  <a:gd name="connsiteX12" fmla="*/ 106299 w 473642"/>
                  <a:gd name="connsiteY12" fmla="*/ 301085 h 56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642" h="56426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F168E53-A393-43BE-990A-B47BFC2C9513}"/>
                  </a:ext>
                </a:extLst>
              </p:cNvPr>
              <p:cNvSpPr/>
              <p:nvPr/>
            </p:nvSpPr>
            <p:spPr>
              <a:xfrm>
                <a:off x="4759369" y="-902323"/>
                <a:ext cx="503157" cy="563498"/>
              </a:xfrm>
              <a:custGeom>
                <a:avLst/>
                <a:gdLst>
                  <a:gd name="connsiteX0" fmla="*/ 503110 w 503157"/>
                  <a:gd name="connsiteY0" fmla="*/ 276892 h 563498"/>
                  <a:gd name="connsiteX1" fmla="*/ 221361 w 503157"/>
                  <a:gd name="connsiteY1" fmla="*/ 563499 h 563498"/>
                  <a:gd name="connsiteX2" fmla="*/ 0 w 503157"/>
                  <a:gd name="connsiteY2" fmla="*/ 563499 h 563498"/>
                  <a:gd name="connsiteX3" fmla="*/ 0 w 503157"/>
                  <a:gd name="connsiteY3" fmla="*/ 0 h 563498"/>
                  <a:gd name="connsiteX4" fmla="*/ 221361 w 503157"/>
                  <a:gd name="connsiteY4" fmla="*/ 0 h 563498"/>
                  <a:gd name="connsiteX5" fmla="*/ 503110 w 503157"/>
                  <a:gd name="connsiteY5" fmla="*/ 276892 h 563498"/>
                  <a:gd name="connsiteX6" fmla="*/ 105442 w 503157"/>
                  <a:gd name="connsiteY6" fmla="*/ 461296 h 563498"/>
                  <a:gd name="connsiteX7" fmla="*/ 221361 w 503157"/>
                  <a:gd name="connsiteY7" fmla="*/ 461296 h 563498"/>
                  <a:gd name="connsiteX8" fmla="*/ 397669 w 503157"/>
                  <a:gd name="connsiteY8" fmla="*/ 276130 h 563498"/>
                  <a:gd name="connsiteX9" fmla="*/ 221361 w 503157"/>
                  <a:gd name="connsiteY9" fmla="*/ 100679 h 563498"/>
                  <a:gd name="connsiteX10" fmla="*/ 105442 w 503157"/>
                  <a:gd name="connsiteY10" fmla="*/ 100679 h 563498"/>
                  <a:gd name="connsiteX11" fmla="*/ 105442 w 503157"/>
                  <a:gd name="connsiteY11" fmla="*/ 461296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157" h="563498">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DF6D46B-E4A2-4470-B0AF-0BB78062FA78}"/>
                  </a:ext>
                </a:extLst>
              </p:cNvPr>
              <p:cNvSpPr/>
              <p:nvPr/>
            </p:nvSpPr>
            <p:spPr>
              <a:xfrm>
                <a:off x="5362206" y="-902323"/>
                <a:ext cx="547497" cy="563594"/>
              </a:xfrm>
              <a:custGeom>
                <a:avLst/>
                <a:gdLst>
                  <a:gd name="connsiteX0" fmla="*/ 269748 w 547497"/>
                  <a:gd name="connsiteY0" fmla="*/ 232696 h 563594"/>
                  <a:gd name="connsiteX1" fmla="*/ 419481 w 547497"/>
                  <a:gd name="connsiteY1" fmla="*/ 0 h 563594"/>
                  <a:gd name="connsiteX2" fmla="*/ 547497 w 547497"/>
                  <a:gd name="connsiteY2" fmla="*/ 0 h 563594"/>
                  <a:gd name="connsiteX3" fmla="*/ 547497 w 547497"/>
                  <a:gd name="connsiteY3" fmla="*/ 4858 h 563594"/>
                  <a:gd name="connsiteX4" fmla="*/ 322897 w 547497"/>
                  <a:gd name="connsiteY4" fmla="*/ 330898 h 563594"/>
                  <a:gd name="connsiteX5" fmla="*/ 322897 w 547497"/>
                  <a:gd name="connsiteY5" fmla="*/ 502730 h 563594"/>
                  <a:gd name="connsiteX6" fmla="*/ 262033 w 547497"/>
                  <a:gd name="connsiteY6" fmla="*/ 563594 h 563594"/>
                  <a:gd name="connsiteX7" fmla="*/ 216599 w 547497"/>
                  <a:gd name="connsiteY7" fmla="*/ 563594 h 563594"/>
                  <a:gd name="connsiteX8" fmla="*/ 216599 w 547497"/>
                  <a:gd name="connsiteY8" fmla="*/ 330898 h 563594"/>
                  <a:gd name="connsiteX9" fmla="*/ 0 w 547497"/>
                  <a:gd name="connsiteY9" fmla="*/ 4858 h 563594"/>
                  <a:gd name="connsiteX10" fmla="*/ 0 w 547497"/>
                  <a:gd name="connsiteY10" fmla="*/ 0 h 563594"/>
                  <a:gd name="connsiteX11" fmla="*/ 126397 w 547497"/>
                  <a:gd name="connsiteY11" fmla="*/ 0 h 563594"/>
                  <a:gd name="connsiteX12" fmla="*/ 269748 w 547497"/>
                  <a:gd name="connsiteY12" fmla="*/ 232696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7497" h="563594">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91758ABE-96A3-4500-A8A1-4EEA641C1DB0}"/>
                  </a:ext>
                </a:extLst>
              </p:cNvPr>
              <p:cNvSpPr/>
              <p:nvPr/>
            </p:nvSpPr>
            <p:spPr>
              <a:xfrm>
                <a:off x="6066865" y="-902323"/>
                <a:ext cx="491966" cy="563498"/>
              </a:xfrm>
              <a:custGeom>
                <a:avLst/>
                <a:gdLst>
                  <a:gd name="connsiteX0" fmla="*/ 385667 w 491966"/>
                  <a:gd name="connsiteY0" fmla="*/ 379190 h 563498"/>
                  <a:gd name="connsiteX1" fmla="*/ 385667 w 491966"/>
                  <a:gd name="connsiteY1" fmla="*/ 60865 h 563498"/>
                  <a:gd name="connsiteX2" fmla="*/ 446532 w 491966"/>
                  <a:gd name="connsiteY2" fmla="*/ 0 h 563498"/>
                  <a:gd name="connsiteX3" fmla="*/ 491966 w 491966"/>
                  <a:gd name="connsiteY3" fmla="*/ 0 h 563498"/>
                  <a:gd name="connsiteX4" fmla="*/ 491966 w 491966"/>
                  <a:gd name="connsiteY4" fmla="*/ 563499 h 563498"/>
                  <a:gd name="connsiteX5" fmla="*/ 405765 w 491966"/>
                  <a:gd name="connsiteY5" fmla="*/ 563499 h 563498"/>
                  <a:gd name="connsiteX6" fmla="*/ 106299 w 491966"/>
                  <a:gd name="connsiteY6" fmla="*/ 188309 h 563498"/>
                  <a:gd name="connsiteX7" fmla="*/ 106299 w 491966"/>
                  <a:gd name="connsiteY7" fmla="*/ 502634 h 563498"/>
                  <a:gd name="connsiteX8" fmla="*/ 45434 w 491966"/>
                  <a:gd name="connsiteY8" fmla="*/ 563499 h 563498"/>
                  <a:gd name="connsiteX9" fmla="*/ 0 w 491966"/>
                  <a:gd name="connsiteY9" fmla="*/ 563499 h 563498"/>
                  <a:gd name="connsiteX10" fmla="*/ 0 w 491966"/>
                  <a:gd name="connsiteY10" fmla="*/ 0 h 563498"/>
                  <a:gd name="connsiteX11" fmla="*/ 86106 w 491966"/>
                  <a:gd name="connsiteY11" fmla="*/ 0 h 563498"/>
                  <a:gd name="connsiteX12" fmla="*/ 385667 w 491966"/>
                  <a:gd name="connsiteY12" fmla="*/ 379190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966" h="563498">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5839C01-1AE1-4D7A-AA68-272AA02E42C2}"/>
                  </a:ext>
                </a:extLst>
              </p:cNvPr>
              <p:cNvSpPr/>
              <p:nvPr/>
            </p:nvSpPr>
            <p:spPr>
              <a:xfrm>
                <a:off x="6726186" y="-902228"/>
                <a:ext cx="621506" cy="563498"/>
              </a:xfrm>
              <a:custGeom>
                <a:avLst/>
                <a:gdLst>
                  <a:gd name="connsiteX0" fmla="*/ 458057 w 621506"/>
                  <a:gd name="connsiteY0" fmla="*/ 457200 h 563498"/>
                  <a:gd name="connsiteX1" fmla="*/ 163449 w 621506"/>
                  <a:gd name="connsiteY1" fmla="*/ 457200 h 563498"/>
                  <a:gd name="connsiteX2" fmla="*/ 115157 w 621506"/>
                  <a:gd name="connsiteY2" fmla="*/ 563499 h 563498"/>
                  <a:gd name="connsiteX3" fmla="*/ 0 w 621506"/>
                  <a:gd name="connsiteY3" fmla="*/ 563499 h 563498"/>
                  <a:gd name="connsiteX4" fmla="*/ 252793 w 621506"/>
                  <a:gd name="connsiteY4" fmla="*/ 0 h 563498"/>
                  <a:gd name="connsiteX5" fmla="*/ 368713 w 621506"/>
                  <a:gd name="connsiteY5" fmla="*/ 0 h 563498"/>
                  <a:gd name="connsiteX6" fmla="*/ 621506 w 621506"/>
                  <a:gd name="connsiteY6" fmla="*/ 563499 h 563498"/>
                  <a:gd name="connsiteX7" fmla="*/ 505492 w 621506"/>
                  <a:gd name="connsiteY7" fmla="*/ 563499 h 563498"/>
                  <a:gd name="connsiteX8" fmla="*/ 458057 w 621506"/>
                  <a:gd name="connsiteY8" fmla="*/ 457200 h 563498"/>
                  <a:gd name="connsiteX9" fmla="*/ 310705 w 621506"/>
                  <a:gd name="connsiteY9" fmla="*/ 118301 h 563498"/>
                  <a:gd name="connsiteX10" fmla="*/ 206026 w 621506"/>
                  <a:gd name="connsiteY10" fmla="*/ 358235 h 563498"/>
                  <a:gd name="connsiteX11" fmla="*/ 415290 w 621506"/>
                  <a:gd name="connsiteY11" fmla="*/ 358235 h 563498"/>
                  <a:gd name="connsiteX12" fmla="*/ 310705 w 621506"/>
                  <a:gd name="connsiteY12" fmla="*/ 118301 h 563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1506" h="563498">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00964353-D6C3-46F2-BCE0-60210955DC66}"/>
                  </a:ext>
                </a:extLst>
              </p:cNvPr>
              <p:cNvSpPr/>
              <p:nvPr/>
            </p:nvSpPr>
            <p:spPr>
              <a:xfrm>
                <a:off x="7514951" y="-901466"/>
                <a:ext cx="596550" cy="563594"/>
              </a:xfrm>
              <a:custGeom>
                <a:avLst/>
                <a:gdLst>
                  <a:gd name="connsiteX0" fmla="*/ 490347 w 596550"/>
                  <a:gd name="connsiteY0" fmla="*/ 154495 h 563594"/>
                  <a:gd name="connsiteX1" fmla="*/ 306800 w 596550"/>
                  <a:gd name="connsiteY1" fmla="*/ 399193 h 563594"/>
                  <a:gd name="connsiteX2" fmla="*/ 285845 w 596550"/>
                  <a:gd name="connsiteY2" fmla="*/ 399193 h 563594"/>
                  <a:gd name="connsiteX3" fmla="*/ 106299 w 596550"/>
                  <a:gd name="connsiteY3" fmla="*/ 153734 h 563594"/>
                  <a:gd name="connsiteX4" fmla="*/ 106299 w 596550"/>
                  <a:gd name="connsiteY4" fmla="*/ 502730 h 563594"/>
                  <a:gd name="connsiteX5" fmla="*/ 45434 w 596550"/>
                  <a:gd name="connsiteY5" fmla="*/ 563594 h 563594"/>
                  <a:gd name="connsiteX6" fmla="*/ 0 w 596550"/>
                  <a:gd name="connsiteY6" fmla="*/ 563594 h 563594"/>
                  <a:gd name="connsiteX7" fmla="*/ 0 w 596550"/>
                  <a:gd name="connsiteY7" fmla="*/ 0 h 563594"/>
                  <a:gd name="connsiteX8" fmla="*/ 122396 w 596550"/>
                  <a:gd name="connsiteY8" fmla="*/ 0 h 563594"/>
                  <a:gd name="connsiteX9" fmla="*/ 298704 w 596550"/>
                  <a:gd name="connsiteY9" fmla="*/ 242316 h 563594"/>
                  <a:gd name="connsiteX10" fmla="*/ 475012 w 596550"/>
                  <a:gd name="connsiteY10" fmla="*/ 0 h 563594"/>
                  <a:gd name="connsiteX11" fmla="*/ 596551 w 596550"/>
                  <a:gd name="connsiteY11" fmla="*/ 0 h 563594"/>
                  <a:gd name="connsiteX12" fmla="*/ 596551 w 596550"/>
                  <a:gd name="connsiteY12" fmla="*/ 502730 h 563594"/>
                  <a:gd name="connsiteX13" fmla="*/ 535686 w 596550"/>
                  <a:gd name="connsiteY13" fmla="*/ 563594 h 563594"/>
                  <a:gd name="connsiteX14" fmla="*/ 490251 w 596550"/>
                  <a:gd name="connsiteY14" fmla="*/ 563594 h 563594"/>
                  <a:gd name="connsiteX15" fmla="*/ 490251 w 596550"/>
                  <a:gd name="connsiteY15" fmla="*/ 154495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96550" h="563594">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5726662-35E0-43A5-8D48-FA7D49B878DD}"/>
                  </a:ext>
                </a:extLst>
              </p:cNvPr>
              <p:cNvSpPr/>
              <p:nvPr/>
            </p:nvSpPr>
            <p:spPr>
              <a:xfrm>
                <a:off x="8349912" y="-902323"/>
                <a:ext cx="105537" cy="563594"/>
              </a:xfrm>
              <a:custGeom>
                <a:avLst/>
                <a:gdLst>
                  <a:gd name="connsiteX0" fmla="*/ 0 w 105537"/>
                  <a:gd name="connsiteY0" fmla="*/ 563499 h 563594"/>
                  <a:gd name="connsiteX1" fmla="*/ 0 w 105537"/>
                  <a:gd name="connsiteY1" fmla="*/ 60865 h 563594"/>
                  <a:gd name="connsiteX2" fmla="*/ 60865 w 105537"/>
                  <a:gd name="connsiteY2" fmla="*/ 0 h 563594"/>
                  <a:gd name="connsiteX3" fmla="*/ 105537 w 105537"/>
                  <a:gd name="connsiteY3" fmla="*/ 0 h 563594"/>
                  <a:gd name="connsiteX4" fmla="*/ 105537 w 105537"/>
                  <a:gd name="connsiteY4" fmla="*/ 502730 h 563594"/>
                  <a:gd name="connsiteX5" fmla="*/ 44672 w 105537"/>
                  <a:gd name="connsiteY5" fmla="*/ 563594 h 563594"/>
                  <a:gd name="connsiteX6" fmla="*/ 0 w 105537"/>
                  <a:gd name="connsiteY6" fmla="*/ 563594 h 56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37" h="563594">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9BAA4A9-1B72-47BD-8034-B9877D72C927}"/>
                  </a:ext>
                </a:extLst>
              </p:cNvPr>
              <p:cNvSpPr/>
              <p:nvPr/>
            </p:nvSpPr>
            <p:spPr>
              <a:xfrm>
                <a:off x="8648326" y="-913563"/>
                <a:ext cx="512830" cy="587692"/>
              </a:xfrm>
              <a:custGeom>
                <a:avLst/>
                <a:gdLst>
                  <a:gd name="connsiteX0" fmla="*/ 512831 w 512830"/>
                  <a:gd name="connsiteY0" fmla="*/ 503968 h 587692"/>
                  <a:gd name="connsiteX1" fmla="*/ 298708 w 512830"/>
                  <a:gd name="connsiteY1" fmla="*/ 587693 h 587692"/>
                  <a:gd name="connsiteX2" fmla="*/ 5 w 512830"/>
                  <a:gd name="connsiteY2" fmla="*/ 297085 h 587692"/>
                  <a:gd name="connsiteX3" fmla="*/ 298708 w 512830"/>
                  <a:gd name="connsiteY3" fmla="*/ 0 h 587692"/>
                  <a:gd name="connsiteX4" fmla="*/ 505592 w 512830"/>
                  <a:gd name="connsiteY4" fmla="*/ 86106 h 587692"/>
                  <a:gd name="connsiteX5" fmla="*/ 434726 w 512830"/>
                  <a:gd name="connsiteY5" fmla="*/ 154496 h 587692"/>
                  <a:gd name="connsiteX6" fmla="*/ 298708 w 512830"/>
                  <a:gd name="connsiteY6" fmla="*/ 101346 h 587692"/>
                  <a:gd name="connsiteX7" fmla="*/ 104684 w 512830"/>
                  <a:gd name="connsiteY7" fmla="*/ 296990 h 587692"/>
                  <a:gd name="connsiteX8" fmla="*/ 298708 w 512830"/>
                  <a:gd name="connsiteY8" fmla="*/ 487775 h 587692"/>
                  <a:gd name="connsiteX9" fmla="*/ 440345 w 512830"/>
                  <a:gd name="connsiteY9" fmla="*/ 430625 h 587692"/>
                  <a:gd name="connsiteX10" fmla="*/ 512831 w 512830"/>
                  <a:gd name="connsiteY10" fmla="*/ 503968 h 58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830" h="587692">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A9A610C-2024-43FF-8486-1A0B676524D7}"/>
                  </a:ext>
                </a:extLst>
              </p:cNvPr>
              <p:cNvSpPr/>
              <p:nvPr/>
            </p:nvSpPr>
            <p:spPr>
              <a:xfrm>
                <a:off x="9293840" y="-921659"/>
                <a:ext cx="482545" cy="597330"/>
              </a:xfrm>
              <a:custGeom>
                <a:avLst/>
                <a:gdLst>
                  <a:gd name="connsiteX0" fmla="*/ 382524 w 482545"/>
                  <a:gd name="connsiteY0" fmla="*/ 156591 h 597330"/>
                  <a:gd name="connsiteX1" fmla="*/ 249460 w 482545"/>
                  <a:gd name="connsiteY1" fmla="*/ 92678 h 597330"/>
                  <a:gd name="connsiteX2" fmla="*/ 132112 w 482545"/>
                  <a:gd name="connsiteY2" fmla="*/ 166497 h 597330"/>
                  <a:gd name="connsiteX3" fmla="*/ 257080 w 482545"/>
                  <a:gd name="connsiteY3" fmla="*/ 238411 h 597330"/>
                  <a:gd name="connsiteX4" fmla="*/ 482536 w 482545"/>
                  <a:gd name="connsiteY4" fmla="*/ 419862 h 597330"/>
                  <a:gd name="connsiteX5" fmla="*/ 244316 w 482545"/>
                  <a:gd name="connsiteY5" fmla="*/ 597313 h 597330"/>
                  <a:gd name="connsiteX6" fmla="*/ 0 w 482545"/>
                  <a:gd name="connsiteY6" fmla="*/ 456724 h 597330"/>
                  <a:gd name="connsiteX7" fmla="*/ 88963 w 482545"/>
                  <a:gd name="connsiteY7" fmla="*/ 411575 h 597330"/>
                  <a:gd name="connsiteX8" fmla="*/ 246793 w 482545"/>
                  <a:gd name="connsiteY8" fmla="*/ 504254 h 597330"/>
                  <a:gd name="connsiteX9" fmla="*/ 377094 w 482545"/>
                  <a:gd name="connsiteY9" fmla="*/ 418910 h 597330"/>
                  <a:gd name="connsiteX10" fmla="*/ 247459 w 482545"/>
                  <a:gd name="connsiteY10" fmla="*/ 334899 h 597330"/>
                  <a:gd name="connsiteX11" fmla="*/ 27527 w 482545"/>
                  <a:gd name="connsiteY11" fmla="*/ 162306 h 597330"/>
                  <a:gd name="connsiteX12" fmla="*/ 247079 w 482545"/>
                  <a:gd name="connsiteY12" fmla="*/ 0 h 597330"/>
                  <a:gd name="connsiteX13" fmla="*/ 467487 w 482545"/>
                  <a:gd name="connsiteY13" fmla="*/ 113824 h 597330"/>
                  <a:gd name="connsiteX14" fmla="*/ 382524 w 482545"/>
                  <a:gd name="connsiteY14" fmla="*/ 156591 h 5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545" h="59733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grpFill/>
              <a:ln w="9525" cap="flat">
                <a:noFill/>
                <a:prstDash val="solid"/>
                <a:miter/>
              </a:ln>
            </p:spPr>
            <p:txBody>
              <a:bodyPr rtlCol="0" anchor="ctr"/>
              <a:lstStyle/>
              <a:p>
                <a:endParaRPr lang="en-US"/>
              </a:p>
            </p:txBody>
          </p:sp>
        </p:grpSp>
      </p:grpSp>
      <p:grpSp>
        <p:nvGrpSpPr>
          <p:cNvPr id="27" name="Graphic 3">
            <a:extLst>
              <a:ext uri="{FF2B5EF4-FFF2-40B4-BE49-F238E27FC236}">
                <a16:creationId xmlns:a16="http://schemas.microsoft.com/office/drawing/2014/main" id="{78459689-1F44-435B-BFB1-240D9176E03A}"/>
              </a:ext>
            </a:extLst>
          </p:cNvPr>
          <p:cNvGrpSpPr/>
          <p:nvPr/>
        </p:nvGrpSpPr>
        <p:grpSpPr>
          <a:xfrm>
            <a:off x="2088170" y="6466231"/>
            <a:ext cx="333213" cy="175847"/>
            <a:chOff x="3189287" y="1895475"/>
            <a:chExt cx="5810250" cy="3067050"/>
          </a:xfrm>
          <a:solidFill>
            <a:srgbClr val="75848E"/>
          </a:solidFill>
        </p:grpSpPr>
        <p:sp>
          <p:nvSpPr>
            <p:cNvPr id="28" name="Freeform: Shape 27">
              <a:extLst>
                <a:ext uri="{FF2B5EF4-FFF2-40B4-BE49-F238E27FC236}">
                  <a16:creationId xmlns:a16="http://schemas.microsoft.com/office/drawing/2014/main" id="{C6635FF2-86AD-46F3-BFD2-D27CF927E430}"/>
                </a:ext>
              </a:extLst>
            </p:cNvPr>
            <p:cNvSpPr/>
            <p:nvPr/>
          </p:nvSpPr>
          <p:spPr>
            <a:xfrm>
              <a:off x="4832254" y="3930110"/>
              <a:ext cx="254888" cy="1009554"/>
            </a:xfrm>
            <a:custGeom>
              <a:avLst/>
              <a:gdLst>
                <a:gd name="connsiteX0" fmla="*/ 0 w 254888"/>
                <a:gd name="connsiteY0" fmla="*/ 0 h 1009554"/>
                <a:gd name="connsiteX1" fmla="*/ 254889 w 254888"/>
                <a:gd name="connsiteY1" fmla="*/ 0 h 1009554"/>
                <a:gd name="connsiteX2" fmla="*/ 254889 w 254888"/>
                <a:gd name="connsiteY2" fmla="*/ 1009555 h 1009554"/>
                <a:gd name="connsiteX3" fmla="*/ 0 w 254888"/>
                <a:gd name="connsiteY3" fmla="*/ 1009555 h 1009554"/>
              </a:gdLst>
              <a:ahLst/>
              <a:cxnLst>
                <a:cxn ang="0">
                  <a:pos x="connsiteX0" y="connsiteY0"/>
                </a:cxn>
                <a:cxn ang="0">
                  <a:pos x="connsiteX1" y="connsiteY1"/>
                </a:cxn>
                <a:cxn ang="0">
                  <a:pos x="connsiteX2" y="connsiteY2"/>
                </a:cxn>
                <a:cxn ang="0">
                  <a:pos x="connsiteX3" y="connsiteY3"/>
                </a:cxn>
              </a:cxnLst>
              <a:rect l="l" t="t" r="r" b="b"/>
              <a:pathLst>
                <a:path w="254888" h="1009554">
                  <a:moveTo>
                    <a:pt x="0" y="0"/>
                  </a:moveTo>
                  <a:lnTo>
                    <a:pt x="254889" y="0"/>
                  </a:lnTo>
                  <a:lnTo>
                    <a:pt x="254889" y="1009555"/>
                  </a:lnTo>
                  <a:lnTo>
                    <a:pt x="0" y="1009555"/>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7F048F5-4ED3-4440-BC48-B533DC5E867A}"/>
                </a:ext>
              </a:extLst>
            </p:cNvPr>
            <p:cNvSpPr/>
            <p:nvPr/>
          </p:nvSpPr>
          <p:spPr>
            <a:xfrm>
              <a:off x="6371208" y="3912298"/>
              <a:ext cx="770191" cy="1045368"/>
            </a:xfrm>
            <a:custGeom>
              <a:avLst/>
              <a:gdLst>
                <a:gd name="connsiteX0" fmla="*/ 770192 w 770191"/>
                <a:gd name="connsiteY0" fmla="*/ 307086 h 1045368"/>
                <a:gd name="connsiteX1" fmla="*/ 555784 w 770191"/>
                <a:gd name="connsiteY1" fmla="*/ 253270 h 1045368"/>
                <a:gd name="connsiteX2" fmla="*/ 276701 w 770191"/>
                <a:gd name="connsiteY2" fmla="*/ 522446 h 1045368"/>
                <a:gd name="connsiteX3" fmla="*/ 555784 w 770191"/>
                <a:gd name="connsiteY3" fmla="*/ 792004 h 1045368"/>
                <a:gd name="connsiteX4" fmla="*/ 770192 w 770191"/>
                <a:gd name="connsiteY4" fmla="*/ 738473 h 1045368"/>
                <a:gd name="connsiteX5" fmla="*/ 770192 w 770191"/>
                <a:gd name="connsiteY5" fmla="*/ 1009459 h 1045368"/>
                <a:gd name="connsiteX6" fmla="*/ 538163 w 770191"/>
                <a:gd name="connsiteY6" fmla="*/ 1045369 h 1045368"/>
                <a:gd name="connsiteX7" fmla="*/ 0 w 770191"/>
                <a:gd name="connsiteY7" fmla="*/ 522446 h 1045368"/>
                <a:gd name="connsiteX8" fmla="*/ 538163 w 770191"/>
                <a:gd name="connsiteY8" fmla="*/ 0 h 1045368"/>
                <a:gd name="connsiteX9" fmla="*/ 770192 w 770191"/>
                <a:gd name="connsiteY9" fmla="*/ 36195 h 1045368"/>
                <a:gd name="connsiteX10" fmla="*/ 770192 w 77019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191" h="1045368">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F13F90E-8BAD-44D4-A998-363740B7419C}"/>
                </a:ext>
              </a:extLst>
            </p:cNvPr>
            <p:cNvSpPr/>
            <p:nvPr/>
          </p:nvSpPr>
          <p:spPr>
            <a:xfrm>
              <a:off x="3712304" y="3912298"/>
              <a:ext cx="770381" cy="1045368"/>
            </a:xfrm>
            <a:custGeom>
              <a:avLst/>
              <a:gdLst>
                <a:gd name="connsiteX0" fmla="*/ 770382 w 770381"/>
                <a:gd name="connsiteY0" fmla="*/ 307086 h 1045368"/>
                <a:gd name="connsiteX1" fmla="*/ 555974 w 770381"/>
                <a:gd name="connsiteY1" fmla="*/ 253270 h 1045368"/>
                <a:gd name="connsiteX2" fmla="*/ 276892 w 770381"/>
                <a:gd name="connsiteY2" fmla="*/ 522446 h 1045368"/>
                <a:gd name="connsiteX3" fmla="*/ 555974 w 770381"/>
                <a:gd name="connsiteY3" fmla="*/ 792004 h 1045368"/>
                <a:gd name="connsiteX4" fmla="*/ 770382 w 770381"/>
                <a:gd name="connsiteY4" fmla="*/ 738473 h 1045368"/>
                <a:gd name="connsiteX5" fmla="*/ 770382 w 770381"/>
                <a:gd name="connsiteY5" fmla="*/ 1009459 h 1045368"/>
                <a:gd name="connsiteX6" fmla="*/ 537591 w 770381"/>
                <a:gd name="connsiteY6" fmla="*/ 1045369 h 1045368"/>
                <a:gd name="connsiteX7" fmla="*/ 0 w 770381"/>
                <a:gd name="connsiteY7" fmla="*/ 522446 h 1045368"/>
                <a:gd name="connsiteX8" fmla="*/ 537591 w 770381"/>
                <a:gd name="connsiteY8" fmla="*/ 0 h 1045368"/>
                <a:gd name="connsiteX9" fmla="*/ 770382 w 770381"/>
                <a:gd name="connsiteY9" fmla="*/ 36195 h 1045368"/>
                <a:gd name="connsiteX10" fmla="*/ 770382 w 770381"/>
                <a:gd name="connsiteY10" fmla="*/ 30708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0381" h="1045368">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4008ACB-0A13-4363-8914-308CCBCD7797}"/>
                </a:ext>
              </a:extLst>
            </p:cNvPr>
            <p:cNvSpPr/>
            <p:nvPr/>
          </p:nvSpPr>
          <p:spPr>
            <a:xfrm>
              <a:off x="7409719" y="3912298"/>
              <a:ext cx="1066323" cy="1045368"/>
            </a:xfrm>
            <a:custGeom>
              <a:avLst/>
              <a:gdLst>
                <a:gd name="connsiteX0" fmla="*/ 532829 w 1066323"/>
                <a:gd name="connsiteY0" fmla="*/ 257080 h 1045368"/>
                <a:gd name="connsiteX1" fmla="*/ 269558 w 1066323"/>
                <a:gd name="connsiteY1" fmla="*/ 522446 h 1045368"/>
                <a:gd name="connsiteX2" fmla="*/ 532829 w 1066323"/>
                <a:gd name="connsiteY2" fmla="*/ 788099 h 1045368"/>
                <a:gd name="connsiteX3" fmla="*/ 796576 w 1066323"/>
                <a:gd name="connsiteY3" fmla="*/ 522446 h 1045368"/>
                <a:gd name="connsiteX4" fmla="*/ 532829 w 1066323"/>
                <a:gd name="connsiteY4" fmla="*/ 257080 h 1045368"/>
                <a:gd name="connsiteX5" fmla="*/ 1066324 w 1066323"/>
                <a:gd name="connsiteY5" fmla="*/ 522446 h 1045368"/>
                <a:gd name="connsiteX6" fmla="*/ 532924 w 1066323"/>
                <a:gd name="connsiteY6" fmla="*/ 1045369 h 1045368"/>
                <a:gd name="connsiteX7" fmla="*/ 0 w 1066323"/>
                <a:gd name="connsiteY7" fmla="*/ 522446 h 1045368"/>
                <a:gd name="connsiteX8" fmla="*/ 532924 w 1066323"/>
                <a:gd name="connsiteY8" fmla="*/ 0 h 1045368"/>
                <a:gd name="connsiteX9" fmla="*/ 1066324 w 1066323"/>
                <a:gd name="connsiteY9" fmla="*/ 522446 h 1045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6323" h="1045368">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908495B-0A60-4940-9DF3-97ABBAE01FC4}"/>
                </a:ext>
              </a:extLst>
            </p:cNvPr>
            <p:cNvSpPr/>
            <p:nvPr/>
          </p:nvSpPr>
          <p:spPr>
            <a:xfrm>
              <a:off x="5429090" y="3911822"/>
              <a:ext cx="694943" cy="1045844"/>
            </a:xfrm>
            <a:custGeom>
              <a:avLst/>
              <a:gdLst>
                <a:gd name="connsiteX0" fmla="*/ 624173 w 694943"/>
                <a:gd name="connsiteY0" fmla="*/ 247650 h 1045844"/>
                <a:gd name="connsiteX1" fmla="*/ 425005 w 694943"/>
                <a:gd name="connsiteY1" fmla="*/ 217075 h 1045844"/>
                <a:gd name="connsiteX2" fmla="*/ 267462 w 694943"/>
                <a:gd name="connsiteY2" fmla="*/ 299656 h 1045844"/>
                <a:gd name="connsiteX3" fmla="*/ 384238 w 694943"/>
                <a:gd name="connsiteY3" fmla="*/ 395859 h 1045844"/>
                <a:gd name="connsiteX4" fmla="*/ 454724 w 694943"/>
                <a:gd name="connsiteY4" fmla="*/ 418147 h 1045844"/>
                <a:gd name="connsiteX5" fmla="*/ 694944 w 694943"/>
                <a:gd name="connsiteY5" fmla="*/ 707041 h 1045844"/>
                <a:gd name="connsiteX6" fmla="*/ 277463 w 694943"/>
                <a:gd name="connsiteY6" fmla="*/ 1045845 h 1045844"/>
                <a:gd name="connsiteX7" fmla="*/ 2572 w 694943"/>
                <a:gd name="connsiteY7" fmla="*/ 1018222 h 1045844"/>
                <a:gd name="connsiteX8" fmla="*/ 2572 w 694943"/>
                <a:gd name="connsiteY8" fmla="*/ 785813 h 1045844"/>
                <a:gd name="connsiteX9" fmla="*/ 242792 w 694943"/>
                <a:gd name="connsiteY9" fmla="*/ 823341 h 1045844"/>
                <a:gd name="connsiteX10" fmla="*/ 428244 w 694943"/>
                <a:gd name="connsiteY10" fmla="*/ 729044 h 1045844"/>
                <a:gd name="connsiteX11" fmla="*/ 314325 w 694943"/>
                <a:gd name="connsiteY11" fmla="*/ 628555 h 1045844"/>
                <a:gd name="connsiteX12" fmla="*/ 260033 w 694943"/>
                <a:gd name="connsiteY12" fmla="*/ 610933 h 1045844"/>
                <a:gd name="connsiteX13" fmla="*/ 0 w 694943"/>
                <a:gd name="connsiteY13" fmla="*/ 315659 h 1045844"/>
                <a:gd name="connsiteX14" fmla="*/ 376238 w 694943"/>
                <a:gd name="connsiteY14" fmla="*/ 0 h 1045844"/>
                <a:gd name="connsiteX15" fmla="*/ 624269 w 694943"/>
                <a:gd name="connsiteY15" fmla="*/ 31909 h 1045844"/>
                <a:gd name="connsiteX16" fmla="*/ 624269 w 694943"/>
                <a:gd name="connsiteY16" fmla="*/ 247650 h 1045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4943" h="1045844">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5364878-C4CF-4B46-A107-F76C33F513FD}"/>
                </a:ext>
              </a:extLst>
            </p:cNvPr>
            <p:cNvSpPr/>
            <p:nvPr/>
          </p:nvSpPr>
          <p:spPr>
            <a:xfrm>
              <a:off x="3189287" y="2719292"/>
              <a:ext cx="252698" cy="517302"/>
            </a:xfrm>
            <a:custGeom>
              <a:avLst/>
              <a:gdLst>
                <a:gd name="connsiteX0" fmla="*/ 252698 w 252698"/>
                <a:gd name="connsiteY0" fmla="*/ 126016 h 517302"/>
                <a:gd name="connsiteX1" fmla="*/ 126397 w 252698"/>
                <a:gd name="connsiteY1" fmla="*/ 0 h 517302"/>
                <a:gd name="connsiteX2" fmla="*/ 0 w 252698"/>
                <a:gd name="connsiteY2" fmla="*/ 126016 h 517302"/>
                <a:gd name="connsiteX3" fmla="*/ 0 w 252698"/>
                <a:gd name="connsiteY3" fmla="*/ 390906 h 517302"/>
                <a:gd name="connsiteX4" fmla="*/ 126397 w 252698"/>
                <a:gd name="connsiteY4" fmla="*/ 517303 h 517302"/>
                <a:gd name="connsiteX5" fmla="*/ 252698 w 252698"/>
                <a:gd name="connsiteY5" fmla="*/ 390906 h 517302"/>
                <a:gd name="connsiteX6" fmla="*/ 252698 w 252698"/>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698" h="517302">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CA1819-6181-42B6-9B23-ACFBE9D7036E}"/>
                </a:ext>
              </a:extLst>
            </p:cNvPr>
            <p:cNvSpPr/>
            <p:nvPr/>
          </p:nvSpPr>
          <p:spPr>
            <a:xfrm>
              <a:off x="3883945" y="2371343"/>
              <a:ext cx="252983" cy="865251"/>
            </a:xfrm>
            <a:custGeom>
              <a:avLst/>
              <a:gdLst>
                <a:gd name="connsiteX0" fmla="*/ 252984 w 252983"/>
                <a:gd name="connsiteY0" fmla="*/ 126016 h 865251"/>
                <a:gd name="connsiteX1" fmla="*/ 126397 w 252983"/>
                <a:gd name="connsiteY1" fmla="*/ 0 h 865251"/>
                <a:gd name="connsiteX2" fmla="*/ 0 w 252983"/>
                <a:gd name="connsiteY2" fmla="*/ 126016 h 865251"/>
                <a:gd name="connsiteX3" fmla="*/ 0 w 252983"/>
                <a:gd name="connsiteY3" fmla="*/ 738854 h 865251"/>
                <a:gd name="connsiteX4" fmla="*/ 126397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305053D-262F-4EF1-BA9D-CC2A59A161E2}"/>
                </a:ext>
              </a:extLst>
            </p:cNvPr>
            <p:cNvSpPr/>
            <p:nvPr/>
          </p:nvSpPr>
          <p:spPr>
            <a:xfrm>
              <a:off x="4578508" y="1895475"/>
              <a:ext cx="253079" cy="1593056"/>
            </a:xfrm>
            <a:custGeom>
              <a:avLst/>
              <a:gdLst>
                <a:gd name="connsiteX0" fmla="*/ 253079 w 253079"/>
                <a:gd name="connsiteY0" fmla="*/ 126016 h 1593056"/>
                <a:gd name="connsiteX1" fmla="*/ 126873 w 253079"/>
                <a:gd name="connsiteY1" fmla="*/ 0 h 1593056"/>
                <a:gd name="connsiteX2" fmla="*/ 0 w 253079"/>
                <a:gd name="connsiteY2" fmla="*/ 126016 h 1593056"/>
                <a:gd name="connsiteX3" fmla="*/ 0 w 253079"/>
                <a:gd name="connsiteY3" fmla="*/ 1466469 h 1593056"/>
                <a:gd name="connsiteX4" fmla="*/ 126873 w 253079"/>
                <a:gd name="connsiteY4" fmla="*/ 1593056 h 1593056"/>
                <a:gd name="connsiteX5" fmla="*/ 253079 w 253079"/>
                <a:gd name="connsiteY5" fmla="*/ 1466469 h 1593056"/>
                <a:gd name="connsiteX6" fmla="*/ 253079 w 253079"/>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079" h="1593056">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795DBDE-4B7E-47FA-8665-5C3362194E3E}"/>
                </a:ext>
              </a:extLst>
            </p:cNvPr>
            <p:cNvSpPr/>
            <p:nvPr/>
          </p:nvSpPr>
          <p:spPr>
            <a:xfrm>
              <a:off x="5273452" y="2371343"/>
              <a:ext cx="252983" cy="865251"/>
            </a:xfrm>
            <a:custGeom>
              <a:avLst/>
              <a:gdLst>
                <a:gd name="connsiteX0" fmla="*/ 252984 w 252983"/>
                <a:gd name="connsiteY0" fmla="*/ 126016 h 865251"/>
                <a:gd name="connsiteX1" fmla="*/ 126683 w 252983"/>
                <a:gd name="connsiteY1" fmla="*/ 0 h 865251"/>
                <a:gd name="connsiteX2" fmla="*/ 0 w 252983"/>
                <a:gd name="connsiteY2" fmla="*/ 126016 h 865251"/>
                <a:gd name="connsiteX3" fmla="*/ 0 w 252983"/>
                <a:gd name="connsiteY3" fmla="*/ 738854 h 865251"/>
                <a:gd name="connsiteX4" fmla="*/ 126683 w 252983"/>
                <a:gd name="connsiteY4" fmla="*/ 865251 h 865251"/>
                <a:gd name="connsiteX5" fmla="*/ 252984 w 252983"/>
                <a:gd name="connsiteY5" fmla="*/ 738854 h 865251"/>
                <a:gd name="connsiteX6" fmla="*/ 252984 w 252983"/>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983" h="865251">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2745DBFD-AD8C-43C9-9A47-41215A195AD6}"/>
                </a:ext>
              </a:extLst>
            </p:cNvPr>
            <p:cNvSpPr/>
            <p:nvPr/>
          </p:nvSpPr>
          <p:spPr>
            <a:xfrm>
              <a:off x="5968110" y="2719292"/>
              <a:ext cx="252412" cy="517302"/>
            </a:xfrm>
            <a:custGeom>
              <a:avLst/>
              <a:gdLst>
                <a:gd name="connsiteX0" fmla="*/ 252413 w 252412"/>
                <a:gd name="connsiteY0" fmla="*/ 126016 h 517302"/>
                <a:gd name="connsiteX1" fmla="*/ 126683 w 252412"/>
                <a:gd name="connsiteY1" fmla="*/ 0 h 517302"/>
                <a:gd name="connsiteX2" fmla="*/ 0 w 252412"/>
                <a:gd name="connsiteY2" fmla="*/ 126016 h 517302"/>
                <a:gd name="connsiteX3" fmla="*/ 0 w 252412"/>
                <a:gd name="connsiteY3" fmla="*/ 390906 h 517302"/>
                <a:gd name="connsiteX4" fmla="*/ 126683 w 252412"/>
                <a:gd name="connsiteY4" fmla="*/ 517303 h 517302"/>
                <a:gd name="connsiteX5" fmla="*/ 252413 w 252412"/>
                <a:gd name="connsiteY5" fmla="*/ 390906 h 517302"/>
                <a:gd name="connsiteX6" fmla="*/ 252413 w 252412"/>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412" h="517302">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E905EB8-FB56-40EA-ACFA-24F524776401}"/>
                </a:ext>
              </a:extLst>
            </p:cNvPr>
            <p:cNvSpPr/>
            <p:nvPr/>
          </p:nvSpPr>
          <p:spPr>
            <a:xfrm>
              <a:off x="6663530" y="2371343"/>
              <a:ext cx="251936" cy="865251"/>
            </a:xfrm>
            <a:custGeom>
              <a:avLst/>
              <a:gdLst>
                <a:gd name="connsiteX0" fmla="*/ 251936 w 251936"/>
                <a:gd name="connsiteY0" fmla="*/ 126016 h 865251"/>
                <a:gd name="connsiteX1" fmla="*/ 125635 w 251936"/>
                <a:gd name="connsiteY1" fmla="*/ 0 h 865251"/>
                <a:gd name="connsiteX2" fmla="*/ 0 w 251936"/>
                <a:gd name="connsiteY2" fmla="*/ 126016 h 865251"/>
                <a:gd name="connsiteX3" fmla="*/ 0 w 251936"/>
                <a:gd name="connsiteY3" fmla="*/ 738854 h 865251"/>
                <a:gd name="connsiteX4" fmla="*/ 125635 w 251936"/>
                <a:gd name="connsiteY4" fmla="*/ 865251 h 865251"/>
                <a:gd name="connsiteX5" fmla="*/ 251936 w 251936"/>
                <a:gd name="connsiteY5" fmla="*/ 738854 h 865251"/>
                <a:gd name="connsiteX6" fmla="*/ 251936 w 251936"/>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865251">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5C72906-D89D-45F3-8FF9-090BFFA4277C}"/>
                </a:ext>
              </a:extLst>
            </p:cNvPr>
            <p:cNvSpPr/>
            <p:nvPr/>
          </p:nvSpPr>
          <p:spPr>
            <a:xfrm>
              <a:off x="7358379" y="1895475"/>
              <a:ext cx="251936" cy="1593056"/>
            </a:xfrm>
            <a:custGeom>
              <a:avLst/>
              <a:gdLst>
                <a:gd name="connsiteX0" fmla="*/ 251936 w 251936"/>
                <a:gd name="connsiteY0" fmla="*/ 126016 h 1593056"/>
                <a:gd name="connsiteX1" fmla="*/ 126016 w 251936"/>
                <a:gd name="connsiteY1" fmla="*/ 0 h 1593056"/>
                <a:gd name="connsiteX2" fmla="*/ 0 w 251936"/>
                <a:gd name="connsiteY2" fmla="*/ 126016 h 1593056"/>
                <a:gd name="connsiteX3" fmla="*/ 0 w 251936"/>
                <a:gd name="connsiteY3" fmla="*/ 1466469 h 1593056"/>
                <a:gd name="connsiteX4" fmla="*/ 126016 w 251936"/>
                <a:gd name="connsiteY4" fmla="*/ 1593056 h 1593056"/>
                <a:gd name="connsiteX5" fmla="*/ 251936 w 251936"/>
                <a:gd name="connsiteY5" fmla="*/ 1466469 h 1593056"/>
                <a:gd name="connsiteX6" fmla="*/ 251936 w 251936"/>
                <a:gd name="connsiteY6" fmla="*/ 126016 h 159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936" h="1593056">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EDB2A8C-1F2E-4C1E-A439-08AD810AF0CF}"/>
                </a:ext>
              </a:extLst>
            </p:cNvPr>
            <p:cNvSpPr/>
            <p:nvPr/>
          </p:nvSpPr>
          <p:spPr>
            <a:xfrm>
              <a:off x="8051609" y="2371343"/>
              <a:ext cx="254221" cy="865251"/>
            </a:xfrm>
            <a:custGeom>
              <a:avLst/>
              <a:gdLst>
                <a:gd name="connsiteX0" fmla="*/ 254222 w 254221"/>
                <a:gd name="connsiteY0" fmla="*/ 126016 h 865251"/>
                <a:gd name="connsiteX1" fmla="*/ 126397 w 254221"/>
                <a:gd name="connsiteY1" fmla="*/ 0 h 865251"/>
                <a:gd name="connsiteX2" fmla="*/ 0 w 254221"/>
                <a:gd name="connsiteY2" fmla="*/ 126016 h 865251"/>
                <a:gd name="connsiteX3" fmla="*/ 0 w 254221"/>
                <a:gd name="connsiteY3" fmla="*/ 738854 h 865251"/>
                <a:gd name="connsiteX4" fmla="*/ 126397 w 254221"/>
                <a:gd name="connsiteY4" fmla="*/ 865251 h 865251"/>
                <a:gd name="connsiteX5" fmla="*/ 254222 w 254221"/>
                <a:gd name="connsiteY5" fmla="*/ 738854 h 865251"/>
                <a:gd name="connsiteX6" fmla="*/ 254222 w 254221"/>
                <a:gd name="connsiteY6" fmla="*/ 126016 h 86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221" h="865251">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7D77182-7536-485B-9D96-23E0CE9E1261}"/>
                </a:ext>
              </a:extLst>
            </p:cNvPr>
            <p:cNvSpPr/>
            <p:nvPr/>
          </p:nvSpPr>
          <p:spPr>
            <a:xfrm>
              <a:off x="8747029" y="2719292"/>
              <a:ext cx="252221" cy="517302"/>
            </a:xfrm>
            <a:custGeom>
              <a:avLst/>
              <a:gdLst>
                <a:gd name="connsiteX0" fmla="*/ 252222 w 252221"/>
                <a:gd name="connsiteY0" fmla="*/ 126016 h 517302"/>
                <a:gd name="connsiteX1" fmla="*/ 126206 w 252221"/>
                <a:gd name="connsiteY1" fmla="*/ 0 h 517302"/>
                <a:gd name="connsiteX2" fmla="*/ 0 w 252221"/>
                <a:gd name="connsiteY2" fmla="*/ 126016 h 517302"/>
                <a:gd name="connsiteX3" fmla="*/ 0 w 252221"/>
                <a:gd name="connsiteY3" fmla="*/ 390906 h 517302"/>
                <a:gd name="connsiteX4" fmla="*/ 126206 w 252221"/>
                <a:gd name="connsiteY4" fmla="*/ 517303 h 517302"/>
                <a:gd name="connsiteX5" fmla="*/ 252222 w 252221"/>
                <a:gd name="connsiteY5" fmla="*/ 390906 h 517302"/>
                <a:gd name="connsiteX6" fmla="*/ 252222 w 252221"/>
                <a:gd name="connsiteY6" fmla="*/ 126016 h 51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221" h="517302">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65C36F84-55A6-40ED-A1C1-93F6C0EE67D3}"/>
                </a:ext>
              </a:extLst>
            </p:cNvPr>
            <p:cNvSpPr/>
            <p:nvPr/>
          </p:nvSpPr>
          <p:spPr>
            <a:xfrm>
              <a:off x="8744552" y="4806696"/>
              <a:ext cx="109252" cy="132968"/>
            </a:xfrm>
            <a:custGeom>
              <a:avLst/>
              <a:gdLst>
                <a:gd name="connsiteX0" fmla="*/ 109252 w 109252"/>
                <a:gd name="connsiteY0" fmla="*/ 0 h 132968"/>
                <a:gd name="connsiteX1" fmla="*/ 109252 w 109252"/>
                <a:gd name="connsiteY1" fmla="*/ 15811 h 132968"/>
                <a:gd name="connsiteX2" fmla="*/ 63627 w 109252"/>
                <a:gd name="connsiteY2" fmla="*/ 15811 h 132968"/>
                <a:gd name="connsiteX3" fmla="*/ 63627 w 109252"/>
                <a:gd name="connsiteY3" fmla="*/ 132969 h 132968"/>
                <a:gd name="connsiteX4" fmla="*/ 45244 w 109252"/>
                <a:gd name="connsiteY4" fmla="*/ 132969 h 132968"/>
                <a:gd name="connsiteX5" fmla="*/ 45244 w 109252"/>
                <a:gd name="connsiteY5" fmla="*/ 15811 h 132968"/>
                <a:gd name="connsiteX6" fmla="*/ 0 w 109252"/>
                <a:gd name="connsiteY6" fmla="*/ 15811 h 132968"/>
                <a:gd name="connsiteX7" fmla="*/ 0 w 109252"/>
                <a:gd name="connsiteY7" fmla="*/ 0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52" h="132968">
                  <a:moveTo>
                    <a:pt x="109252" y="0"/>
                  </a:moveTo>
                  <a:lnTo>
                    <a:pt x="109252" y="15811"/>
                  </a:lnTo>
                  <a:lnTo>
                    <a:pt x="63627" y="15811"/>
                  </a:lnTo>
                  <a:lnTo>
                    <a:pt x="63627" y="132969"/>
                  </a:lnTo>
                  <a:lnTo>
                    <a:pt x="45244" y="132969"/>
                  </a:lnTo>
                  <a:lnTo>
                    <a:pt x="45244" y="15811"/>
                  </a:lnTo>
                  <a:lnTo>
                    <a:pt x="0" y="15811"/>
                  </a:lnTo>
                  <a:lnTo>
                    <a:pt x="0"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F75A252-2362-4975-895C-2DAC265BC558}"/>
                </a:ext>
              </a:extLst>
            </p:cNvPr>
            <p:cNvSpPr/>
            <p:nvPr/>
          </p:nvSpPr>
          <p:spPr>
            <a:xfrm>
              <a:off x="8862948" y="4806696"/>
              <a:ext cx="136207" cy="132968"/>
            </a:xfrm>
            <a:custGeom>
              <a:avLst/>
              <a:gdLst>
                <a:gd name="connsiteX0" fmla="*/ 0 w 136207"/>
                <a:gd name="connsiteY0" fmla="*/ 0 h 132968"/>
                <a:gd name="connsiteX1" fmla="*/ 28670 w 136207"/>
                <a:gd name="connsiteY1" fmla="*/ 0 h 132968"/>
                <a:gd name="connsiteX2" fmla="*/ 68771 w 136207"/>
                <a:gd name="connsiteY2" fmla="*/ 109061 h 132968"/>
                <a:gd name="connsiteX3" fmla="*/ 69247 w 136207"/>
                <a:gd name="connsiteY3" fmla="*/ 109061 h 132968"/>
                <a:gd name="connsiteX4" fmla="*/ 107633 w 136207"/>
                <a:gd name="connsiteY4" fmla="*/ 0 h 132968"/>
                <a:gd name="connsiteX5" fmla="*/ 136208 w 136207"/>
                <a:gd name="connsiteY5" fmla="*/ 0 h 132968"/>
                <a:gd name="connsiteX6" fmla="*/ 136208 w 136207"/>
                <a:gd name="connsiteY6" fmla="*/ 132969 h 132968"/>
                <a:gd name="connsiteX7" fmla="*/ 117063 w 136207"/>
                <a:gd name="connsiteY7" fmla="*/ 132969 h 132968"/>
                <a:gd name="connsiteX8" fmla="*/ 117063 w 136207"/>
                <a:gd name="connsiteY8" fmla="*/ 23908 h 132968"/>
                <a:gd name="connsiteX9" fmla="*/ 116491 w 136207"/>
                <a:gd name="connsiteY9" fmla="*/ 23908 h 132968"/>
                <a:gd name="connsiteX10" fmla="*/ 76295 w 136207"/>
                <a:gd name="connsiteY10" fmla="*/ 132969 h 132968"/>
                <a:gd name="connsiteX11" fmla="*/ 58674 w 136207"/>
                <a:gd name="connsiteY11" fmla="*/ 132969 h 132968"/>
                <a:gd name="connsiteX12" fmla="*/ 19336 w 136207"/>
                <a:gd name="connsiteY12" fmla="*/ 23908 h 132968"/>
                <a:gd name="connsiteX13" fmla="*/ 18669 w 136207"/>
                <a:gd name="connsiteY13" fmla="*/ 23908 h 132968"/>
                <a:gd name="connsiteX14" fmla="*/ 18669 w 136207"/>
                <a:gd name="connsiteY14" fmla="*/ 132969 h 132968"/>
                <a:gd name="connsiteX15" fmla="*/ 0 w 136207"/>
                <a:gd name="connsiteY15" fmla="*/ 132969 h 13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6207" h="132968">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grpFill/>
            <a:ln w="9525" cap="flat">
              <a:noFill/>
              <a:prstDash val="solid"/>
              <a:miter/>
            </a:ln>
          </p:spPr>
          <p:txBody>
            <a:bodyPr rtlCol="0" anchor="ctr"/>
            <a:lstStyle/>
            <a:p>
              <a:endParaRPr lang="en-US"/>
            </a:p>
          </p:txBody>
        </p:sp>
      </p:grpSp>
      <p:sp>
        <p:nvSpPr>
          <p:cNvPr id="5" name="TextBox 4">
            <a:extLst>
              <a:ext uri="{FF2B5EF4-FFF2-40B4-BE49-F238E27FC236}">
                <a16:creationId xmlns:a16="http://schemas.microsoft.com/office/drawing/2014/main" id="{827C5542-6478-66E6-0B5C-694D6CF6DA21}"/>
              </a:ext>
            </a:extLst>
          </p:cNvPr>
          <p:cNvSpPr txBox="1"/>
          <p:nvPr userDrawn="1">
            <p:extLst>
              <p:ext uri="{1162E1C5-73C7-4A58-AE30-91384D911F3F}">
                <p184:classification xmlns:p184="http://schemas.microsoft.com/office/powerpoint/2018/4/main" val="ftr"/>
              </p:ext>
            </p:extLst>
          </p:nvPr>
        </p:nvSpPr>
        <p:spPr>
          <a:xfrm>
            <a:off x="11385550" y="6672580"/>
            <a:ext cx="765175"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cs typeface="Calibri" panose="020F0502020204030204" pitchFamily="34" charset="0"/>
              </a:rPr>
              <a:t>Cisco Confidential</a:t>
            </a:r>
          </a:p>
        </p:txBody>
      </p:sp>
    </p:spTree>
    <p:extLst>
      <p:ext uri="{BB962C8B-B14F-4D97-AF65-F5344CB8AC3E}">
        <p14:creationId xmlns:p14="http://schemas.microsoft.com/office/powerpoint/2010/main" val="3155321353"/>
      </p:ext>
    </p:extLst>
  </p:cSld>
  <p:clrMap bg1="lt1" tx1="dk1" bg2="lt2" tx2="dk2" accent1="accent1" accent2="accent2" accent3="accent3" accent4="accent4" accent5="accent5" accent6="accent6" hlink="hlink" folHlink="folHlink"/>
  <p:sldLayoutIdLst>
    <p:sldLayoutId id="2147484439" r:id="rId1"/>
    <p:sldLayoutId id="2147484440" r:id="rId2"/>
    <p:sldLayoutId id="2147484442" r:id="rId3"/>
    <p:sldLayoutId id="2147484443" r:id="rId4"/>
    <p:sldLayoutId id="2147484444" r:id="rId5"/>
    <p:sldLayoutId id="2147484445" r:id="rId6"/>
    <p:sldLayoutId id="2147484446" r:id="rId7"/>
    <p:sldLayoutId id="2147484447" r:id="rId8"/>
    <p:sldLayoutId id="2147484448" r:id="rId9"/>
    <p:sldLayoutId id="2147484449" r:id="rId10"/>
    <p:sldLayoutId id="2147484450" r:id="rId11"/>
    <p:sldLayoutId id="2147484451" r:id="rId12"/>
    <p:sldLayoutId id="2147484452" r:id="rId13"/>
    <p:sldLayoutId id="2147484453" r:id="rId14"/>
    <p:sldLayoutId id="2147484454" r:id="rId15"/>
    <p:sldLayoutId id="2147484455" r:id="rId16"/>
    <p:sldLayoutId id="2147484456" r:id="rId17"/>
    <p:sldLayoutId id="2147484457" r:id="rId18"/>
    <p:sldLayoutId id="2147484458" r:id="rId19"/>
    <p:sldLayoutId id="2147484459" r:id="rId20"/>
    <p:sldLayoutId id="2147484460" r:id="rId21"/>
    <p:sldLayoutId id="2147484461" r:id="rId22"/>
    <p:sldLayoutId id="2147484462" r:id="rId23"/>
    <p:sldLayoutId id="2147484463" r:id="rId24"/>
    <p:sldLayoutId id="2147484464" r:id="rId25"/>
    <p:sldLayoutId id="2147484465" r:id="rId26"/>
    <p:sldLayoutId id="2147484466" r:id="rId27"/>
    <p:sldLayoutId id="2147484467" r:id="rId28"/>
    <p:sldLayoutId id="2147484468" r:id="rId29"/>
    <p:sldLayoutId id="2147484469" r:id="rId30"/>
    <p:sldLayoutId id="2147484470" r:id="rId31"/>
    <p:sldLayoutId id="2147484471" r:id="rId32"/>
    <p:sldLayoutId id="2147484472" r:id="rId33"/>
    <p:sldLayoutId id="2147484473" r:id="rId34"/>
    <p:sldLayoutId id="2147484474" r:id="rId35"/>
    <p:sldLayoutId id="2147484475" r:id="rId36"/>
    <p:sldLayoutId id="2147484476" r:id="rId37"/>
    <p:sldLayoutId id="2147484477" r:id="rId38"/>
    <p:sldLayoutId id="2147484478" r:id="rId39"/>
    <p:sldLayoutId id="2147484479" r:id="rId40"/>
    <p:sldLayoutId id="2147484480" r:id="rId41"/>
    <p:sldLayoutId id="2147484481" r:id="rId42"/>
  </p:sldLayoutIdLst>
  <p:hf hdr="0" dt="0"/>
  <p:txStyles>
    <p:titleStyle>
      <a:lvl1pPr algn="l" defTabSz="914126" rtl="0" eaLnBrk="1" latinLnBrk="0" hangingPunct="1">
        <a:lnSpc>
          <a:spcPct val="90000"/>
        </a:lnSpc>
        <a:spcBef>
          <a:spcPct val="0"/>
        </a:spcBef>
        <a:buNone/>
        <a:defRPr sz="3200" kern="1200">
          <a:solidFill>
            <a:schemeClr val="tx1"/>
          </a:solidFill>
          <a:latin typeface="+mn-lt"/>
          <a:ea typeface="+mj-ea"/>
          <a:cs typeface="Arial" panose="020B0604020202020204" pitchFamily="34" charset="0"/>
        </a:defRPr>
      </a:lvl1pPr>
    </p:titleStyle>
    <p:bodyStyle>
      <a:lvl1pPr marL="0" indent="0" algn="l" defTabSz="914126" rtl="0" eaLnBrk="1" latinLnBrk="0" hangingPunct="1">
        <a:lnSpc>
          <a:spcPct val="110000"/>
        </a:lnSpc>
        <a:spcBef>
          <a:spcPts val="600"/>
        </a:spcBef>
        <a:spcAft>
          <a:spcPts val="0"/>
        </a:spcAft>
        <a:buClr>
          <a:schemeClr val="accent1"/>
        </a:buClr>
        <a:buSzPct val="75000"/>
        <a:buFont typeface="Arial" panose="020B0604020202020204" pitchFamily="34" charset="0"/>
        <a:buChar char="​"/>
        <a:defRPr sz="1400" kern="1200">
          <a:solidFill>
            <a:schemeClr val="tx1"/>
          </a:solidFill>
          <a:latin typeface="+mn-lt"/>
          <a:ea typeface="+mn-ea"/>
          <a:cs typeface="Arial" panose="020B0604020202020204" pitchFamily="34" charset="0"/>
        </a:defRPr>
      </a:lvl1pPr>
      <a:lvl2pPr marL="284163" indent="-171450" algn="l" defTabSz="914126" rtl="0" eaLnBrk="1" latinLnBrk="0" hangingPunct="1">
        <a:lnSpc>
          <a:spcPct val="100000"/>
        </a:lnSpc>
        <a:spcBef>
          <a:spcPts val="600"/>
        </a:spcBef>
        <a:spcAft>
          <a:spcPts val="0"/>
        </a:spcAft>
        <a:buClr>
          <a:schemeClr val="accent1"/>
        </a:buClr>
        <a:buSzPct val="100000"/>
        <a:buFont typeface="Arial" panose="020B0604020202020204" pitchFamily="34" charset="0"/>
        <a:buChar char="•"/>
        <a:defRPr sz="1200" kern="1200">
          <a:solidFill>
            <a:schemeClr val="tx1"/>
          </a:solidFill>
          <a:latin typeface="+mn-lt"/>
          <a:ea typeface="+mn-ea"/>
          <a:cs typeface="Arial" panose="020B0604020202020204" pitchFamily="34" charset="0"/>
        </a:defRPr>
      </a:lvl2pPr>
      <a:lvl3pPr marL="457200" indent="-171450" algn="l" defTabSz="914126" rtl="0" eaLnBrk="1" latinLnBrk="0" hangingPunct="1">
        <a:lnSpc>
          <a:spcPct val="100000"/>
        </a:lnSpc>
        <a:spcBef>
          <a:spcPts val="600"/>
        </a:spcBef>
        <a:spcAft>
          <a:spcPts val="0"/>
        </a:spcAft>
        <a:buClr>
          <a:schemeClr val="tx2"/>
        </a:buClr>
        <a:buSzPct val="90000"/>
        <a:buFont typeface="AppD Sans" panose="00000500000000000000" pitchFamily="2" charset="0"/>
        <a:buChar char="–"/>
        <a:tabLst/>
        <a:defRPr sz="1000" kern="1200">
          <a:solidFill>
            <a:schemeClr val="tx1"/>
          </a:solidFill>
          <a:latin typeface="+mn-lt"/>
          <a:ea typeface="+mn-ea"/>
          <a:cs typeface="Arial" panose="020B0604020202020204" pitchFamily="34" charset="0"/>
        </a:defRPr>
      </a:lvl3pPr>
      <a:lvl4pPr marL="0" indent="0" algn="l" defTabSz="914126" rtl="0" eaLnBrk="1" latinLnBrk="0" hangingPunct="1">
        <a:lnSpc>
          <a:spcPct val="100000"/>
        </a:lnSpc>
        <a:spcBef>
          <a:spcPts val="1000"/>
        </a:spcBef>
        <a:spcAft>
          <a:spcPts val="0"/>
        </a:spcAft>
        <a:buSzPct val="25000"/>
        <a:buFontTx/>
        <a:buChar char="​"/>
        <a:tabLst>
          <a:tab pos="403104" algn="l"/>
        </a:tabLst>
        <a:defRPr sz="2400" kern="1200" baseline="0">
          <a:solidFill>
            <a:schemeClr val="accent1"/>
          </a:solidFill>
          <a:latin typeface="+mn-lt"/>
          <a:ea typeface="+mn-ea"/>
          <a:cs typeface="Arial" panose="020B0604020202020204" pitchFamily="34" charset="0"/>
        </a:defRPr>
      </a:lvl4pPr>
      <a:lvl5pPr marL="282575" indent="-282575" algn="l" defTabSz="914126" rtl="0" eaLnBrk="1" latinLnBrk="0" hangingPunct="1">
        <a:lnSpc>
          <a:spcPct val="110000"/>
        </a:lnSpc>
        <a:spcBef>
          <a:spcPts val="600"/>
        </a:spcBef>
        <a:spcAft>
          <a:spcPts val="0"/>
        </a:spcAft>
        <a:buClr>
          <a:schemeClr val="tx1"/>
        </a:buClr>
        <a:buSzPct val="100000"/>
        <a:buFont typeface="+mj-lt"/>
        <a:buAutoNum type="arabicPeriod"/>
        <a:defRPr sz="1400" kern="1200" baseline="0">
          <a:solidFill>
            <a:schemeClr val="tx1"/>
          </a:solidFill>
          <a:latin typeface="+mn-lt"/>
          <a:ea typeface="+mn-ea"/>
          <a:cs typeface="Arial" panose="020B0604020202020204" pitchFamily="34" charset="0"/>
        </a:defRPr>
      </a:lvl5pPr>
      <a:lvl6pPr marL="0" indent="0" algn="l" defTabSz="914126" rtl="0" eaLnBrk="1" latinLnBrk="0" hangingPunct="1">
        <a:lnSpc>
          <a:spcPct val="110000"/>
        </a:lnSpc>
        <a:spcBef>
          <a:spcPts val="1200"/>
        </a:spcBef>
        <a:spcAft>
          <a:spcPts val="0"/>
        </a:spcAft>
        <a:buSzPct val="25000"/>
        <a:buFontTx/>
        <a:buChar char="​"/>
        <a:defRPr sz="1400" kern="1200">
          <a:solidFill>
            <a:schemeClr val="tx1"/>
          </a:solidFill>
          <a:latin typeface="AppD Sans Medium" panose="00000600000000000000" pitchFamily="2" charset="0"/>
          <a:ea typeface="+mn-ea"/>
          <a:cs typeface="Arial" panose="020B0604020202020204" pitchFamily="34" charset="0"/>
        </a:defRPr>
      </a:lvl6pPr>
      <a:lvl7pPr marL="285664" indent="-285664" algn="l" defTabSz="914126" rtl="0" eaLnBrk="1" latinLnBrk="0" hangingPunct="1">
        <a:lnSpc>
          <a:spcPct val="110000"/>
        </a:lnSpc>
        <a:spcBef>
          <a:spcPts val="600"/>
        </a:spcBef>
        <a:spcAft>
          <a:spcPts val="0"/>
        </a:spcAft>
        <a:buFont typeface="Wingdings" panose="05000000000000000000" pitchFamily="2" charset="2"/>
        <a:buChar char="q"/>
        <a:defRPr sz="1400" kern="1200">
          <a:solidFill>
            <a:schemeClr val="tx1"/>
          </a:solidFill>
          <a:latin typeface="+mn-lt"/>
          <a:ea typeface="+mn-ea"/>
          <a:cs typeface="Arial" panose="020B0604020202020204" pitchFamily="34" charset="0"/>
        </a:defRPr>
      </a:lvl7pPr>
      <a:lvl8pPr marL="0" indent="0" algn="l" defTabSz="914126" rtl="0" eaLnBrk="1" latinLnBrk="0" hangingPunct="1">
        <a:lnSpc>
          <a:spcPct val="110000"/>
        </a:lnSpc>
        <a:spcBef>
          <a:spcPts val="1200"/>
        </a:spcBef>
        <a:spcAft>
          <a:spcPts val="0"/>
        </a:spcAft>
        <a:buSzPct val="25000"/>
        <a:buFontTx/>
        <a:buChar char="​"/>
        <a:defRPr sz="1000" b="0" kern="1200" cap="all" spc="200" baseline="0">
          <a:solidFill>
            <a:schemeClr val="accent1"/>
          </a:solidFill>
          <a:latin typeface="AppD Sans Medium" panose="00000600000000000000" pitchFamily="2" charset="0"/>
          <a:ea typeface="+mn-ea"/>
          <a:cs typeface="Arial" panose="020B0604020202020204" pitchFamily="34" charset="0"/>
        </a:defRPr>
      </a:lvl8pPr>
      <a:lvl9pPr marL="0" indent="0" algn="l" defTabSz="914126" rtl="0" eaLnBrk="1" latinLnBrk="0" hangingPunct="1">
        <a:lnSpc>
          <a:spcPct val="90000"/>
        </a:lnSpc>
        <a:spcBef>
          <a:spcPts val="1200"/>
        </a:spcBef>
        <a:spcAft>
          <a:spcPts val="0"/>
        </a:spcAft>
        <a:buSzPct val="25000"/>
        <a:buFontTx/>
        <a:buChar char="​"/>
        <a:defRPr sz="5400" kern="1200" spc="0">
          <a:solidFill>
            <a:schemeClr val="accent1"/>
          </a:solidFill>
          <a:latin typeface="+mn-lt"/>
          <a:ea typeface="+mn-ea"/>
          <a:cs typeface="Arial" panose="020B0604020202020204" pitchFamily="34" charset="0"/>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8">
          <p15:clr>
            <a:srgbClr val="F26B43"/>
          </p15:clr>
        </p15:guide>
        <p15:guide id="2" pos="306">
          <p15:clr>
            <a:srgbClr val="F26B43"/>
          </p15:clr>
        </p15:guide>
        <p15:guide id="3" pos="7371">
          <p15:clr>
            <a:srgbClr val="F26B43"/>
          </p15:clr>
        </p15:guide>
        <p15:guide id="4" orient="horz" pos="387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a:t>Title Goes Here</a:t>
            </a:r>
          </a:p>
        </p:txBody>
      </p:sp>
      <p:sp>
        <p:nvSpPr>
          <p:cNvPr id="13" name="Rectangle 4"/>
          <p:cNvSpPr>
            <a:spLocks noChangeArrowheads="1"/>
          </p:cNvSpPr>
          <p:nvPr userDrawn="1"/>
        </p:nvSpPr>
        <p:spPr bwMode="ltGray">
          <a:xfrm>
            <a:off x="636906" y="6322204"/>
            <a:ext cx="4534733" cy="206025"/>
          </a:xfrm>
          <a:prstGeom prst="rect">
            <a:avLst/>
          </a:prstGeom>
          <a:noFill/>
          <a:ln w="9525">
            <a:noFill/>
            <a:miter lim="800000"/>
            <a:headEnd/>
            <a:tailEnd/>
          </a:ln>
          <a:effectLst/>
        </p:spPr>
        <p:txBody>
          <a:bodyPr wrap="square" lIns="82115" tIns="41056" rIns="82115" bIns="41056" anchor="b">
            <a:spAutoFit/>
          </a:bodyPr>
          <a:lstStyle/>
          <a:p>
            <a:pPr defTabSz="814305" fontAlgn="auto">
              <a:spcBef>
                <a:spcPts val="0"/>
              </a:spcBef>
              <a:spcAft>
                <a:spcPts val="0"/>
              </a:spcAft>
              <a:defRPr/>
            </a:pPr>
            <a:r>
              <a:rPr lang="en-US" sz="800" spc="27" baseline="0">
                <a:solidFill>
                  <a:schemeClr val="bg2">
                    <a:lumMod val="65000"/>
                  </a:schemeClr>
                </a:solidFill>
                <a:latin typeface="+mn-lt"/>
                <a:ea typeface="+mn-ea"/>
                <a:cs typeface="CiscoSans Thin"/>
              </a:rPr>
              <a:t>© 2021  Cisco and/or its affiliates. All rights reserved.   Cisco Confidential</a:t>
            </a:r>
          </a:p>
        </p:txBody>
      </p:sp>
      <p:sp>
        <p:nvSpPr>
          <p:cNvPr id="4" name="Rectangle 7"/>
          <p:cNvSpPr>
            <a:spLocks noChangeArrowheads="1"/>
          </p:cNvSpPr>
          <p:nvPr userDrawn="1"/>
        </p:nvSpPr>
        <p:spPr bwMode="ltGray">
          <a:xfrm>
            <a:off x="11354277" y="6323876"/>
            <a:ext cx="298049" cy="206025"/>
          </a:xfrm>
          <a:prstGeom prst="rect">
            <a:avLst/>
          </a:prstGeom>
          <a:noFill/>
          <a:ln w="9525" algn="ctr">
            <a:noFill/>
            <a:miter lim="800000"/>
            <a:headEnd/>
            <a:tailEnd/>
          </a:ln>
          <a:effectLst/>
        </p:spPr>
        <p:txBody>
          <a:bodyPr wrap="none" lIns="82115" tIns="41056" rIns="82115" bIns="41056" anchor="b">
            <a:spAutoFit/>
          </a:bodyPr>
          <a:lstStyle/>
          <a:p>
            <a:pPr algn="l" defTabSz="814305" rtl="0" fontAlgn="auto">
              <a:spcBef>
                <a:spcPts val="0"/>
              </a:spcBef>
              <a:spcAft>
                <a:spcPts val="0"/>
              </a:spcAft>
              <a:defRPr/>
            </a:pPr>
            <a:fld id="{6A1E46DC-7EF6-4EA2-B285-14272867D133}" type="slidenum">
              <a:rPr lang="en-US" sz="800" kern="1200" spc="27" baseline="0">
                <a:solidFill>
                  <a:schemeClr val="bg2">
                    <a:lumMod val="65000"/>
                  </a:schemeClr>
                </a:solidFill>
                <a:latin typeface="+mn-lt"/>
                <a:ea typeface="+mn-ea"/>
                <a:cs typeface="CiscoSans Thin"/>
              </a:rPr>
              <a:pPr algn="l" defTabSz="814305" rtl="0" fontAlgn="auto">
                <a:spcBef>
                  <a:spcPts val="0"/>
                </a:spcBef>
                <a:spcAft>
                  <a:spcPts val="0"/>
                </a:spcAft>
                <a:defRPr/>
              </a:pPr>
              <a:t>‹#›</a:t>
            </a:fld>
            <a:endParaRPr lang="en-US" sz="800" kern="1200" spc="27" baseline="0">
              <a:solidFill>
                <a:schemeClr val="bg2">
                  <a:lumMod val="65000"/>
                </a:schemeClr>
              </a:solidFill>
              <a:latin typeface="+mn-lt"/>
              <a:ea typeface="+mn-ea"/>
              <a:cs typeface="CiscoSans Thin"/>
            </a:endParaRPr>
          </a:p>
        </p:txBody>
      </p:sp>
      <p:sp>
        <p:nvSpPr>
          <p:cNvPr id="3" name="TextBox 2">
            <a:extLst>
              <a:ext uri="{FF2B5EF4-FFF2-40B4-BE49-F238E27FC236}">
                <a16:creationId xmlns:a16="http://schemas.microsoft.com/office/drawing/2014/main" id="{C2FF20FE-59EE-F56E-472D-823CAF2B9D78}"/>
              </a:ext>
            </a:extLst>
          </p:cNvPr>
          <p:cNvSpPr txBox="1"/>
          <p:nvPr userDrawn="1">
            <p:extLst>
              <p:ext uri="{1162E1C5-73C7-4A58-AE30-91384D911F3F}">
                <p184:classification xmlns:p184="http://schemas.microsoft.com/office/powerpoint/2018/4/main" val="ftr"/>
              </p:ext>
            </p:extLst>
          </p:nvPr>
        </p:nvSpPr>
        <p:spPr>
          <a:xfrm>
            <a:off x="11385550" y="6672580"/>
            <a:ext cx="765175"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cs typeface="Calibri" panose="020F0502020204030204" pitchFamily="34" charset="0"/>
              </a:rPr>
              <a:t>Cisco Confidential</a:t>
            </a:r>
          </a:p>
        </p:txBody>
      </p:sp>
    </p:spTree>
    <p:extLst>
      <p:ext uri="{BB962C8B-B14F-4D97-AF65-F5344CB8AC3E}">
        <p14:creationId xmlns:p14="http://schemas.microsoft.com/office/powerpoint/2010/main" val="1652432519"/>
      </p:ext>
    </p:extLst>
  </p:cSld>
  <p:clrMap bg1="lt1" tx1="dk1" bg2="lt2" tx2="dk2" accent1="accent1" accent2="accent2" accent3="accent3" accent4="accent4" accent5="accent5" accent6="accent6" hlink="hlink" folHlink="folHlink"/>
  <p:sldLayoutIdLst>
    <p:sldLayoutId id="2147485199" r:id="rId1"/>
    <p:sldLayoutId id="2147485200" r:id="rId2"/>
    <p:sldLayoutId id="2147485201" r:id="rId3"/>
    <p:sldLayoutId id="2147485202" r:id="rId4"/>
    <p:sldLayoutId id="2147485203" r:id="rId5"/>
    <p:sldLayoutId id="2147485204" r:id="rId6"/>
    <p:sldLayoutId id="2147485205" r:id="rId7"/>
    <p:sldLayoutId id="2147485206" r:id="rId8"/>
    <p:sldLayoutId id="2147485207" r:id="rId9"/>
    <p:sldLayoutId id="2147485208" r:id="rId10"/>
    <p:sldLayoutId id="2147485209" r:id="rId11"/>
    <p:sldLayoutId id="2147485210" r:id="rId12"/>
    <p:sldLayoutId id="2147485211" r:id="rId13"/>
    <p:sldLayoutId id="2147485212" r:id="rId14"/>
    <p:sldLayoutId id="2147485213" r:id="rId15"/>
    <p:sldLayoutId id="2147485214" r:id="rId16"/>
    <p:sldLayoutId id="2147485215" r:id="rId17"/>
    <p:sldLayoutId id="2147485216" r:id="rId18"/>
    <p:sldLayoutId id="2147485217" r:id="rId19"/>
    <p:sldLayoutId id="2147485218" r:id="rId20"/>
    <p:sldLayoutId id="2147485219" r:id="rId21"/>
    <p:sldLayoutId id="2147485220" r:id="rId22"/>
    <p:sldLayoutId id="2147485221" r:id="rId23"/>
    <p:sldLayoutId id="2147485222" r:id="rId24"/>
    <p:sldLayoutId id="2147485223" r:id="rId25"/>
    <p:sldLayoutId id="2147485224" r:id="rId26"/>
    <p:sldLayoutId id="2147485225" r:id="rId27"/>
    <p:sldLayoutId id="2147485226" r:id="rId28"/>
    <p:sldLayoutId id="2147485227" r:id="rId29"/>
    <p:sldLayoutId id="2147485228" r:id="rId30"/>
    <p:sldLayoutId id="2147485229" r:id="rId31"/>
  </p:sldLayoutIdLst>
  <p:txStyles>
    <p:titleStyle>
      <a:lvl1pPr algn="l" defTabSz="912261" rtl="0" eaLnBrk="1" fontAlgn="base" hangingPunct="1">
        <a:lnSpc>
          <a:spcPct val="80000"/>
        </a:lnSpc>
        <a:spcBef>
          <a:spcPct val="0"/>
        </a:spcBef>
        <a:spcAft>
          <a:spcPct val="0"/>
        </a:spcAft>
        <a:defRPr lang="en-US" sz="3733" b="0" i="0" u="none" kern="1200" dirty="0">
          <a:solidFill>
            <a:schemeClr val="bg1"/>
          </a:solidFill>
          <a:latin typeface="+mj-lt"/>
          <a:ea typeface="CiscoSansTT Thin" charset="0"/>
          <a:cs typeface="CiscoSansTT Thin" charset="0"/>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585216"/>
            <a:ext cx="12192000" cy="399130"/>
          </a:xfrm>
          <a:prstGeom prst="rect">
            <a:avLst/>
          </a:prstGeom>
        </p:spPr>
        <p:txBody>
          <a:bodyPr vert="horz" lIns="91440" tIns="45720" rIns="91440" bIns="45720" rtlCol="0" anchor="t" anchorCtr="0">
            <a:noAutofit/>
          </a:bodyPr>
          <a:lstStyle/>
          <a:p>
            <a:pPr lvl="0"/>
            <a:r>
              <a:rPr lang="en-US"/>
              <a:t>Title, </a:t>
            </a:r>
            <a:r>
              <a:rPr lang="en-US" err="1"/>
              <a:t>AppD</a:t>
            </a:r>
            <a:r>
              <a:rPr lang="en-US"/>
              <a:t> Regular, 32pt, 1 line</a:t>
            </a:r>
          </a:p>
        </p:txBody>
      </p:sp>
      <p:graphicFrame>
        <p:nvGraphicFramePr>
          <p:cNvPr id="7" name="Table 6">
            <a:extLst>
              <a:ext uri="{FF2B5EF4-FFF2-40B4-BE49-F238E27FC236}">
                <a16:creationId xmlns:a16="http://schemas.microsoft.com/office/drawing/2014/main" id="{FF39C723-D4AE-9744-BC9E-63880BEF7D1A}"/>
              </a:ext>
            </a:extLst>
          </p:cNvPr>
          <p:cNvGraphicFramePr>
            <a:graphicFrameLocks noGrp="1"/>
          </p:cNvGraphicFramePr>
          <p:nvPr/>
        </p:nvGraphicFramePr>
        <p:xfrm>
          <a:off x="151246" y="6426002"/>
          <a:ext cx="11587808" cy="267653"/>
        </p:xfrm>
        <a:graphic>
          <a:graphicData uri="http://schemas.openxmlformats.org/drawingml/2006/table">
            <a:tbl>
              <a:tblPr firstRow="1" bandRow="1">
                <a:tableStyleId>{5940675A-B579-460E-94D1-54222C63F5DA}</a:tableStyleId>
              </a:tblPr>
              <a:tblGrid>
                <a:gridCol w="1931516">
                  <a:extLst>
                    <a:ext uri="{9D8B030D-6E8A-4147-A177-3AD203B41FA5}">
                      <a16:colId xmlns:a16="http://schemas.microsoft.com/office/drawing/2014/main" val="3344150346"/>
                    </a:ext>
                  </a:extLst>
                </a:gridCol>
                <a:gridCol w="2389030">
                  <a:extLst>
                    <a:ext uri="{9D8B030D-6E8A-4147-A177-3AD203B41FA5}">
                      <a16:colId xmlns:a16="http://schemas.microsoft.com/office/drawing/2014/main" val="1020994592"/>
                    </a:ext>
                  </a:extLst>
                </a:gridCol>
                <a:gridCol w="5940835">
                  <a:extLst>
                    <a:ext uri="{9D8B030D-6E8A-4147-A177-3AD203B41FA5}">
                      <a16:colId xmlns:a16="http://schemas.microsoft.com/office/drawing/2014/main" val="15253715"/>
                    </a:ext>
                  </a:extLst>
                </a:gridCol>
                <a:gridCol w="736903">
                  <a:extLst>
                    <a:ext uri="{9D8B030D-6E8A-4147-A177-3AD203B41FA5}">
                      <a16:colId xmlns:a16="http://schemas.microsoft.com/office/drawing/2014/main" val="133971687"/>
                    </a:ext>
                  </a:extLst>
                </a:gridCol>
                <a:gridCol w="589524">
                  <a:extLst>
                    <a:ext uri="{9D8B030D-6E8A-4147-A177-3AD203B41FA5}">
                      <a16:colId xmlns:a16="http://schemas.microsoft.com/office/drawing/2014/main" val="400846910"/>
                    </a:ext>
                  </a:extLst>
                </a:gridCol>
              </a:tblGrid>
              <a:tr h="267653">
                <a:tc>
                  <a:txBody>
                    <a:bodyPr/>
                    <a:lstStyle/>
                    <a:p>
                      <a:pPr marL="0" marR="0" lvl="0" indent="0" algn="ctr" defTabSz="412647" rtl="0" eaLnBrk="1" fontAlgn="auto" latinLnBrk="0" hangingPunct="1">
                        <a:lnSpc>
                          <a:spcPct val="100000"/>
                        </a:lnSpc>
                        <a:spcBef>
                          <a:spcPts val="0"/>
                        </a:spcBef>
                        <a:spcAft>
                          <a:spcPts val="0"/>
                        </a:spcAft>
                        <a:buClrTx/>
                        <a:buSzTx/>
                        <a:buFontTx/>
                        <a:buNone/>
                        <a:tabLst/>
                        <a:defRPr/>
                      </a:pPr>
                      <a:endParaRPr lang="en-US" sz="700" b="0" i="0" kern="1200" spc="20">
                        <a:solidFill>
                          <a:srgbClr val="75848E"/>
                        </a:solidFill>
                        <a:effectLst/>
                        <a:latin typeface="AppD Sans Light" pitchFamily="2" charset="77"/>
                        <a:ea typeface="+mn-ea"/>
                        <a:cs typeface="+mn-cs"/>
                      </a:endParaRPr>
                    </a:p>
                  </a:txBody>
                  <a:tcPr marL="0" marR="0" marT="0" marB="0" anchor="ctr">
                    <a:lnL w="3175" cap="flat" cmpd="sng" algn="ctr">
                      <a:noFill/>
                      <a:prstDash val="solid"/>
                      <a:round/>
                      <a:headEnd type="none" w="med" len="med"/>
                      <a:tailEnd type="none" w="med" len="med"/>
                    </a:lnL>
                    <a:lnR w="3175" cap="flat" cmpd="sng" algn="ctr">
                      <a:solidFill>
                        <a:srgbClr val="8EA6B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12647" rtl="0" eaLnBrk="1" fontAlgn="auto" latinLnBrk="0" hangingPunct="1">
                        <a:lnSpc>
                          <a:spcPct val="100000"/>
                        </a:lnSpc>
                        <a:spcBef>
                          <a:spcPts val="0"/>
                        </a:spcBef>
                        <a:spcAft>
                          <a:spcPts val="0"/>
                        </a:spcAft>
                        <a:buClrTx/>
                        <a:buSzTx/>
                        <a:buFontTx/>
                        <a:buNone/>
                        <a:tabLst/>
                        <a:defRPr/>
                      </a:pPr>
                      <a:r>
                        <a:rPr lang="en-US" sz="700" b="0" i="0" kern="1200" spc="20">
                          <a:solidFill>
                            <a:srgbClr val="75848E"/>
                          </a:solidFill>
                          <a:effectLst/>
                          <a:latin typeface="AppD Sans Light" pitchFamily="2" charset="77"/>
                          <a:ea typeface="+mn-ea"/>
                          <a:cs typeface="+mn-cs"/>
                        </a:rPr>
                        <a:t>                      AppDynamics</a:t>
                      </a:r>
                      <a:r>
                        <a:rPr lang="en-US" sz="700" b="0" i="0" kern="1200" spc="20" baseline="0">
                          <a:solidFill>
                            <a:srgbClr val="75848E"/>
                          </a:solidFill>
                          <a:effectLst/>
                          <a:latin typeface="AppD Sans Light" pitchFamily="2" charset="77"/>
                          <a:ea typeface="+mn-ea"/>
                          <a:cs typeface="+mn-cs"/>
                        </a:rPr>
                        <a:t> is part of Cisco</a:t>
                      </a:r>
                      <a:r>
                        <a:rPr lang="en-US" sz="700" b="0" i="0" kern="1200" baseline="0">
                          <a:solidFill>
                            <a:srgbClr val="75848E"/>
                          </a:solidFill>
                          <a:effectLst/>
                          <a:latin typeface="AppD Sans Light" pitchFamily="2" charset="77"/>
                          <a:ea typeface="+mn-ea"/>
                          <a:cs typeface="+mn-cs"/>
                        </a:rPr>
                        <a:t>.</a:t>
                      </a:r>
                      <a:endParaRPr lang="en-US" sz="700" b="0" i="0" kern="1200">
                        <a:solidFill>
                          <a:srgbClr val="75848E"/>
                        </a:solidFill>
                        <a:effectLst/>
                        <a:latin typeface="AppD Sans Light" pitchFamily="2" charset="77"/>
                        <a:ea typeface="+mn-ea"/>
                        <a:cs typeface="+mn-cs"/>
                      </a:endParaRPr>
                    </a:p>
                  </a:txBody>
                  <a:tcPr marL="365855" marR="0" marT="0" marB="0" anchor="ctr">
                    <a:lnL w="3175" cap="flat" cmpd="sng" algn="ctr">
                      <a:solidFill>
                        <a:srgbClr val="8EA6B2"/>
                      </a:solidFill>
                      <a:prstDash val="solid"/>
                      <a:round/>
                      <a:headEnd type="none" w="med" len="med"/>
                      <a:tailEnd type="none" w="med" len="med"/>
                    </a:lnL>
                    <a:lnR w="3175" cap="flat" cmpd="sng" algn="ctr">
                      <a:solidFill>
                        <a:srgbClr val="8EA6B2"/>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763" marR="0" lvl="0" indent="0" algn="l" defTabSz="412647" rtl="0" eaLnBrk="1" fontAlgn="auto" latinLnBrk="0" hangingPunct="1">
                        <a:lnSpc>
                          <a:spcPct val="100000"/>
                        </a:lnSpc>
                        <a:spcBef>
                          <a:spcPts val="0"/>
                        </a:spcBef>
                        <a:spcAft>
                          <a:spcPts val="0"/>
                        </a:spcAft>
                        <a:buClrTx/>
                        <a:buSzTx/>
                        <a:buFontTx/>
                        <a:buNone/>
                        <a:tabLst/>
                        <a:defRPr/>
                      </a:pPr>
                      <a:r>
                        <a:rPr lang="en-US" sz="700" b="0" i="0" kern="1000" spc="60" baseline="0">
                          <a:solidFill>
                            <a:srgbClr val="75848E"/>
                          </a:solidFill>
                          <a:effectLst/>
                          <a:latin typeface="AppD Sans Light" pitchFamily="2" charset="77"/>
                          <a:ea typeface="+mn-ea"/>
                          <a:cs typeface="+mn-cs"/>
                        </a:rPr>
                        <a:t>© 2020 Cisco and/or its affiliates. All rights reserved. APPDYNAMICS CONFIDENTIAL AND PROPRIETARY</a:t>
                      </a:r>
                    </a:p>
                  </a:txBody>
                  <a:tcPr marL="228600" marR="0" marT="0" marB="0" anchor="ctr">
                    <a:lnL w="3175" cap="flat" cmpd="sng" algn="ctr">
                      <a:solidFill>
                        <a:srgbClr val="8EA6B2"/>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12647" rtl="0" eaLnBrk="1" fontAlgn="auto" latinLnBrk="0" hangingPunct="1">
                        <a:lnSpc>
                          <a:spcPct val="100000"/>
                        </a:lnSpc>
                        <a:spcBef>
                          <a:spcPts val="0"/>
                        </a:spcBef>
                        <a:spcAft>
                          <a:spcPts val="0"/>
                        </a:spcAft>
                        <a:buClrTx/>
                        <a:buSzTx/>
                        <a:buFontTx/>
                        <a:buNone/>
                        <a:tabLst/>
                        <a:defRPr/>
                      </a:pPr>
                      <a:endParaRPr lang="en-US" sz="700" b="0" i="0" kern="1000" spc="60" baseline="0">
                        <a:solidFill>
                          <a:srgbClr val="75848E"/>
                        </a:solidFill>
                        <a:effectLst/>
                        <a:latin typeface="AppD Sans Light" pitchFamily="2" charset="77"/>
                        <a:ea typeface="+mn-ea"/>
                        <a:cs typeface="+mn-cs"/>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12647" rtl="0" eaLnBrk="1" fontAlgn="auto" latinLnBrk="0" hangingPunct="1">
                        <a:lnSpc>
                          <a:spcPct val="100000"/>
                        </a:lnSpc>
                        <a:spcBef>
                          <a:spcPts val="0"/>
                        </a:spcBef>
                        <a:spcAft>
                          <a:spcPts val="0"/>
                        </a:spcAft>
                        <a:buClrTx/>
                        <a:buSzTx/>
                        <a:buFontTx/>
                        <a:buNone/>
                        <a:tabLst/>
                        <a:defRPr/>
                      </a:pPr>
                      <a:endParaRPr lang="en-US" sz="700" b="1" i="0" kern="1000" spc="60" baseline="0">
                        <a:solidFill>
                          <a:srgbClr val="1B212A"/>
                        </a:solidFill>
                        <a:effectLst/>
                        <a:latin typeface="AppD Sans" pitchFamily="2" charset="77"/>
                        <a:ea typeface="+mn-ea"/>
                        <a:cs typeface="+mn-cs"/>
                      </a:endParaRP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5405612"/>
                  </a:ext>
                </a:extLst>
              </a:tr>
            </a:tbl>
          </a:graphicData>
        </a:graphic>
      </p:graphicFrame>
      <p:pic>
        <p:nvPicPr>
          <p:cNvPr id="8" name="Shape 27">
            <a:extLst>
              <a:ext uri="{FF2B5EF4-FFF2-40B4-BE49-F238E27FC236}">
                <a16:creationId xmlns:a16="http://schemas.microsoft.com/office/drawing/2014/main" id="{82078BA9-A425-A749-B451-0280F4C86E4E}"/>
              </a:ext>
            </a:extLst>
          </p:cNvPr>
          <p:cNvPicPr preferRelativeResize="0"/>
          <p:nvPr/>
        </p:nvPicPr>
        <p:blipFill rotWithShape="1">
          <a:blip r:embed="rId57" cstate="email">
            <a:alphaModFix/>
            <a:duotone>
              <a:prstClr val="black"/>
              <a:schemeClr val="tx2">
                <a:tint val="45000"/>
                <a:satMod val="400000"/>
              </a:schemeClr>
            </a:duotone>
            <a:extLst>
              <a:ext uri="{BEBA8EAE-BF5A-486C-A8C5-ECC9F3942E4B}">
                <a14:imgProps xmlns:a14="http://schemas.microsoft.com/office/drawing/2010/main">
                  <a14:imgLayer r:embed="rId58">
                    <a14:imgEffect>
                      <a14:brightnessContrast bright="-38000" contrast="-32000"/>
                    </a14:imgEffect>
                  </a14:imgLayer>
                </a14:imgProps>
              </a:ext>
              <a:ext uri="{28A0092B-C50C-407E-A947-70E740481C1C}">
                <a14:useLocalDpi xmlns:a14="http://schemas.microsoft.com/office/drawing/2010/main"/>
              </a:ext>
            </a:extLst>
          </a:blip>
          <a:srcRect/>
          <a:stretch/>
        </p:blipFill>
        <p:spPr>
          <a:xfrm>
            <a:off x="771101" y="6480345"/>
            <a:ext cx="1022731" cy="134297"/>
          </a:xfrm>
          <a:prstGeom prst="rect">
            <a:avLst/>
          </a:prstGeom>
          <a:noFill/>
          <a:ln>
            <a:noFill/>
          </a:ln>
        </p:spPr>
      </p:pic>
      <p:pic>
        <p:nvPicPr>
          <p:cNvPr id="9" name="Picture 8">
            <a:extLst>
              <a:ext uri="{FF2B5EF4-FFF2-40B4-BE49-F238E27FC236}">
                <a16:creationId xmlns:a16="http://schemas.microsoft.com/office/drawing/2014/main" id="{D9D261D4-6E03-6242-BFE6-25E961479A49}"/>
              </a:ext>
            </a:extLst>
          </p:cNvPr>
          <p:cNvPicPr>
            <a:picLocks noChangeAspect="1"/>
          </p:cNvPicPr>
          <p:nvPr/>
        </p:nvPicPr>
        <p:blipFill>
          <a:blip r:embed="rId59" cstate="email">
            <a:extLst>
              <a:ext uri="{BEBA8EAE-BF5A-486C-A8C5-ECC9F3942E4B}">
                <a14:imgProps xmlns:a14="http://schemas.microsoft.com/office/drawing/2010/main">
                  <a14:imgLayer r:embed="rId60">
                    <a14:imgEffect>
                      <a14:colorTemperature colorTemp="6100"/>
                    </a14:imgEffect>
                  </a14:imgLayer>
                </a14:imgProps>
              </a:ext>
              <a:ext uri="{28A0092B-C50C-407E-A947-70E740481C1C}">
                <a14:useLocalDpi xmlns:a14="http://schemas.microsoft.com/office/drawing/2010/main"/>
              </a:ext>
            </a:extLst>
          </a:blip>
          <a:stretch>
            <a:fillRect/>
          </a:stretch>
        </p:blipFill>
        <p:spPr>
          <a:xfrm>
            <a:off x="2367094" y="6450156"/>
            <a:ext cx="324452" cy="171954"/>
          </a:xfrm>
          <a:prstGeom prst="rect">
            <a:avLst/>
          </a:prstGeom>
        </p:spPr>
      </p:pic>
      <p:sp>
        <p:nvSpPr>
          <p:cNvPr id="12" name="TextBox 11">
            <a:extLst>
              <a:ext uri="{FF2B5EF4-FFF2-40B4-BE49-F238E27FC236}">
                <a16:creationId xmlns:a16="http://schemas.microsoft.com/office/drawing/2014/main" id="{A3297AE8-E5A1-B347-B952-ABF191FAB0C8}"/>
              </a:ext>
            </a:extLst>
          </p:cNvPr>
          <p:cNvSpPr txBox="1"/>
          <p:nvPr/>
        </p:nvSpPr>
        <p:spPr>
          <a:xfrm>
            <a:off x="11437792" y="6414737"/>
            <a:ext cx="327344" cy="278918"/>
          </a:xfrm>
          <a:prstGeom prst="rect">
            <a:avLst/>
          </a:prstGeom>
        </p:spPr>
        <p:txBody>
          <a:bodyPr vert="horz" wrap="square" lIns="91440" tIns="45720" rIns="91440" bIns="45720" rtlCol="0" anchor="ctr">
            <a:normAutofit fontScale="47500" lnSpcReduction="20000"/>
          </a:bodyPr>
          <a:lstStyle/>
          <a:p>
            <a:pPr algn="l"/>
            <a:fld id="{311237F8-2929-CB49-9823-AD2518862D1D}" type="slidenum">
              <a:rPr lang="en-US" sz="1800" b="0" i="0" smtClean="0">
                <a:solidFill>
                  <a:srgbClr val="75848E"/>
                </a:solidFill>
                <a:latin typeface="AppD Sans Light" pitchFamily="2" charset="77"/>
              </a:rPr>
              <a:t>‹#›</a:t>
            </a:fld>
            <a:endParaRPr lang="en-US" sz="1800" b="0" i="0">
              <a:solidFill>
                <a:srgbClr val="75848E"/>
              </a:solidFill>
              <a:latin typeface="AppD Sans Light" pitchFamily="2" charset="77"/>
            </a:endParaRPr>
          </a:p>
        </p:txBody>
      </p:sp>
      <p:sp>
        <p:nvSpPr>
          <p:cNvPr id="18" name="Text Placeholder 2">
            <a:extLst>
              <a:ext uri="{FF2B5EF4-FFF2-40B4-BE49-F238E27FC236}">
                <a16:creationId xmlns:a16="http://schemas.microsoft.com/office/drawing/2014/main" id="{B4D5E881-5857-B742-8893-A5CDE68191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C9AC02E3-207D-20AD-4EE7-1E127639264A}"/>
              </a:ext>
            </a:extLst>
          </p:cNvPr>
          <p:cNvSpPr txBox="1"/>
          <p:nvPr userDrawn="1">
            <p:extLst>
              <p:ext uri="{1162E1C5-73C7-4A58-AE30-91384D911F3F}">
                <p184:classification xmlns:p184="http://schemas.microsoft.com/office/powerpoint/2018/4/main" val="ftr"/>
              </p:ext>
            </p:extLst>
          </p:nvPr>
        </p:nvSpPr>
        <p:spPr>
          <a:xfrm>
            <a:off x="11385550" y="6672580"/>
            <a:ext cx="765175"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cs typeface="Calibri" panose="020F0502020204030204" pitchFamily="34" charset="0"/>
              </a:rPr>
              <a:t>Cisco Confidential</a:t>
            </a:r>
          </a:p>
        </p:txBody>
      </p:sp>
    </p:spTree>
    <p:extLst>
      <p:ext uri="{BB962C8B-B14F-4D97-AF65-F5344CB8AC3E}">
        <p14:creationId xmlns:p14="http://schemas.microsoft.com/office/powerpoint/2010/main" val="3200002167"/>
      </p:ext>
    </p:extLst>
  </p:cSld>
  <p:clrMap bg1="lt1" tx1="dk1" bg2="lt2" tx2="dk2" accent1="accent1" accent2="accent2" accent3="accent3" accent4="accent4" accent5="accent5" accent6="accent6" hlink="hlink" folHlink="folHlink"/>
  <p:sldLayoutIdLst>
    <p:sldLayoutId id="2147487037" r:id="rId1"/>
    <p:sldLayoutId id="2147487038" r:id="rId2"/>
    <p:sldLayoutId id="2147487039" r:id="rId3"/>
    <p:sldLayoutId id="2147487040" r:id="rId4"/>
    <p:sldLayoutId id="2147487041" r:id="rId5"/>
    <p:sldLayoutId id="2147487042" r:id="rId6"/>
    <p:sldLayoutId id="2147487043" r:id="rId7"/>
    <p:sldLayoutId id="2147487044" r:id="rId8"/>
    <p:sldLayoutId id="2147487045" r:id="rId9"/>
    <p:sldLayoutId id="2147487046" r:id="rId10"/>
    <p:sldLayoutId id="2147487047" r:id="rId11"/>
    <p:sldLayoutId id="2147487048" r:id="rId12"/>
    <p:sldLayoutId id="2147487049" r:id="rId13"/>
    <p:sldLayoutId id="2147487050" r:id="rId14"/>
    <p:sldLayoutId id="2147487051" r:id="rId15"/>
    <p:sldLayoutId id="2147487052" r:id="rId16"/>
    <p:sldLayoutId id="2147487053" r:id="rId17"/>
    <p:sldLayoutId id="2147487054" r:id="rId18"/>
    <p:sldLayoutId id="2147487055" r:id="rId19"/>
    <p:sldLayoutId id="2147487056" r:id="rId20"/>
    <p:sldLayoutId id="2147487057" r:id="rId21"/>
    <p:sldLayoutId id="2147487058" r:id="rId22"/>
    <p:sldLayoutId id="2147487059" r:id="rId23"/>
    <p:sldLayoutId id="2147487060" r:id="rId24"/>
    <p:sldLayoutId id="2147487061" r:id="rId25"/>
    <p:sldLayoutId id="2147487062" r:id="rId26"/>
    <p:sldLayoutId id="2147487063" r:id="rId27"/>
    <p:sldLayoutId id="2147487064" r:id="rId28"/>
    <p:sldLayoutId id="2147487065" r:id="rId29"/>
    <p:sldLayoutId id="2147487066" r:id="rId30"/>
    <p:sldLayoutId id="2147487067" r:id="rId31"/>
    <p:sldLayoutId id="2147487068" r:id="rId32"/>
    <p:sldLayoutId id="2147487069" r:id="rId33"/>
    <p:sldLayoutId id="2147487070" r:id="rId34"/>
    <p:sldLayoutId id="2147487071" r:id="rId35"/>
    <p:sldLayoutId id="2147487072" r:id="rId36"/>
    <p:sldLayoutId id="2147487073" r:id="rId37"/>
    <p:sldLayoutId id="2147487074" r:id="rId38"/>
    <p:sldLayoutId id="2147487075" r:id="rId39"/>
    <p:sldLayoutId id="2147487076" r:id="rId40"/>
    <p:sldLayoutId id="2147487077" r:id="rId41"/>
    <p:sldLayoutId id="2147487078" r:id="rId42"/>
    <p:sldLayoutId id="2147487079" r:id="rId43"/>
    <p:sldLayoutId id="2147487080" r:id="rId44"/>
    <p:sldLayoutId id="2147487081" r:id="rId45"/>
    <p:sldLayoutId id="2147487082" r:id="rId46"/>
    <p:sldLayoutId id="2147487083" r:id="rId47"/>
    <p:sldLayoutId id="2147487084" r:id="rId48"/>
    <p:sldLayoutId id="2147487085" r:id="rId49"/>
    <p:sldLayoutId id="2147487086" r:id="rId50"/>
    <p:sldLayoutId id="2147487087" r:id="rId51"/>
    <p:sldLayoutId id="2147487088" r:id="rId52"/>
    <p:sldLayoutId id="2147487089" r:id="rId53"/>
    <p:sldLayoutId id="2147487090" r:id="rId54"/>
    <p:sldLayoutId id="2147487091" r:id="rId55"/>
  </p:sldLayoutIdLst>
  <p:txStyles>
    <p:titleStyle>
      <a:lvl1pPr marL="7938" indent="-7938" algn="ctr" defTabSz="914126" rtl="0" eaLnBrk="1" latinLnBrk="0" hangingPunct="1">
        <a:lnSpc>
          <a:spcPct val="90000"/>
        </a:lnSpc>
        <a:spcBef>
          <a:spcPct val="0"/>
        </a:spcBef>
        <a:buNone/>
        <a:tabLst/>
        <a:defRPr sz="3200" b="0" i="0" kern="1200">
          <a:solidFill>
            <a:schemeClr val="tx2"/>
          </a:solidFill>
          <a:latin typeface="AppD Sans" pitchFamily="2" charset="77"/>
          <a:ea typeface="+mj-ea"/>
          <a:cs typeface="+mj-cs"/>
        </a:defRPr>
      </a:lvl1pPr>
    </p:titleStyle>
    <p:bodyStyle>
      <a:lvl1pPr marL="342900" marR="0" indent="-34290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lang="en-US" sz="2000" b="0" i="0" kern="1200" dirty="0" smtClean="0">
          <a:solidFill>
            <a:schemeClr val="tx2"/>
          </a:solidFill>
          <a:latin typeface="AppD Sans Light" pitchFamily="2" charset="77"/>
          <a:ea typeface="+mn-ea"/>
          <a:cs typeface="+mn-cs"/>
        </a:defRPr>
      </a:lvl1pPr>
      <a:lvl2pPr marL="749300" marR="0" indent="-290513"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2000" b="0" i="0" kern="1200">
          <a:solidFill>
            <a:schemeClr val="tx2"/>
          </a:solidFill>
          <a:latin typeface="AppD Sans Light" pitchFamily="2" charset="77"/>
          <a:ea typeface="+mn-ea"/>
          <a:cs typeface="+mn-cs"/>
        </a:defRPr>
      </a:lvl2pPr>
      <a:lvl3pPr marL="1208088" marR="0" indent="-288925"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2000" b="0" i="0" kern="1200">
          <a:solidFill>
            <a:schemeClr val="tx2"/>
          </a:solidFill>
          <a:latin typeface="AppD Sans Light" pitchFamily="2" charset="77"/>
          <a:ea typeface="+mn-ea"/>
          <a:cs typeface="+mn-cs"/>
        </a:defRPr>
      </a:lvl3pPr>
      <a:lvl4pPr marL="1487488" marR="0" indent="-230188"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2000" b="0" i="0" kern="1200">
          <a:solidFill>
            <a:schemeClr val="tx2"/>
          </a:solidFill>
          <a:latin typeface="AppD Sans Light" pitchFamily="2" charset="77"/>
          <a:ea typeface="+mn-ea"/>
          <a:cs typeface="+mn-cs"/>
        </a:defRPr>
      </a:lvl4pPr>
      <a:lvl5pPr marL="1778000" marR="0" indent="-169863" algn="l" defTabSz="914201" rtl="0" eaLnBrk="1" fontAlgn="auto" latinLnBrk="0" hangingPunct="1">
        <a:lnSpc>
          <a:spcPct val="100000"/>
        </a:lnSpc>
        <a:spcBef>
          <a:spcPts val="0"/>
        </a:spcBef>
        <a:spcAft>
          <a:spcPts val="0"/>
        </a:spcAft>
        <a:buClr>
          <a:schemeClr val="tx1"/>
        </a:buClr>
        <a:buSzPct val="120000"/>
        <a:buFont typeface="Arial" panose="020B0604020202020204" pitchFamily="34" charset="0"/>
        <a:buChar char="•"/>
        <a:tabLst/>
        <a:defRPr sz="1600" b="0" i="0" kern="1200">
          <a:solidFill>
            <a:schemeClr val="tx2"/>
          </a:solidFill>
          <a:latin typeface="AppD Sans Light" pitchFamily="2" charset="77"/>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9">
          <p15:clr>
            <a:srgbClr val="F26B43"/>
          </p15:clr>
        </p15:guide>
        <p15:guide id="2" pos="7193">
          <p15:clr>
            <a:srgbClr val="F26B43"/>
          </p15:clr>
        </p15:guide>
        <p15:guide id="3" orient="horz" pos="61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3200" y="137160"/>
            <a:ext cx="11750803" cy="548640"/>
          </a:xfrm>
          <a:prstGeom prst="rect">
            <a:avLst/>
          </a:prstGeom>
        </p:spPr>
        <p:txBody>
          <a:bodyPr vert="horz" lIns="0" tIns="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203200" y="777241"/>
            <a:ext cx="11750803" cy="5125474"/>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6">
            <a:extLst>
              <a:ext uri="{FF2B5EF4-FFF2-40B4-BE49-F238E27FC236}">
                <a16:creationId xmlns:a16="http://schemas.microsoft.com/office/drawing/2014/main" id="{8CB12B2C-FE33-43D0-8985-B8F31B09709F}"/>
              </a:ext>
            </a:extLst>
          </p:cNvPr>
          <p:cNvSpPr txBox="1">
            <a:spLocks/>
          </p:cNvSpPr>
          <p:nvPr userDrawn="1"/>
        </p:nvSpPr>
        <p:spPr>
          <a:xfrm>
            <a:off x="11716005" y="6497366"/>
            <a:ext cx="243840" cy="185915"/>
          </a:xfrm>
          <a:prstGeom prst="rect">
            <a:avLst/>
          </a:prstGeom>
        </p:spPr>
        <p:txBody>
          <a:bodyPr vert="horz" lIns="0" tIns="0" rIns="0" bIns="0" rtlCol="0" anchor="b" anchorCtr="0"/>
          <a:lstStyle>
            <a:defPPr>
              <a:defRPr lang="en-US"/>
            </a:defPPr>
            <a:lvl1pPr marL="0" algn="l" defTabSz="457200" rtl="0" eaLnBrk="1" latinLnBrk="0" hangingPunct="1">
              <a:defRPr sz="900" b="1" i="0" kern="1200">
                <a:solidFill>
                  <a:srgbClr val="0C2074"/>
                </a:solidFill>
                <a:latin typeface="Arial"/>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2066355A-084C-D24E-9AD2-7E4FC41EA627}" type="slidenum">
              <a:rPr lang="en-US" sz="900" b="0" smtClean="0">
                <a:solidFill>
                  <a:schemeClr val="tx2"/>
                </a:solidFill>
                <a:latin typeface="Arial" panose="020B0604020202020204" pitchFamily="34" charset="0"/>
                <a:cs typeface="Arial" panose="020B0604020202020204" pitchFamily="34" charset="0"/>
              </a:rPr>
              <a:pPr algn="l"/>
              <a:t>‹#›</a:t>
            </a:fld>
            <a:endParaRPr lang="en-US" sz="900" b="0">
              <a:solidFill>
                <a:schemeClr val="tx2"/>
              </a:solidFill>
              <a:latin typeface="Arial" panose="020B0604020202020204" pitchFamily="34" charset="0"/>
              <a:cs typeface="Arial" panose="020B0604020202020204" pitchFamily="34" charset="0"/>
            </a:endParaRPr>
          </a:p>
        </p:txBody>
      </p:sp>
      <p:sp>
        <p:nvSpPr>
          <p:cNvPr id="10" name="Footer Placeholder 6">
            <a:extLst>
              <a:ext uri="{FF2B5EF4-FFF2-40B4-BE49-F238E27FC236}">
                <a16:creationId xmlns:a16="http://schemas.microsoft.com/office/drawing/2014/main" id="{8A9F61E4-94FF-4699-B83F-789889CA0F29}"/>
              </a:ext>
            </a:extLst>
          </p:cNvPr>
          <p:cNvSpPr txBox="1">
            <a:spLocks/>
          </p:cNvSpPr>
          <p:nvPr userDrawn="1"/>
        </p:nvSpPr>
        <p:spPr>
          <a:xfrm>
            <a:off x="6083" y="6497366"/>
            <a:ext cx="11617975" cy="185915"/>
          </a:xfrm>
          <a:prstGeom prst="rect">
            <a:avLst/>
          </a:prstGeom>
        </p:spPr>
        <p:txBody>
          <a:bodyPr vert="horz" lIns="0" tIns="0" rIns="0" bIns="0" rtlCol="0" anchor="b" anchorCtr="0"/>
          <a:lstStyle>
            <a:defPPr>
              <a:defRPr lang="en-US"/>
            </a:defPPr>
            <a:lvl1pPr marL="0" algn="l" defTabSz="457200" rtl="0" eaLnBrk="1" latinLnBrk="0" hangingPunct="1">
              <a:defRPr sz="900" b="1" kern="1200">
                <a:solidFill>
                  <a:srgbClr val="0C2074"/>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b="1" spc="60" baseline="0">
                <a:solidFill>
                  <a:schemeClr val="tx2"/>
                </a:solidFill>
                <a:latin typeface="Arial Narrow" panose="020B0606020202030204" pitchFamily="34" charset="0"/>
              </a:rPr>
              <a:t>U.S. BANK Confidential </a:t>
            </a:r>
            <a:endParaRPr lang="en-US" sz="900" b="1" spc="60" baseline="0">
              <a:solidFill>
                <a:schemeClr val="tx1"/>
              </a:solidFill>
              <a:latin typeface="Arial Narrow" panose="020B0606020202030204" pitchFamily="34" charset="0"/>
            </a:endParaRPr>
          </a:p>
        </p:txBody>
      </p:sp>
      <p:sp>
        <p:nvSpPr>
          <p:cNvPr id="6" name="Rectangle 10">
            <a:extLst>
              <a:ext uri="{FF2B5EF4-FFF2-40B4-BE49-F238E27FC236}">
                <a16:creationId xmlns:a16="http://schemas.microsoft.com/office/drawing/2014/main" id="{49AF50FA-4215-43D2-9FA4-242E50F7622B}"/>
              </a:ext>
            </a:extLst>
          </p:cNvPr>
          <p:cNvSpPr/>
          <p:nvPr userDrawn="1"/>
        </p:nvSpPr>
        <p:spPr>
          <a:xfrm>
            <a:off x="220598" y="6292311"/>
            <a:ext cx="11750803" cy="164592"/>
          </a:xfrm>
          <a:custGeom>
            <a:avLst/>
            <a:gdLst>
              <a:gd name="connsiteX0" fmla="*/ 0 w 10896497"/>
              <a:gd name="connsiteY0" fmla="*/ 0 h 273851"/>
              <a:gd name="connsiteX1" fmla="*/ 10896497 w 10896497"/>
              <a:gd name="connsiteY1" fmla="*/ 0 h 273851"/>
              <a:gd name="connsiteX2" fmla="*/ 10896497 w 10896497"/>
              <a:gd name="connsiteY2" fmla="*/ 273851 h 273851"/>
              <a:gd name="connsiteX3" fmla="*/ 0 w 10896497"/>
              <a:gd name="connsiteY3" fmla="*/ 273851 h 273851"/>
              <a:gd name="connsiteX4" fmla="*/ 0 w 10896497"/>
              <a:gd name="connsiteY4" fmla="*/ 0 h 273851"/>
              <a:gd name="connsiteX0" fmla="*/ 416256 w 10896497"/>
              <a:gd name="connsiteY0" fmla="*/ 61415 h 273851"/>
              <a:gd name="connsiteX1" fmla="*/ 10896497 w 10896497"/>
              <a:gd name="connsiteY1" fmla="*/ 0 h 273851"/>
              <a:gd name="connsiteX2" fmla="*/ 10896497 w 10896497"/>
              <a:gd name="connsiteY2" fmla="*/ 273851 h 273851"/>
              <a:gd name="connsiteX3" fmla="*/ 0 w 10896497"/>
              <a:gd name="connsiteY3" fmla="*/ 273851 h 273851"/>
              <a:gd name="connsiteX4" fmla="*/ 416256 w 10896497"/>
              <a:gd name="connsiteY4" fmla="*/ 61415 h 273851"/>
              <a:gd name="connsiteX0" fmla="*/ 416256 w 11278635"/>
              <a:gd name="connsiteY0" fmla="*/ 0 h 212436"/>
              <a:gd name="connsiteX1" fmla="*/ 11278635 w 11278635"/>
              <a:gd name="connsiteY1" fmla="*/ 27295 h 212436"/>
              <a:gd name="connsiteX2" fmla="*/ 10896497 w 11278635"/>
              <a:gd name="connsiteY2" fmla="*/ 212436 h 212436"/>
              <a:gd name="connsiteX3" fmla="*/ 0 w 11278635"/>
              <a:gd name="connsiteY3" fmla="*/ 212436 h 212436"/>
              <a:gd name="connsiteX4" fmla="*/ 416256 w 11278635"/>
              <a:gd name="connsiteY4" fmla="*/ 0 h 212436"/>
              <a:gd name="connsiteX0" fmla="*/ 416256 w 11271811"/>
              <a:gd name="connsiteY0" fmla="*/ 27296 h 239732"/>
              <a:gd name="connsiteX1" fmla="*/ 11271811 w 11271811"/>
              <a:gd name="connsiteY1" fmla="*/ 0 h 239732"/>
              <a:gd name="connsiteX2" fmla="*/ 10896497 w 11271811"/>
              <a:gd name="connsiteY2" fmla="*/ 239732 h 239732"/>
              <a:gd name="connsiteX3" fmla="*/ 0 w 11271811"/>
              <a:gd name="connsiteY3" fmla="*/ 239732 h 239732"/>
              <a:gd name="connsiteX4" fmla="*/ 416256 w 11271811"/>
              <a:gd name="connsiteY4" fmla="*/ 27296 h 239732"/>
              <a:gd name="connsiteX0" fmla="*/ 416256 w 11264988"/>
              <a:gd name="connsiteY0" fmla="*/ 0 h 212436"/>
              <a:gd name="connsiteX1" fmla="*/ 11264988 w 11264988"/>
              <a:gd name="connsiteY1" fmla="*/ 20471 h 212436"/>
              <a:gd name="connsiteX2" fmla="*/ 10896497 w 11264988"/>
              <a:gd name="connsiteY2" fmla="*/ 212436 h 212436"/>
              <a:gd name="connsiteX3" fmla="*/ 0 w 11264988"/>
              <a:gd name="connsiteY3" fmla="*/ 212436 h 212436"/>
              <a:gd name="connsiteX4" fmla="*/ 416256 w 11264988"/>
              <a:gd name="connsiteY4" fmla="*/ 0 h 212436"/>
              <a:gd name="connsiteX0" fmla="*/ 436727 w 11264988"/>
              <a:gd name="connsiteY0" fmla="*/ 1 h 191965"/>
              <a:gd name="connsiteX1" fmla="*/ 11264988 w 11264988"/>
              <a:gd name="connsiteY1" fmla="*/ 0 h 191965"/>
              <a:gd name="connsiteX2" fmla="*/ 10896497 w 11264988"/>
              <a:gd name="connsiteY2" fmla="*/ 191965 h 191965"/>
              <a:gd name="connsiteX3" fmla="*/ 0 w 11264988"/>
              <a:gd name="connsiteY3" fmla="*/ 191965 h 191965"/>
              <a:gd name="connsiteX4" fmla="*/ 436727 w 11264988"/>
              <a:gd name="connsiteY4" fmla="*/ 1 h 191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988" h="191965">
                <a:moveTo>
                  <a:pt x="436727" y="1"/>
                </a:moveTo>
                <a:lnTo>
                  <a:pt x="11264988" y="0"/>
                </a:lnTo>
                <a:lnTo>
                  <a:pt x="10896497" y="191965"/>
                </a:lnTo>
                <a:lnTo>
                  <a:pt x="0" y="191965"/>
                </a:lnTo>
                <a:lnTo>
                  <a:pt x="436727" y="1"/>
                </a:lnTo>
                <a:close/>
              </a:path>
            </a:pathLst>
          </a:custGeom>
          <a:gradFill>
            <a:gsLst>
              <a:gs pos="0">
                <a:schemeClr val="bg2">
                  <a:lumMod val="75000"/>
                  <a:alpha val="8000"/>
                </a:schemeClr>
              </a:gs>
              <a:gs pos="100000">
                <a:schemeClr val="bg2">
                  <a:lumMod val="94000"/>
                  <a:alpha val="41000"/>
                </a:schemeClr>
              </a:gs>
            </a:gsLst>
            <a:lin ang="13500000" scaled="1"/>
          </a:gradFill>
          <a:ln>
            <a:noFill/>
          </a:ln>
          <a:effectLst>
            <a:outerShdw blurRad="50800" dist="38100" dir="5400000" algn="t" rotWithShape="0">
              <a:prstClr val="black">
                <a:alpha val="40000"/>
              </a:prstClr>
            </a:outerShdw>
            <a:reflection blurRad="6350"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75000"/>
                </a:schemeClr>
              </a:solidFill>
            </a:endParaRPr>
          </a:p>
        </p:txBody>
      </p:sp>
      <p:sp>
        <p:nvSpPr>
          <p:cNvPr id="5" name="TextBox 4">
            <a:extLst>
              <a:ext uri="{FF2B5EF4-FFF2-40B4-BE49-F238E27FC236}">
                <a16:creationId xmlns:a16="http://schemas.microsoft.com/office/drawing/2014/main" id="{D75E5FE4-2C26-C451-DFEC-A3B434EBA814}"/>
              </a:ext>
            </a:extLst>
          </p:cNvPr>
          <p:cNvSpPr txBox="1"/>
          <p:nvPr userDrawn="1">
            <p:extLst>
              <p:ext uri="{1162E1C5-73C7-4A58-AE30-91384D911F3F}">
                <p184:classification xmlns:p184="http://schemas.microsoft.com/office/powerpoint/2018/4/main" val="ftr"/>
              </p:ext>
            </p:extLst>
          </p:nvPr>
        </p:nvSpPr>
        <p:spPr>
          <a:xfrm>
            <a:off x="11385550" y="6672580"/>
            <a:ext cx="765175"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cs typeface="Calibri" panose="020F0502020204030204" pitchFamily="34" charset="0"/>
              </a:rPr>
              <a:t>Cisco Confidential</a:t>
            </a:r>
          </a:p>
        </p:txBody>
      </p:sp>
    </p:spTree>
    <p:extLst>
      <p:ext uri="{BB962C8B-B14F-4D97-AF65-F5344CB8AC3E}">
        <p14:creationId xmlns:p14="http://schemas.microsoft.com/office/powerpoint/2010/main" val="448085432"/>
      </p:ext>
    </p:extLst>
  </p:cSld>
  <p:clrMap bg1="lt1" tx1="dk1" bg2="lt2" tx2="dk2" accent1="accent1" accent2="accent2" accent3="accent3" accent4="accent4" accent5="accent5" accent6="accent6" hlink="hlink" folHlink="folHlink"/>
  <p:sldLayoutIdLst>
    <p:sldLayoutId id="2147487195" r:id="rId1"/>
    <p:sldLayoutId id="2147487196" r:id="rId2"/>
    <p:sldLayoutId id="2147487197" r:id="rId3"/>
    <p:sldLayoutId id="2147487198" r:id="rId4"/>
    <p:sldLayoutId id="2147487199" r:id="rId5"/>
    <p:sldLayoutId id="2147487200" r:id="rId6"/>
    <p:sldLayoutId id="2147487201" r:id="rId7"/>
    <p:sldLayoutId id="2147487202" r:id="rId8"/>
    <p:sldLayoutId id="2147487203" r:id="rId9"/>
    <p:sldLayoutId id="2147487204" r:id="rId10"/>
    <p:sldLayoutId id="2147487205" r:id="rId11"/>
    <p:sldLayoutId id="2147487206" r:id="rId12"/>
    <p:sldLayoutId id="2147487207" r:id="rId13"/>
    <p:sldLayoutId id="2147487208" r:id="rId14"/>
    <p:sldLayoutId id="2147487209" r:id="rId15"/>
    <p:sldLayoutId id="2147487210" r:id="rId16"/>
    <p:sldLayoutId id="2147487211" r:id="rId17"/>
    <p:sldLayoutId id="2147487212" r:id="rId18"/>
    <p:sldLayoutId id="2147487213" r:id="rId19"/>
  </p:sldLayoutIdLst>
  <p:txStyles>
    <p:titleStyle>
      <a:lvl1pPr algn="l" defTabSz="1097280" rtl="0" eaLnBrk="1" latinLnBrk="0" hangingPunct="1">
        <a:spcBef>
          <a:spcPct val="0"/>
        </a:spcBef>
        <a:buNone/>
        <a:defRPr sz="3360" b="1" kern="1200">
          <a:solidFill>
            <a:schemeClr val="tx1"/>
          </a:solidFill>
          <a:latin typeface="+mj-lt"/>
          <a:ea typeface="+mj-ea"/>
          <a:cs typeface="+mj-cs"/>
        </a:defRPr>
      </a:lvl1pPr>
    </p:titleStyle>
    <p:bodyStyle>
      <a:lvl1pPr marL="219456" indent="-208483" algn="l" defTabSz="1097280" rtl="0" eaLnBrk="1" latinLnBrk="0" hangingPunct="1">
        <a:spcBef>
          <a:spcPts val="0"/>
        </a:spcBef>
        <a:spcAft>
          <a:spcPts val="720"/>
        </a:spcAft>
        <a:buFont typeface="Arial" panose="020B0604020202020204" pitchFamily="34" charset="0"/>
        <a:buChar char="•"/>
        <a:defRPr sz="2400" kern="1200">
          <a:solidFill>
            <a:schemeClr val="tx2"/>
          </a:solidFill>
          <a:latin typeface="+mn-lt"/>
          <a:ea typeface="+mn-ea"/>
          <a:cs typeface="+mn-cs"/>
        </a:defRPr>
      </a:lvl1pPr>
      <a:lvl2pPr marL="658368" indent="-274320" algn="l" defTabSz="1097280" rtl="0" eaLnBrk="1" latinLnBrk="0" hangingPunct="1">
        <a:spcBef>
          <a:spcPts val="0"/>
        </a:spcBef>
        <a:spcAft>
          <a:spcPts val="720"/>
        </a:spcAft>
        <a:buFont typeface="Arial" panose="020B0604020202020204" pitchFamily="34" charset="0"/>
        <a:buChar char="–"/>
        <a:defRPr sz="2160" kern="1200">
          <a:solidFill>
            <a:schemeClr val="tx2"/>
          </a:solidFill>
          <a:latin typeface="+mn-lt"/>
          <a:ea typeface="+mn-ea"/>
          <a:cs typeface="+mn-cs"/>
        </a:defRPr>
      </a:lvl2pPr>
      <a:lvl3pPr marL="1097280" indent="-208483" algn="l" defTabSz="1097280" rtl="0" eaLnBrk="1" latinLnBrk="0" hangingPunct="1">
        <a:spcBef>
          <a:spcPts val="0"/>
        </a:spcBef>
        <a:spcAft>
          <a:spcPts val="720"/>
        </a:spcAft>
        <a:buFont typeface="Arial" panose="020B0604020202020204" pitchFamily="34" charset="0"/>
        <a:buChar char="•"/>
        <a:defRPr sz="1920" kern="1200">
          <a:solidFill>
            <a:schemeClr val="tx2"/>
          </a:solidFill>
          <a:latin typeface="+mn-lt"/>
          <a:ea typeface="+mn-ea"/>
          <a:cs typeface="+mn-cs"/>
        </a:defRPr>
      </a:lvl3pPr>
      <a:lvl4pPr marL="1536192" indent="-208483" algn="l" defTabSz="1097280" rtl="0" eaLnBrk="1" latinLnBrk="0" hangingPunct="1">
        <a:spcBef>
          <a:spcPts val="0"/>
        </a:spcBef>
        <a:spcAft>
          <a:spcPts val="720"/>
        </a:spcAft>
        <a:buFont typeface="Arial" panose="020B0604020202020204" pitchFamily="34" charset="0"/>
        <a:buChar char="–"/>
        <a:defRPr sz="1680" kern="1200">
          <a:solidFill>
            <a:schemeClr val="tx2"/>
          </a:solidFill>
          <a:latin typeface="+mn-lt"/>
          <a:ea typeface="+mn-ea"/>
          <a:cs typeface="+mn-cs"/>
        </a:defRPr>
      </a:lvl4pPr>
      <a:lvl5pPr marL="1975104" indent="-208483" algn="l" defTabSz="1097280" rtl="0" eaLnBrk="1" latinLnBrk="0" hangingPunct="1">
        <a:spcBef>
          <a:spcPts val="0"/>
        </a:spcBef>
        <a:spcAft>
          <a:spcPts val="720"/>
        </a:spcAft>
        <a:buFont typeface="Arial" panose="020B0604020202020204" pitchFamily="34" charset="0"/>
        <a:buChar char="•"/>
        <a:defRPr sz="1440" kern="1200">
          <a:solidFill>
            <a:schemeClr val="tx2"/>
          </a:solidFill>
          <a:latin typeface="+mn-lt"/>
          <a:ea typeface="+mn-ea"/>
          <a:cs typeface="+mn-cs"/>
        </a:defRPr>
      </a:lvl5pPr>
      <a:lvl6pPr marL="3017520" indent="-274320" algn="l" defTabSz="109728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160" indent="-274320" algn="l" defTabSz="109728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4800" indent="-274320" algn="l" defTabSz="109728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440" indent="-274320" algn="l" defTabSz="109728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3E5826-E261-5240-BCCC-F517FDB6EBB5}"/>
              </a:ext>
            </a:extLst>
          </p:cNvPr>
          <p:cNvSpPr>
            <a:spLocks noChangeArrowheads="1"/>
          </p:cNvSpPr>
          <p:nvPr userDrawn="1"/>
        </p:nvSpPr>
        <p:spPr bwMode="ltGray">
          <a:xfrm>
            <a:off x="1142755" y="6373473"/>
            <a:ext cx="4534733" cy="175247"/>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600" b="0" i="0" spc="27" baseline="0" dirty="0">
                <a:solidFill>
                  <a:schemeClr val="tx1"/>
                </a:solidFill>
                <a:latin typeface="+mn-lt"/>
                <a:ea typeface="+mn-ea"/>
                <a:cs typeface="CiscoSansTT Light" panose="020B0503020201020303" pitchFamily="34" charset="0"/>
              </a:rPr>
              <a:t>© 2024  Cisco and/or its affiliates. All rights reserved.   Cisco Confidential</a:t>
            </a:r>
          </a:p>
        </p:txBody>
      </p:sp>
      <p:pic>
        <p:nvPicPr>
          <p:cNvPr id="6" name="Picture 7">
            <a:extLst>
              <a:ext uri="{FF2B5EF4-FFF2-40B4-BE49-F238E27FC236}">
                <a16:creationId xmlns:a16="http://schemas.microsoft.com/office/drawing/2014/main" id="{563804D0-1B5B-924C-8995-DA787F4942D5}"/>
              </a:ext>
            </a:extLst>
          </p:cNvPr>
          <p:cNvPicPr>
            <a:picLocks noChangeAspect="1"/>
          </p:cNvPicPr>
          <p:nvPr userDrawn="1"/>
        </p:nvPicPr>
        <p:blipFill>
          <a:blip r:embed="rId56" cstate="screen">
            <a:extLst>
              <a:ext uri="{28A0092B-C50C-407E-A947-70E740481C1C}">
                <a14:useLocalDpi xmlns:a14="http://schemas.microsoft.com/office/drawing/2010/main"/>
              </a:ext>
              <a:ext uri="{96DAC541-7B7A-43D3-8B79-37D633B846F1}">
                <asvg:svgBlip xmlns:asvg="http://schemas.microsoft.com/office/drawing/2016/SVG/main" r:embed="rId57"/>
              </a:ext>
            </a:extLst>
          </a:blip>
          <a:srcRect/>
          <a:stretch/>
        </p:blipFill>
        <p:spPr>
          <a:xfrm>
            <a:off x="609602" y="6342698"/>
            <a:ext cx="396305" cy="208228"/>
          </a:xfrm>
          <a:prstGeom prst="rect">
            <a:avLst/>
          </a:prstGeom>
        </p:spPr>
      </p:pic>
      <p:sp>
        <p:nvSpPr>
          <p:cNvPr id="3" name="Title Placeholder 1">
            <a:extLst>
              <a:ext uri="{FF2B5EF4-FFF2-40B4-BE49-F238E27FC236}">
                <a16:creationId xmlns:a16="http://schemas.microsoft.com/office/drawing/2014/main" id="{F21F2830-F0A3-2EAC-C709-5C928A8C49EF}"/>
              </a:ext>
            </a:extLst>
          </p:cNvPr>
          <p:cNvSpPr>
            <a:spLocks noGrp="1"/>
          </p:cNvSpPr>
          <p:nvPr>
            <p:ph type="title"/>
          </p:nvPr>
        </p:nvSpPr>
        <p:spPr>
          <a:xfrm>
            <a:off x="609602" y="384079"/>
            <a:ext cx="10972800" cy="685800"/>
          </a:xfrm>
          <a:prstGeom prst="rect">
            <a:avLst/>
          </a:prstGeom>
        </p:spPr>
        <p:txBody>
          <a:bodyPr vert="horz" lIns="45720" tIns="45720" rIns="45720" bIns="45720" rtlCol="0" anchor="ctr">
            <a:noAutofit/>
          </a:bodyPr>
          <a:lstStyle/>
          <a:p>
            <a:r>
              <a:rPr lang="en-US"/>
              <a:t>Click to edit master title style</a:t>
            </a:r>
          </a:p>
        </p:txBody>
      </p:sp>
      <p:sp>
        <p:nvSpPr>
          <p:cNvPr id="7" name="Text Placeholder 2">
            <a:extLst>
              <a:ext uri="{FF2B5EF4-FFF2-40B4-BE49-F238E27FC236}">
                <a16:creationId xmlns:a16="http://schemas.microsoft.com/office/drawing/2014/main" id="{455BE63C-8C0C-FC75-3DF2-F8F96A3C87BE}"/>
              </a:ext>
            </a:extLst>
          </p:cNvPr>
          <p:cNvSpPr>
            <a:spLocks noGrp="1"/>
          </p:cNvSpPr>
          <p:nvPr>
            <p:ph type="body" idx="1"/>
          </p:nvPr>
        </p:nvSpPr>
        <p:spPr>
          <a:xfrm>
            <a:off x="609602" y="1409700"/>
            <a:ext cx="10972798" cy="4724400"/>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668F7DE8-42DE-F3BE-18B3-3CC7E0230780}"/>
              </a:ext>
            </a:extLst>
          </p:cNvPr>
          <p:cNvSpPr txBox="1"/>
          <p:nvPr userDrawn="1">
            <p:extLst>
              <p:ext uri="{1162E1C5-73C7-4A58-AE30-91384D911F3F}">
                <p184:classification xmlns:p184="http://schemas.microsoft.com/office/powerpoint/2018/4/main" val="ftr"/>
              </p:ext>
            </p:extLst>
          </p:nvPr>
        </p:nvSpPr>
        <p:spPr>
          <a:xfrm>
            <a:off x="11385550" y="6672580"/>
            <a:ext cx="765175"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cs typeface="Calibri" panose="020F0502020204030204" pitchFamily="34" charset="0"/>
              </a:rPr>
              <a:t>Cisco Confidential</a:t>
            </a:r>
          </a:p>
        </p:txBody>
      </p:sp>
    </p:spTree>
    <p:extLst>
      <p:ext uri="{BB962C8B-B14F-4D97-AF65-F5344CB8AC3E}">
        <p14:creationId xmlns:p14="http://schemas.microsoft.com/office/powerpoint/2010/main" val="473361410"/>
      </p:ext>
    </p:extLst>
  </p:cSld>
  <p:clrMap bg1="dk1" tx1="lt1" bg2="dk2" tx2="lt2" accent1="accent1" accent2="accent2" accent3="accent3" accent4="accent4" accent5="accent5" accent6="accent6" hlink="hlink" folHlink="folHlink"/>
  <p:sldLayoutIdLst>
    <p:sldLayoutId id="2147487789" r:id="rId1"/>
    <p:sldLayoutId id="2147487790" r:id="rId2"/>
    <p:sldLayoutId id="2147487791" r:id="rId3"/>
    <p:sldLayoutId id="2147487792" r:id="rId4"/>
    <p:sldLayoutId id="2147487793" r:id="rId5"/>
    <p:sldLayoutId id="2147487794" r:id="rId6"/>
    <p:sldLayoutId id="2147487795" r:id="rId7"/>
    <p:sldLayoutId id="2147487796" r:id="rId8"/>
    <p:sldLayoutId id="2147487797" r:id="rId9"/>
    <p:sldLayoutId id="2147487798" r:id="rId10"/>
    <p:sldLayoutId id="2147487799" r:id="rId11"/>
    <p:sldLayoutId id="2147487800" r:id="rId12"/>
    <p:sldLayoutId id="2147487801" r:id="rId13"/>
    <p:sldLayoutId id="2147487802" r:id="rId14"/>
    <p:sldLayoutId id="2147487803" r:id="rId15"/>
    <p:sldLayoutId id="2147487804" r:id="rId16"/>
    <p:sldLayoutId id="2147487805" r:id="rId17"/>
    <p:sldLayoutId id="2147487806" r:id="rId18"/>
    <p:sldLayoutId id="2147487807" r:id="rId19"/>
    <p:sldLayoutId id="2147487808" r:id="rId20"/>
    <p:sldLayoutId id="2147487809" r:id="rId21"/>
    <p:sldLayoutId id="2147487810" r:id="rId22"/>
    <p:sldLayoutId id="2147487811" r:id="rId23"/>
    <p:sldLayoutId id="2147487812" r:id="rId24"/>
    <p:sldLayoutId id="2147487813" r:id="rId25"/>
    <p:sldLayoutId id="2147487814" r:id="rId26"/>
    <p:sldLayoutId id="2147487815" r:id="rId27"/>
    <p:sldLayoutId id="2147487816" r:id="rId28"/>
    <p:sldLayoutId id="2147487817" r:id="rId29"/>
    <p:sldLayoutId id="2147487818" r:id="rId30"/>
    <p:sldLayoutId id="2147487819" r:id="rId31"/>
    <p:sldLayoutId id="2147487820" r:id="rId32"/>
    <p:sldLayoutId id="2147487821" r:id="rId33"/>
    <p:sldLayoutId id="2147487822" r:id="rId34"/>
    <p:sldLayoutId id="2147487823" r:id="rId35"/>
    <p:sldLayoutId id="2147487824" r:id="rId36"/>
    <p:sldLayoutId id="2147487825" r:id="rId37"/>
    <p:sldLayoutId id="2147487826" r:id="rId38"/>
    <p:sldLayoutId id="2147487827" r:id="rId39"/>
    <p:sldLayoutId id="2147487828" r:id="rId40"/>
    <p:sldLayoutId id="2147487829" r:id="rId41"/>
    <p:sldLayoutId id="2147487830" r:id="rId42"/>
    <p:sldLayoutId id="2147487831" r:id="rId43"/>
    <p:sldLayoutId id="2147487832" r:id="rId44"/>
    <p:sldLayoutId id="2147487833" r:id="rId45"/>
    <p:sldLayoutId id="2147487834" r:id="rId46"/>
    <p:sldLayoutId id="2147487835" r:id="rId47"/>
    <p:sldLayoutId id="2147487836" r:id="rId48"/>
    <p:sldLayoutId id="2147487838" r:id="rId49"/>
    <p:sldLayoutId id="2147487839" r:id="rId50"/>
    <p:sldLayoutId id="2147487840" r:id="rId51"/>
    <p:sldLayoutId id="2147487841" r:id="rId52"/>
    <p:sldLayoutId id="2147487842" r:id="rId53"/>
    <p:sldLayoutId id="2147487843" r:id="rId5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2276" rtl="0" eaLnBrk="1" fontAlgn="base" hangingPunct="1">
        <a:lnSpc>
          <a:spcPct val="80000"/>
        </a:lnSpc>
        <a:spcBef>
          <a:spcPct val="0"/>
        </a:spcBef>
        <a:spcAft>
          <a:spcPct val="0"/>
        </a:spcAft>
        <a:defRPr lang="en-US" sz="3600" b="0" i="0" u="none" kern="1200" dirty="0">
          <a:solidFill>
            <a:schemeClr val="bg1"/>
          </a:solidFill>
          <a:latin typeface="+mj-lt"/>
          <a:ea typeface="CiscoSansTT Thin" charset="0"/>
          <a:cs typeface="CiscoSansTT Thin" charset="0"/>
        </a:defRPr>
      </a:lvl1pPr>
      <a:lvl2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9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90"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8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79"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82" indent="-226482" algn="l" defTabSz="912276" rtl="0" eaLnBrk="1" fontAlgn="base" hangingPunct="1">
        <a:lnSpc>
          <a:spcPct val="95000"/>
        </a:lnSpc>
        <a:spcBef>
          <a:spcPts val="1433"/>
        </a:spcBef>
        <a:spcAft>
          <a:spcPct val="0"/>
        </a:spcAft>
        <a:buClrTx/>
        <a:buSzPct val="90000"/>
        <a:buFont typeface="Arial" charset="0"/>
        <a:buChar char="•"/>
        <a:defRPr lang="en-US" sz="2400" kern="1200" dirty="0">
          <a:solidFill>
            <a:schemeClr val="tx1"/>
          </a:solidFill>
          <a:latin typeface="+mn-lt"/>
          <a:ea typeface="ＭＳ Ｐゴシック" charset="0"/>
          <a:cs typeface="CiscoSans"/>
        </a:defRPr>
      </a:lvl1pPr>
      <a:lvl2pPr marL="457200" indent="-227013" algn="l" defTabSz="912276" rtl="0" eaLnBrk="1" fontAlgn="base" hangingPunct="1">
        <a:lnSpc>
          <a:spcPct val="95000"/>
        </a:lnSpc>
        <a:spcBef>
          <a:spcPts val="800"/>
        </a:spcBef>
        <a:spcAft>
          <a:spcPct val="0"/>
        </a:spcAft>
        <a:buClrTx/>
        <a:buFont typeface="Arial" charset="0"/>
        <a:buChar char="•"/>
        <a:defRPr lang="en-US" sz="2000" kern="1200" dirty="0">
          <a:solidFill>
            <a:schemeClr val="tx1"/>
          </a:solidFill>
          <a:latin typeface="+mn-lt"/>
          <a:ea typeface="ＭＳ Ｐゴシック" charset="0"/>
          <a:cs typeface="CiscoSans"/>
        </a:defRPr>
      </a:lvl2pPr>
      <a:lvl3pPr marL="569913" indent="-230188" algn="l" defTabSz="912276" rtl="0" eaLnBrk="1" fontAlgn="base" hangingPunct="1">
        <a:lnSpc>
          <a:spcPct val="95000"/>
        </a:lnSpc>
        <a:spcBef>
          <a:spcPts val="833"/>
        </a:spcBef>
        <a:spcAft>
          <a:spcPct val="0"/>
        </a:spcAft>
        <a:buClrTx/>
        <a:buFont typeface="Arial" charset="0"/>
        <a:buChar char="•"/>
        <a:defRPr lang="en-US" sz="1800" kern="1200" dirty="0">
          <a:solidFill>
            <a:schemeClr val="tx1"/>
          </a:solidFill>
          <a:latin typeface="+mn-lt"/>
          <a:ea typeface="ＭＳ Ｐゴシック" charset="0"/>
          <a:cs typeface="CiscoSans"/>
        </a:defRPr>
      </a:lvl3pPr>
      <a:lvl4pPr marL="687388" indent="-230188" algn="l" defTabSz="912276" rtl="0" eaLnBrk="1" fontAlgn="base" hangingPunct="1">
        <a:lnSpc>
          <a:spcPct val="95000"/>
        </a:lnSpc>
        <a:spcBef>
          <a:spcPts val="833"/>
        </a:spcBef>
        <a:spcAft>
          <a:spcPct val="0"/>
        </a:spcAft>
        <a:buClrTx/>
        <a:buFont typeface="Arial" charset="0"/>
        <a:buChar char="•"/>
        <a:defRPr lang="en-US" sz="1600" kern="1200" dirty="0">
          <a:solidFill>
            <a:schemeClr val="tx1"/>
          </a:solidFill>
          <a:latin typeface="+mn-lt"/>
          <a:ea typeface="ＭＳ Ｐゴシック" charset="0"/>
          <a:cs typeface="CiscoSans"/>
        </a:defRPr>
      </a:lvl4pPr>
      <a:lvl5pPr marL="801688" indent="-231775" algn="l" defTabSz="912276" rtl="0" eaLnBrk="1" fontAlgn="base" hangingPunct="1">
        <a:lnSpc>
          <a:spcPct val="95000"/>
        </a:lnSpc>
        <a:spcBef>
          <a:spcPts val="833"/>
        </a:spcBef>
        <a:spcAft>
          <a:spcPct val="0"/>
        </a:spcAft>
        <a:buClrTx/>
        <a:buFont typeface="Arial" charset="0"/>
        <a:buChar char="•"/>
        <a:defRPr lang="en-US" sz="1400"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2" rtl="0" eaLnBrk="1" latinLnBrk="0" hangingPunct="1">
        <a:defRPr sz="1867" kern="1200">
          <a:solidFill>
            <a:schemeClr val="tx1"/>
          </a:solidFill>
          <a:latin typeface="+mn-lt"/>
          <a:ea typeface="+mn-ea"/>
          <a:cs typeface="+mn-cs"/>
        </a:defRPr>
      </a:lvl1pPr>
      <a:lvl2pPr marL="457178" algn="l" defTabSz="914362" rtl="0" eaLnBrk="1" latinLnBrk="0" hangingPunct="1">
        <a:defRPr sz="1867" kern="1200">
          <a:solidFill>
            <a:schemeClr val="tx1"/>
          </a:solidFill>
          <a:latin typeface="+mn-lt"/>
          <a:ea typeface="+mn-ea"/>
          <a:cs typeface="+mn-cs"/>
        </a:defRPr>
      </a:lvl2pPr>
      <a:lvl3pPr marL="914362" algn="l" defTabSz="914362" rtl="0" eaLnBrk="1" latinLnBrk="0" hangingPunct="1">
        <a:defRPr sz="1867" kern="1200">
          <a:solidFill>
            <a:schemeClr val="tx1"/>
          </a:solidFill>
          <a:latin typeface="+mn-lt"/>
          <a:ea typeface="+mn-ea"/>
          <a:cs typeface="+mn-cs"/>
        </a:defRPr>
      </a:lvl3pPr>
      <a:lvl4pPr marL="1371542" algn="l" defTabSz="914362" rtl="0" eaLnBrk="1" latinLnBrk="0" hangingPunct="1">
        <a:defRPr sz="1867" kern="1200">
          <a:solidFill>
            <a:schemeClr val="tx1"/>
          </a:solidFill>
          <a:latin typeface="+mn-lt"/>
          <a:ea typeface="+mn-ea"/>
          <a:cs typeface="+mn-cs"/>
        </a:defRPr>
      </a:lvl4pPr>
      <a:lvl5pPr marL="1828725" algn="l" defTabSz="914362" rtl="0" eaLnBrk="1" latinLnBrk="0" hangingPunct="1">
        <a:defRPr sz="1867" kern="1200">
          <a:solidFill>
            <a:schemeClr val="tx1"/>
          </a:solidFill>
          <a:latin typeface="+mn-lt"/>
          <a:ea typeface="+mn-ea"/>
          <a:cs typeface="+mn-cs"/>
        </a:defRPr>
      </a:lvl5pPr>
      <a:lvl6pPr marL="2285903" algn="l" defTabSz="914362" rtl="0" eaLnBrk="1" latinLnBrk="0" hangingPunct="1">
        <a:defRPr sz="1867" kern="1200">
          <a:solidFill>
            <a:schemeClr val="tx1"/>
          </a:solidFill>
          <a:latin typeface="+mn-lt"/>
          <a:ea typeface="+mn-ea"/>
          <a:cs typeface="+mn-cs"/>
        </a:defRPr>
      </a:lvl6pPr>
      <a:lvl7pPr marL="2743086" algn="l" defTabSz="914362" rtl="0" eaLnBrk="1" latinLnBrk="0" hangingPunct="1">
        <a:defRPr sz="1867" kern="1200">
          <a:solidFill>
            <a:schemeClr val="tx1"/>
          </a:solidFill>
          <a:latin typeface="+mn-lt"/>
          <a:ea typeface="+mn-ea"/>
          <a:cs typeface="+mn-cs"/>
        </a:defRPr>
      </a:lvl7pPr>
      <a:lvl8pPr marL="3200267" algn="l" defTabSz="914362" rtl="0" eaLnBrk="1" latinLnBrk="0" hangingPunct="1">
        <a:defRPr sz="1867" kern="1200">
          <a:solidFill>
            <a:schemeClr val="tx1"/>
          </a:solidFill>
          <a:latin typeface="+mn-lt"/>
          <a:ea typeface="+mn-ea"/>
          <a:cs typeface="+mn-cs"/>
        </a:defRPr>
      </a:lvl8pPr>
      <a:lvl9pPr marL="3657450" algn="l" defTabSz="9143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
          <p15:clr>
            <a:srgbClr val="F26B43"/>
          </p15:clr>
        </p15:guide>
        <p15:guide id="3" pos="7296">
          <p15:clr>
            <a:srgbClr val="F26B43"/>
          </p15:clr>
        </p15:guide>
        <p15:guide id="6" pos="3835">
          <p15:clr>
            <a:srgbClr val="F26B43"/>
          </p15:clr>
        </p15:guide>
        <p15:guide id="9" orient="horz" pos="3864">
          <p15:clr>
            <a:srgbClr val="F26B43"/>
          </p15:clr>
        </p15:guide>
        <p15:guide id="10" orient="horz" pos="240">
          <p15:clr>
            <a:srgbClr val="F26B43"/>
          </p15:clr>
        </p15:guide>
        <p15:guide id="11" orient="horz" pos="2160">
          <p15:clr>
            <a:srgbClr val="F26B43"/>
          </p15:clr>
        </p15:guide>
        <p15:guide id="12" orient="horz" pos="672">
          <p15:clr>
            <a:srgbClr val="F26B43"/>
          </p15:clr>
        </p15:guide>
        <p15:guide id="13" orient="horz" pos="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3E5826-E261-5240-BCCC-F517FDB6EBB5}"/>
              </a:ext>
            </a:extLst>
          </p:cNvPr>
          <p:cNvSpPr>
            <a:spLocks noChangeArrowheads="1"/>
          </p:cNvSpPr>
          <p:nvPr userDrawn="1"/>
        </p:nvSpPr>
        <p:spPr bwMode="ltGray">
          <a:xfrm>
            <a:off x="1142756" y="6383797"/>
            <a:ext cx="4534733" cy="164924"/>
          </a:xfrm>
          <a:prstGeom prst="rect">
            <a:avLst/>
          </a:prstGeom>
          <a:noFill/>
          <a:ln w="9525">
            <a:noFill/>
            <a:miter lim="800000"/>
            <a:headEnd/>
            <a:tailEnd/>
          </a:ln>
          <a:effectLst/>
        </p:spPr>
        <p:txBody>
          <a:bodyPr wrap="square" lIns="82115" tIns="41056" rIns="82115" bIns="41056" anchor="b">
            <a:spAutoFit/>
          </a:bodyPr>
          <a:lstStyle/>
          <a:p>
            <a:pPr defTabSz="814298" fontAlgn="auto">
              <a:spcBef>
                <a:spcPts val="0"/>
              </a:spcBef>
              <a:spcAft>
                <a:spcPts val="0"/>
              </a:spcAft>
              <a:defRPr/>
            </a:pPr>
            <a:r>
              <a:rPr lang="en-US" sz="533" b="0" i="0" spc="27" baseline="0" dirty="0">
                <a:solidFill>
                  <a:schemeClr val="tx1"/>
                </a:solidFill>
                <a:latin typeface="CiscoSansTT Light" panose="020B0503020201020303" pitchFamily="34" charset="0"/>
                <a:ea typeface="+mn-ea"/>
                <a:cs typeface="CiscoSansTT Light" panose="020B0503020201020303" pitchFamily="34" charset="0"/>
              </a:rPr>
              <a:t>© 2024  Cisco and/or its affiliates. All rights reserved.   Cisco Confidential</a:t>
            </a:r>
          </a:p>
        </p:txBody>
      </p:sp>
      <p:pic>
        <p:nvPicPr>
          <p:cNvPr id="6" name="Picture 7">
            <a:extLst>
              <a:ext uri="{FF2B5EF4-FFF2-40B4-BE49-F238E27FC236}">
                <a16:creationId xmlns:a16="http://schemas.microsoft.com/office/drawing/2014/main" id="{563804D0-1B5B-924C-8995-DA787F4942D5}"/>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rcRect/>
          <a:stretch/>
        </p:blipFill>
        <p:spPr>
          <a:xfrm>
            <a:off x="609604" y="6342699"/>
            <a:ext cx="396305" cy="208228"/>
          </a:xfrm>
          <a:prstGeom prst="rect">
            <a:avLst/>
          </a:prstGeom>
        </p:spPr>
      </p:pic>
      <p:pic>
        <p:nvPicPr>
          <p:cNvPr id="3" name="Picture 7">
            <a:extLst>
              <a:ext uri="{FF2B5EF4-FFF2-40B4-BE49-F238E27FC236}">
                <a16:creationId xmlns:a16="http://schemas.microsoft.com/office/drawing/2014/main" id="{44899DE2-4396-DFBC-D25E-327B789FA1F5}"/>
              </a:ext>
            </a:extLst>
          </p:cNvPr>
          <p:cNvPicPr>
            <a:picLocks noChangeAspect="1"/>
          </p:cNvPicPr>
          <p:nvPr userDrawn="1"/>
        </p:nvPicPr>
        <p:blipFill>
          <a:blip r:embed="rId37">
            <a:extLst>
              <a:ext uri="{96DAC541-7B7A-43D3-8B79-37D633B846F1}">
                <asvg:svgBlip xmlns:asvg="http://schemas.microsoft.com/office/drawing/2016/SVG/main" r:embed="rId39"/>
              </a:ext>
            </a:extLst>
          </a:blip>
          <a:srcRect/>
          <a:stretch/>
        </p:blipFill>
        <p:spPr>
          <a:xfrm>
            <a:off x="609601" y="6342697"/>
            <a:ext cx="396305" cy="208228"/>
          </a:xfrm>
          <a:prstGeom prst="rect">
            <a:avLst/>
          </a:prstGeom>
        </p:spPr>
      </p:pic>
      <p:sp>
        <p:nvSpPr>
          <p:cNvPr id="4" name="TextBox 3">
            <a:extLst>
              <a:ext uri="{FF2B5EF4-FFF2-40B4-BE49-F238E27FC236}">
                <a16:creationId xmlns:a16="http://schemas.microsoft.com/office/drawing/2014/main" id="{02B9E647-35D1-4BC8-A73E-479977744CD8}"/>
              </a:ext>
            </a:extLst>
          </p:cNvPr>
          <p:cNvSpPr txBox="1"/>
          <p:nvPr userDrawn="1">
            <p:extLst>
              <p:ext uri="{1162E1C5-73C7-4A58-AE30-91384D911F3F}">
                <p184:classification xmlns:p184="http://schemas.microsoft.com/office/powerpoint/2018/4/main" val="ftr"/>
              </p:ext>
            </p:extLst>
          </p:nvPr>
        </p:nvSpPr>
        <p:spPr>
          <a:xfrm>
            <a:off x="11385550" y="6672580"/>
            <a:ext cx="765175"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cs typeface="Calibri" panose="020F0502020204030204" pitchFamily="34" charset="0"/>
              </a:rPr>
              <a:t>Cisco Confidential</a:t>
            </a:r>
          </a:p>
        </p:txBody>
      </p:sp>
    </p:spTree>
    <p:extLst>
      <p:ext uri="{BB962C8B-B14F-4D97-AF65-F5344CB8AC3E}">
        <p14:creationId xmlns:p14="http://schemas.microsoft.com/office/powerpoint/2010/main" val="3949000364"/>
      </p:ext>
    </p:extLst>
  </p:cSld>
  <p:clrMap bg1="dk1" tx1="lt1" bg2="dk2" tx2="lt2" accent1="accent1" accent2="accent2" accent3="accent3" accent4="accent4" accent5="accent5" accent6="accent6" hlink="hlink" folHlink="folHlink"/>
  <p:sldLayoutIdLst>
    <p:sldLayoutId id="2147488184" r:id="rId1"/>
    <p:sldLayoutId id="2147488185" r:id="rId2"/>
    <p:sldLayoutId id="2147488186" r:id="rId3"/>
    <p:sldLayoutId id="2147488187" r:id="rId4"/>
    <p:sldLayoutId id="2147488188" r:id="rId5"/>
    <p:sldLayoutId id="2147488189" r:id="rId6"/>
    <p:sldLayoutId id="2147488190" r:id="rId7"/>
    <p:sldLayoutId id="2147488191" r:id="rId8"/>
    <p:sldLayoutId id="2147488192" r:id="rId9"/>
    <p:sldLayoutId id="2147488193" r:id="rId10"/>
    <p:sldLayoutId id="2147488194" r:id="rId11"/>
    <p:sldLayoutId id="2147488195" r:id="rId12"/>
    <p:sldLayoutId id="2147488196" r:id="rId13"/>
    <p:sldLayoutId id="2147488197" r:id="rId14"/>
    <p:sldLayoutId id="2147488198" r:id="rId15"/>
    <p:sldLayoutId id="2147488199" r:id="rId16"/>
    <p:sldLayoutId id="2147488200" r:id="rId17"/>
    <p:sldLayoutId id="2147488201" r:id="rId18"/>
    <p:sldLayoutId id="2147488202" r:id="rId19"/>
    <p:sldLayoutId id="2147488203" r:id="rId20"/>
    <p:sldLayoutId id="2147488204" r:id="rId21"/>
    <p:sldLayoutId id="2147488205" r:id="rId22"/>
    <p:sldLayoutId id="2147488206" r:id="rId23"/>
    <p:sldLayoutId id="2147488207" r:id="rId24"/>
    <p:sldLayoutId id="2147488208" r:id="rId25"/>
    <p:sldLayoutId id="2147488209" r:id="rId26"/>
    <p:sldLayoutId id="2147488210" r:id="rId27"/>
    <p:sldLayoutId id="2147488211" r:id="rId28"/>
    <p:sldLayoutId id="2147488213" r:id="rId29"/>
    <p:sldLayoutId id="2147488214" r:id="rId30"/>
    <p:sldLayoutId id="2147488215" r:id="rId31"/>
    <p:sldLayoutId id="2147488216" r:id="rId32"/>
    <p:sldLayoutId id="2147488217" r:id="rId33"/>
    <p:sldLayoutId id="2147488218" r:id="rId34"/>
    <p:sldLayoutId id="2147488435" r:id="rId35"/>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2253"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53"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53"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53"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53"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79" algn="l" defTabSz="912253"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60" algn="l" defTabSz="912253"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40" algn="l" defTabSz="912253"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18" algn="l" defTabSz="912253"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7" indent="-226477" algn="l" defTabSz="912253"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1" indent="-287858" algn="l" defTabSz="912253"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4" indent="-226477" algn="l" defTabSz="912253"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2" indent="-226477" algn="l" defTabSz="912253"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09" indent="-226477" algn="l" defTabSz="912253"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0" indent="-228586" algn="l" defTabSz="914340"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50" indent="-228556" algn="l" defTabSz="914340"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187" indent="0" algn="l" defTabSz="914340"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42" indent="-228586" algn="l" defTabSz="9143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0" rtl="0" eaLnBrk="1" latinLnBrk="0" hangingPunct="1">
        <a:defRPr sz="1867" kern="1200">
          <a:solidFill>
            <a:schemeClr val="tx1"/>
          </a:solidFill>
          <a:latin typeface="+mn-lt"/>
          <a:ea typeface="+mn-ea"/>
          <a:cs typeface="+mn-cs"/>
        </a:defRPr>
      </a:lvl1pPr>
      <a:lvl2pPr marL="457167" algn="l" defTabSz="914340" rtl="0" eaLnBrk="1" latinLnBrk="0" hangingPunct="1">
        <a:defRPr sz="1867" kern="1200">
          <a:solidFill>
            <a:schemeClr val="tx1"/>
          </a:solidFill>
          <a:latin typeface="+mn-lt"/>
          <a:ea typeface="+mn-ea"/>
          <a:cs typeface="+mn-cs"/>
        </a:defRPr>
      </a:lvl2pPr>
      <a:lvl3pPr marL="914340" algn="l" defTabSz="914340" rtl="0" eaLnBrk="1" latinLnBrk="0" hangingPunct="1">
        <a:defRPr sz="1867" kern="1200">
          <a:solidFill>
            <a:schemeClr val="tx1"/>
          </a:solidFill>
          <a:latin typeface="+mn-lt"/>
          <a:ea typeface="+mn-ea"/>
          <a:cs typeface="+mn-cs"/>
        </a:defRPr>
      </a:lvl3pPr>
      <a:lvl4pPr marL="1371508" algn="l" defTabSz="914340" rtl="0" eaLnBrk="1" latinLnBrk="0" hangingPunct="1">
        <a:defRPr sz="1867" kern="1200">
          <a:solidFill>
            <a:schemeClr val="tx1"/>
          </a:solidFill>
          <a:latin typeface="+mn-lt"/>
          <a:ea typeface="+mn-ea"/>
          <a:cs typeface="+mn-cs"/>
        </a:defRPr>
      </a:lvl4pPr>
      <a:lvl5pPr marL="1828680" algn="l" defTabSz="914340" rtl="0" eaLnBrk="1" latinLnBrk="0" hangingPunct="1">
        <a:defRPr sz="1867" kern="1200">
          <a:solidFill>
            <a:schemeClr val="tx1"/>
          </a:solidFill>
          <a:latin typeface="+mn-lt"/>
          <a:ea typeface="+mn-ea"/>
          <a:cs typeface="+mn-cs"/>
        </a:defRPr>
      </a:lvl5pPr>
      <a:lvl6pPr marL="2285846" algn="l" defTabSz="914340" rtl="0" eaLnBrk="1" latinLnBrk="0" hangingPunct="1">
        <a:defRPr sz="1867" kern="1200">
          <a:solidFill>
            <a:schemeClr val="tx1"/>
          </a:solidFill>
          <a:latin typeface="+mn-lt"/>
          <a:ea typeface="+mn-ea"/>
          <a:cs typeface="+mn-cs"/>
        </a:defRPr>
      </a:lvl6pPr>
      <a:lvl7pPr marL="2743018" algn="l" defTabSz="914340" rtl="0" eaLnBrk="1" latinLnBrk="0" hangingPunct="1">
        <a:defRPr sz="1867" kern="1200">
          <a:solidFill>
            <a:schemeClr val="tx1"/>
          </a:solidFill>
          <a:latin typeface="+mn-lt"/>
          <a:ea typeface="+mn-ea"/>
          <a:cs typeface="+mn-cs"/>
        </a:defRPr>
      </a:lvl7pPr>
      <a:lvl8pPr marL="3200187" algn="l" defTabSz="914340" rtl="0" eaLnBrk="1" latinLnBrk="0" hangingPunct="1">
        <a:defRPr sz="1867" kern="1200">
          <a:solidFill>
            <a:schemeClr val="tx1"/>
          </a:solidFill>
          <a:latin typeface="+mn-lt"/>
          <a:ea typeface="+mn-ea"/>
          <a:cs typeface="+mn-cs"/>
        </a:defRPr>
      </a:lvl8pPr>
      <a:lvl9pPr marL="3657359" algn="l" defTabSz="914340"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0">
          <p15:clr>
            <a:srgbClr val="F26B43"/>
          </p15:clr>
        </p15:guide>
        <p15:guide id="2" pos="384">
          <p15:clr>
            <a:srgbClr val="F26B43"/>
          </p15:clr>
        </p15:guide>
        <p15:guide id="3" pos="7296">
          <p15:clr>
            <a:srgbClr val="F26B43"/>
          </p15:clr>
        </p15:guide>
        <p15:guide id="4" orient="horz" pos="1392">
          <p15:clr>
            <a:srgbClr val="F26B43"/>
          </p15:clr>
        </p15:guide>
        <p15:guide id="5" orient="horz" pos="272">
          <p15:clr>
            <a:srgbClr val="F26B43"/>
          </p15:clr>
        </p15:guide>
        <p15:guide id="6" pos="3835">
          <p15:clr>
            <a:srgbClr val="F26B43"/>
          </p15:clr>
        </p15:guide>
        <p15:guide id="7" orient="horz" pos="1616">
          <p15:clr>
            <a:srgbClr val="F26B43"/>
          </p15:clr>
        </p15:guide>
        <p15:guide id="9" orient="horz" pos="3856">
          <p15:clr>
            <a:srgbClr val="F26B43"/>
          </p15:clr>
        </p15:guide>
        <p15:guide id="10" orient="horz" pos="480">
          <p15:clr>
            <a:srgbClr val="F26B43"/>
          </p15:clr>
        </p15:guide>
        <p15:guide id="11" orient="horz" pos="1840">
          <p15:clr>
            <a:srgbClr val="F26B43"/>
          </p15:clr>
        </p15:guide>
        <p15:guide id="12" orient="horz" pos="3060">
          <p15:clr>
            <a:srgbClr val="F26B43"/>
          </p15:clr>
        </p15:guide>
        <p15:guide id="13" pos="288">
          <p15:clr>
            <a:srgbClr val="F26B43"/>
          </p15:clr>
        </p15:guide>
        <p15:guide id="14" pos="5472">
          <p15:clr>
            <a:srgbClr val="F26B43"/>
          </p15:clr>
        </p15:guide>
        <p15:guide id="15" orient="horz" pos="1044">
          <p15:clr>
            <a:srgbClr val="F26B43"/>
          </p15:clr>
        </p15:guide>
        <p15:guide id="16" orient="horz" pos="204">
          <p15:clr>
            <a:srgbClr val="F26B43"/>
          </p15:clr>
        </p15:guide>
        <p15:guide id="17" pos="2876">
          <p15:clr>
            <a:srgbClr val="F26B43"/>
          </p15:clr>
        </p15:guide>
        <p15:guide id="18" orient="horz" pos="1212">
          <p15:clr>
            <a:srgbClr val="F26B43"/>
          </p15:clr>
        </p15:guide>
        <p15:guide id="19" orient="horz" pos="2892">
          <p15:clr>
            <a:srgbClr val="F26B43"/>
          </p15:clr>
        </p15:guide>
        <p15:guide id="20" orient="horz" pos="348">
          <p15:clr>
            <a:srgbClr val="F26B43"/>
          </p15:clr>
        </p15:guide>
        <p15:guide id="21" orient="horz" pos="138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585216"/>
            <a:ext cx="12192000" cy="399130"/>
          </a:xfrm>
          <a:prstGeom prst="rect">
            <a:avLst/>
          </a:prstGeom>
        </p:spPr>
        <p:txBody>
          <a:bodyPr vert="horz" lIns="91440" tIns="45720" rIns="91440" bIns="45720" rtlCol="0" anchor="t" anchorCtr="0">
            <a:noAutofit/>
          </a:bodyPr>
          <a:lstStyle/>
          <a:p>
            <a:pPr lvl="0"/>
            <a:r>
              <a:rPr lang="en-US"/>
              <a:t>Title, </a:t>
            </a:r>
            <a:r>
              <a:rPr lang="en-US" err="1"/>
              <a:t>AppD</a:t>
            </a:r>
            <a:r>
              <a:rPr lang="en-US"/>
              <a:t> Regular, 32pt, 1 line</a:t>
            </a:r>
          </a:p>
        </p:txBody>
      </p:sp>
      <p:sp>
        <p:nvSpPr>
          <p:cNvPr id="18" name="Text Placeholder 2">
            <a:extLst>
              <a:ext uri="{FF2B5EF4-FFF2-40B4-BE49-F238E27FC236}">
                <a16:creationId xmlns:a16="http://schemas.microsoft.com/office/drawing/2014/main" id="{B4D5E881-5857-B742-8893-A5CDE68191C8}"/>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Box 9">
            <a:extLst>
              <a:ext uri="{FF2B5EF4-FFF2-40B4-BE49-F238E27FC236}">
                <a16:creationId xmlns:a16="http://schemas.microsoft.com/office/drawing/2014/main" id="{8C0AA970-0682-C649-9240-8B79E8FFC411}"/>
              </a:ext>
            </a:extLst>
          </p:cNvPr>
          <p:cNvSpPr txBox="1"/>
          <p:nvPr userDrawn="1"/>
        </p:nvSpPr>
        <p:spPr>
          <a:xfrm>
            <a:off x="11437792" y="6414737"/>
            <a:ext cx="327344" cy="278918"/>
          </a:xfrm>
          <a:prstGeom prst="rect">
            <a:avLst/>
          </a:prstGeom>
        </p:spPr>
        <p:txBody>
          <a:bodyPr vert="horz" wrap="square" lIns="91416" tIns="45708" rIns="91416" bIns="45708" rtlCol="0" anchor="ctr">
            <a:normAutofit fontScale="47500" lnSpcReduction="20000"/>
          </a:bodyPr>
          <a:lstStyle/>
          <a:p>
            <a:pPr algn="l"/>
            <a:fld id="{311237F8-2929-CB49-9823-AD2518862D1D}" type="slidenum">
              <a:rPr lang="en-US" sz="1799" b="0" i="0" smtClean="0">
                <a:solidFill>
                  <a:schemeClr val="accent3"/>
                </a:solidFill>
                <a:latin typeface="AppD Sans Light" pitchFamily="2" charset="77"/>
              </a:rPr>
              <a:t>‹#›</a:t>
            </a:fld>
            <a:endParaRPr lang="en-US" sz="1799" b="0" i="0">
              <a:solidFill>
                <a:schemeClr val="accent3"/>
              </a:solidFill>
              <a:latin typeface="AppD Sans Light" pitchFamily="2" charset="77"/>
            </a:endParaRPr>
          </a:p>
        </p:txBody>
      </p:sp>
      <p:grpSp>
        <p:nvGrpSpPr>
          <p:cNvPr id="11" name="Group 10">
            <a:extLst>
              <a:ext uri="{FF2B5EF4-FFF2-40B4-BE49-F238E27FC236}">
                <a16:creationId xmlns:a16="http://schemas.microsoft.com/office/drawing/2014/main" id="{D51D0E06-4E0A-A34B-ABF9-69A0928D9077}"/>
              </a:ext>
            </a:extLst>
          </p:cNvPr>
          <p:cNvGrpSpPr/>
          <p:nvPr userDrawn="1"/>
        </p:nvGrpSpPr>
        <p:grpSpPr>
          <a:xfrm>
            <a:off x="771102" y="6426004"/>
            <a:ext cx="8530754" cy="267653"/>
            <a:chOff x="771101" y="6426002"/>
            <a:chExt cx="8530754" cy="267653"/>
          </a:xfrm>
        </p:grpSpPr>
        <p:cxnSp>
          <p:nvCxnSpPr>
            <p:cNvPr id="13" name="Straight Connector 12">
              <a:extLst>
                <a:ext uri="{FF2B5EF4-FFF2-40B4-BE49-F238E27FC236}">
                  <a16:creationId xmlns:a16="http://schemas.microsoft.com/office/drawing/2014/main" id="{587E5737-2EDA-B54F-86B2-0D7E7710BEE1}"/>
                </a:ext>
              </a:extLst>
            </p:cNvPr>
            <p:cNvCxnSpPr/>
            <p:nvPr userDrawn="1"/>
          </p:nvCxnSpPr>
          <p:spPr>
            <a:xfrm>
              <a:off x="2079702" y="6426002"/>
              <a:ext cx="0" cy="26765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109418B-9825-AE4B-AF24-4518A19482A9}"/>
                </a:ext>
              </a:extLst>
            </p:cNvPr>
            <p:cNvCxnSpPr/>
            <p:nvPr userDrawn="1"/>
          </p:nvCxnSpPr>
          <p:spPr>
            <a:xfrm>
              <a:off x="4471639" y="6426002"/>
              <a:ext cx="0" cy="26765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6A9F52D-DBBF-5142-8CB1-A1DE2C7F0FB5}"/>
                </a:ext>
              </a:extLst>
            </p:cNvPr>
            <p:cNvSpPr/>
            <p:nvPr userDrawn="1"/>
          </p:nvSpPr>
          <p:spPr>
            <a:xfrm>
              <a:off x="2866618" y="6459744"/>
              <a:ext cx="1332443" cy="200055"/>
            </a:xfrm>
            <a:prstGeom prst="rect">
              <a:avLst/>
            </a:prstGeom>
          </p:spPr>
          <p:txBody>
            <a:bodyPr wrap="none">
              <a:spAutoFit/>
            </a:bodyPr>
            <a:lstStyle/>
            <a:p>
              <a:r>
                <a:rPr kumimoji="0" lang="en-US" sz="700" b="0" i="0" u="none" strike="noStrike" kern="1200" cap="none" spc="20" normalizeH="0" baseline="0" noProof="0">
                  <a:ln>
                    <a:noFill/>
                  </a:ln>
                  <a:solidFill>
                    <a:schemeClr val="accent3"/>
                  </a:solidFill>
                  <a:effectLst/>
                  <a:uLnTx/>
                  <a:uFillTx/>
                  <a:latin typeface="AppD Sans Light" pitchFamily="2" charset="77"/>
                  <a:ea typeface="+mn-ea"/>
                  <a:cs typeface="+mn-cs"/>
                </a:rPr>
                <a:t>AppDynamics is part of Cisco</a:t>
              </a:r>
              <a:r>
                <a:rPr kumimoji="0" lang="en-US" sz="700" b="0" i="0" u="none" strike="noStrike" kern="1200" cap="none" spc="0" normalizeH="0" baseline="0" noProof="0">
                  <a:ln>
                    <a:noFill/>
                  </a:ln>
                  <a:solidFill>
                    <a:schemeClr val="accent3"/>
                  </a:solidFill>
                  <a:effectLst/>
                  <a:uLnTx/>
                  <a:uFillTx/>
                  <a:latin typeface="AppD Sans Light" pitchFamily="2" charset="77"/>
                  <a:ea typeface="+mn-ea"/>
                  <a:cs typeface="+mn-cs"/>
                </a:rPr>
                <a:t>.</a:t>
              </a:r>
              <a:endParaRPr lang="en-US" sz="1799">
                <a:solidFill>
                  <a:schemeClr val="accent3"/>
                </a:solidFill>
              </a:endParaRPr>
            </a:p>
          </p:txBody>
        </p:sp>
        <p:sp>
          <p:nvSpPr>
            <p:cNvPr id="16" name="Rectangle 15">
              <a:extLst>
                <a:ext uri="{FF2B5EF4-FFF2-40B4-BE49-F238E27FC236}">
                  <a16:creationId xmlns:a16="http://schemas.microsoft.com/office/drawing/2014/main" id="{3CE60099-6187-144E-8F79-6C18501299AC}"/>
                </a:ext>
              </a:extLst>
            </p:cNvPr>
            <p:cNvSpPr/>
            <p:nvPr userDrawn="1"/>
          </p:nvSpPr>
          <p:spPr>
            <a:xfrm>
              <a:off x="4607681" y="6459744"/>
              <a:ext cx="4694174" cy="200055"/>
            </a:xfrm>
            <a:prstGeom prst="rect">
              <a:avLst/>
            </a:prstGeom>
          </p:spPr>
          <p:txBody>
            <a:bodyPr wrap="none">
              <a:spAutoFit/>
            </a:bodyPr>
            <a:lstStyle/>
            <a:p>
              <a:pPr marL="4762" marR="0" lvl="0" indent="0" algn="l" defTabSz="412523" rtl="0" eaLnBrk="1" fontAlgn="auto" latinLnBrk="0" hangingPunct="1">
                <a:lnSpc>
                  <a:spcPct val="100000"/>
                </a:lnSpc>
                <a:spcBef>
                  <a:spcPts val="0"/>
                </a:spcBef>
                <a:spcAft>
                  <a:spcPts val="0"/>
                </a:spcAft>
                <a:buClrTx/>
                <a:buSzTx/>
                <a:buFontTx/>
                <a:buNone/>
                <a:tabLst/>
                <a:defRPr/>
              </a:pPr>
              <a:r>
                <a:rPr kumimoji="0" lang="en-US" sz="700" b="0" i="0" u="none" strike="noStrike" kern="1000" cap="none" spc="60" normalizeH="0" baseline="0" noProof="0" dirty="0">
                  <a:ln>
                    <a:noFill/>
                  </a:ln>
                  <a:solidFill>
                    <a:schemeClr val="accent3"/>
                  </a:solidFill>
                  <a:effectLst/>
                  <a:uLnTx/>
                  <a:uFillTx/>
                  <a:latin typeface="AppD Sans Light" pitchFamily="2" charset="77"/>
                  <a:ea typeface="+mn-ea"/>
                  <a:cs typeface="+mn-cs"/>
                </a:rPr>
                <a:t>© 2024 Cisco and/or its affiliates. All rights reserved. APPDYNAMICS CONFIDENTIAL AND PROPRIETARY</a:t>
              </a:r>
            </a:p>
          </p:txBody>
        </p:sp>
        <p:pic>
          <p:nvPicPr>
            <p:cNvPr id="17" name="Graphic 16">
              <a:extLst>
                <a:ext uri="{FF2B5EF4-FFF2-40B4-BE49-F238E27FC236}">
                  <a16:creationId xmlns:a16="http://schemas.microsoft.com/office/drawing/2014/main" id="{DE65D660-F4C6-794F-929F-3CCC4EA3A988}"/>
                </a:ext>
              </a:extLst>
            </p:cNvPr>
            <p:cNvPicPr>
              <a:picLocks noChangeAspect="1"/>
            </p:cNvPicPr>
            <p:nvPr userDrawn="1"/>
          </p:nvPicPr>
          <p:blipFill>
            <a:blip r:embed="rId43">
              <a:extLst>
                <a:ext uri="{96DAC541-7B7A-43D3-8B79-37D633B846F1}">
                  <asvg:svgBlip xmlns:asvg="http://schemas.microsoft.com/office/drawing/2016/SVG/main" r:embed="rId44"/>
                </a:ext>
              </a:extLst>
            </a:blip>
            <a:stretch>
              <a:fillRect/>
            </a:stretch>
          </p:blipFill>
          <p:spPr>
            <a:xfrm>
              <a:off x="771101" y="6482491"/>
              <a:ext cx="1022731" cy="132151"/>
            </a:xfrm>
            <a:prstGeom prst="rect">
              <a:avLst/>
            </a:prstGeom>
          </p:spPr>
        </p:pic>
        <p:pic>
          <p:nvPicPr>
            <p:cNvPr id="19" name="Graphic 18">
              <a:extLst>
                <a:ext uri="{FF2B5EF4-FFF2-40B4-BE49-F238E27FC236}">
                  <a16:creationId xmlns:a16="http://schemas.microsoft.com/office/drawing/2014/main" id="{D88167E6-FC5E-CA4A-A332-6DAA0617A99A}"/>
                </a:ext>
              </a:extLst>
            </p:cNvPr>
            <p:cNvPicPr>
              <a:picLocks noChangeAspect="1"/>
            </p:cNvPicPr>
            <p:nvPr userDrawn="1"/>
          </p:nvPicPr>
          <p:blipFill>
            <a:blip r:embed="rId45">
              <a:extLst>
                <a:ext uri="{96DAC541-7B7A-43D3-8B79-37D633B846F1}">
                  <asvg:svgBlip xmlns:asvg="http://schemas.microsoft.com/office/drawing/2016/SVG/main" r:embed="rId46"/>
                </a:ext>
              </a:extLst>
            </a:blip>
            <a:stretch>
              <a:fillRect/>
            </a:stretch>
          </p:blipFill>
          <p:spPr>
            <a:xfrm>
              <a:off x="2357824" y="6451917"/>
              <a:ext cx="331625" cy="171954"/>
            </a:xfrm>
            <a:prstGeom prst="rect">
              <a:avLst/>
            </a:prstGeom>
          </p:spPr>
        </p:pic>
      </p:grpSp>
      <p:sp>
        <p:nvSpPr>
          <p:cNvPr id="4" name="TextBox 3">
            <a:extLst>
              <a:ext uri="{FF2B5EF4-FFF2-40B4-BE49-F238E27FC236}">
                <a16:creationId xmlns:a16="http://schemas.microsoft.com/office/drawing/2014/main" id="{E8E48361-DDAF-B0DD-BCD5-C1A629558E73}"/>
              </a:ext>
            </a:extLst>
          </p:cNvPr>
          <p:cNvSpPr txBox="1"/>
          <p:nvPr userDrawn="1">
            <p:extLst>
              <p:ext uri="{1162E1C5-73C7-4A58-AE30-91384D911F3F}">
                <p184:classification xmlns:p184="http://schemas.microsoft.com/office/powerpoint/2018/4/main" val="ftr"/>
              </p:ext>
            </p:extLst>
          </p:nvPr>
        </p:nvSpPr>
        <p:spPr>
          <a:xfrm>
            <a:off x="11385550" y="6672580"/>
            <a:ext cx="765175"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cs typeface="Calibri" panose="020F0502020204030204" pitchFamily="34" charset="0"/>
              </a:rPr>
              <a:t>Cisco Confidential</a:t>
            </a:r>
          </a:p>
        </p:txBody>
      </p:sp>
    </p:spTree>
    <p:extLst>
      <p:ext uri="{BB962C8B-B14F-4D97-AF65-F5344CB8AC3E}">
        <p14:creationId xmlns:p14="http://schemas.microsoft.com/office/powerpoint/2010/main" val="2189486467"/>
      </p:ext>
    </p:extLst>
  </p:cSld>
  <p:clrMap bg1="lt1" tx1="dk1" bg2="lt2" tx2="dk2" accent1="accent1" accent2="accent2" accent3="accent3" accent4="accent4" accent5="accent5" accent6="accent6" hlink="hlink" folHlink="folHlink"/>
  <p:sldLayoutIdLst>
    <p:sldLayoutId id="2147488694" r:id="rId1"/>
    <p:sldLayoutId id="2147488695" r:id="rId2"/>
    <p:sldLayoutId id="2147488696" r:id="rId3"/>
    <p:sldLayoutId id="2147488697" r:id="rId4"/>
    <p:sldLayoutId id="2147488698" r:id="rId5"/>
    <p:sldLayoutId id="2147488699" r:id="rId6"/>
    <p:sldLayoutId id="2147488700" r:id="rId7"/>
    <p:sldLayoutId id="2147488701" r:id="rId8"/>
    <p:sldLayoutId id="2147488702" r:id="rId9"/>
    <p:sldLayoutId id="2147488703" r:id="rId10"/>
    <p:sldLayoutId id="2147488704" r:id="rId11"/>
    <p:sldLayoutId id="2147488705" r:id="rId12"/>
    <p:sldLayoutId id="2147488706" r:id="rId13"/>
    <p:sldLayoutId id="2147488707" r:id="rId14"/>
    <p:sldLayoutId id="2147488708" r:id="rId15"/>
    <p:sldLayoutId id="2147488709" r:id="rId16"/>
    <p:sldLayoutId id="2147488710" r:id="rId17"/>
    <p:sldLayoutId id="2147488711" r:id="rId18"/>
    <p:sldLayoutId id="2147488712" r:id="rId19"/>
    <p:sldLayoutId id="2147488713" r:id="rId20"/>
    <p:sldLayoutId id="2147488714" r:id="rId21"/>
    <p:sldLayoutId id="2147488715" r:id="rId22"/>
    <p:sldLayoutId id="2147488716" r:id="rId23"/>
    <p:sldLayoutId id="2147488717" r:id="rId24"/>
    <p:sldLayoutId id="2147488718" r:id="rId25"/>
    <p:sldLayoutId id="2147488719" r:id="rId26"/>
    <p:sldLayoutId id="2147488720" r:id="rId27"/>
    <p:sldLayoutId id="2147488721" r:id="rId28"/>
    <p:sldLayoutId id="2147488722" r:id="rId29"/>
    <p:sldLayoutId id="2147488723" r:id="rId30"/>
    <p:sldLayoutId id="2147488724" r:id="rId31"/>
    <p:sldLayoutId id="2147488725" r:id="rId32"/>
    <p:sldLayoutId id="2147488726" r:id="rId33"/>
    <p:sldLayoutId id="2147488727" r:id="rId34"/>
    <p:sldLayoutId id="2147488728" r:id="rId35"/>
    <p:sldLayoutId id="2147488729" r:id="rId36"/>
    <p:sldLayoutId id="2147488730" r:id="rId37"/>
    <p:sldLayoutId id="2147488731" r:id="rId38"/>
    <p:sldLayoutId id="2147488732" r:id="rId39"/>
    <p:sldLayoutId id="2147488733" r:id="rId40"/>
    <p:sldLayoutId id="2147488734" r:id="rId41"/>
  </p:sldLayoutIdLst>
  <p:txStyles>
    <p:titleStyle>
      <a:lvl1pPr marL="7936" indent="-7936" algn="ctr" defTabSz="913852" rtl="0" eaLnBrk="1" latinLnBrk="0" hangingPunct="1">
        <a:lnSpc>
          <a:spcPct val="90000"/>
        </a:lnSpc>
        <a:spcBef>
          <a:spcPct val="0"/>
        </a:spcBef>
        <a:buNone/>
        <a:tabLst/>
        <a:defRPr sz="3199" b="0" i="0" kern="1200">
          <a:solidFill>
            <a:schemeClr val="bg1"/>
          </a:solidFill>
          <a:latin typeface="AppD Sans" pitchFamily="2" charset="77"/>
          <a:ea typeface="+mj-ea"/>
          <a:cs typeface="+mj-cs"/>
        </a:defRPr>
      </a:lvl1pPr>
    </p:titleStyle>
    <p:bodyStyle>
      <a:lvl1pPr marL="342797" marR="0" indent="-342797" algn="l" defTabSz="913927"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lang="en-US" sz="1999" b="0" i="0" kern="1200" dirty="0" smtClean="0">
          <a:solidFill>
            <a:schemeClr val="bg1"/>
          </a:solidFill>
          <a:latin typeface="AppD Sans Light" pitchFamily="2" charset="77"/>
          <a:ea typeface="+mn-ea"/>
          <a:cs typeface="+mn-cs"/>
        </a:defRPr>
      </a:lvl1pPr>
      <a:lvl2pPr marL="749075" marR="0" indent="-290426" algn="l" defTabSz="913927"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799" b="0" i="0" kern="1200">
          <a:solidFill>
            <a:schemeClr val="bg1"/>
          </a:solidFill>
          <a:latin typeface="AppD Sans Light" pitchFamily="2" charset="77"/>
          <a:ea typeface="+mn-ea"/>
          <a:cs typeface="+mn-cs"/>
        </a:defRPr>
      </a:lvl2pPr>
      <a:lvl3pPr marL="1207726" marR="0" indent="-288838" algn="l" defTabSz="913927" rtl="0" eaLnBrk="1" fontAlgn="auto" latinLnBrk="0" hangingPunct="1">
        <a:lnSpc>
          <a:spcPct val="100000"/>
        </a:lnSpc>
        <a:spcBef>
          <a:spcPts val="600"/>
        </a:spcBef>
        <a:spcAft>
          <a:spcPts val="0"/>
        </a:spcAft>
        <a:buClr>
          <a:schemeClr val="tx1"/>
        </a:buClr>
        <a:buSzPct val="90000"/>
        <a:buFont typeface="Courier New" panose="02070309020205020404" pitchFamily="49" charset="0"/>
        <a:buChar char="o"/>
        <a:tabLst/>
        <a:defRPr sz="1600" b="0" i="0" kern="1200">
          <a:solidFill>
            <a:schemeClr val="bg1"/>
          </a:solidFill>
          <a:latin typeface="AppD Sans Light" pitchFamily="2" charset="77"/>
          <a:ea typeface="+mn-ea"/>
          <a:cs typeface="+mn-cs"/>
        </a:defRPr>
      </a:lvl3pPr>
      <a:lvl4pPr marL="1487042" marR="0" indent="-230119" algn="l" defTabSz="913927"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400" b="0" i="0" kern="1200">
          <a:solidFill>
            <a:schemeClr val="bg1"/>
          </a:solidFill>
          <a:latin typeface="AppD Sans Light" pitchFamily="2" charset="77"/>
          <a:ea typeface="+mn-ea"/>
          <a:cs typeface="+mn-cs"/>
        </a:defRPr>
      </a:lvl4pPr>
      <a:lvl5pPr marL="1777467" marR="0" indent="-169812" algn="l" defTabSz="913927" rtl="0" eaLnBrk="1" fontAlgn="auto" latinLnBrk="0" hangingPunct="1">
        <a:lnSpc>
          <a:spcPct val="100000"/>
        </a:lnSpc>
        <a:spcBef>
          <a:spcPts val="0"/>
        </a:spcBef>
        <a:spcAft>
          <a:spcPts val="0"/>
        </a:spcAft>
        <a:buClr>
          <a:schemeClr val="tx1"/>
        </a:buClr>
        <a:buSzPct val="120000"/>
        <a:buFont typeface="Arial" panose="020B0604020202020204" pitchFamily="34" charset="0"/>
        <a:buChar char="•"/>
        <a:tabLst/>
        <a:defRPr sz="1200" b="0" i="0" kern="1200">
          <a:solidFill>
            <a:schemeClr val="tx2"/>
          </a:solidFill>
          <a:latin typeface="AppD Sans Light" pitchFamily="2" charset="77"/>
          <a:ea typeface="+mn-ea"/>
          <a:cs typeface="+mn-cs"/>
        </a:defRPr>
      </a:lvl5pPr>
      <a:lvl6pPr marL="2513092" indent="-228462" algn="l" defTabSz="913852"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6pPr>
      <a:lvl7pPr marL="2970017" indent="-228462" algn="l" defTabSz="913852"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7pPr>
      <a:lvl8pPr marL="3426943" indent="-228462" algn="l" defTabSz="913852"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8pPr>
      <a:lvl9pPr marL="3883868" indent="-228462" algn="l" defTabSz="913852" rtl="0" eaLnBrk="1" latinLnBrk="0" hangingPunct="1">
        <a:lnSpc>
          <a:spcPct val="90000"/>
        </a:lnSpc>
        <a:spcBef>
          <a:spcPts val="500"/>
        </a:spcBef>
        <a:buFont typeface="Arial" panose="020B0604020202020204" pitchFamily="34" charset="0"/>
        <a:buChar char="•"/>
        <a:defRPr sz="1798" kern="1200">
          <a:solidFill>
            <a:schemeClr val="tx1"/>
          </a:solidFill>
          <a:latin typeface="+mn-lt"/>
          <a:ea typeface="+mn-ea"/>
          <a:cs typeface="+mn-cs"/>
        </a:defRPr>
      </a:lvl9pPr>
    </p:bodyStyle>
    <p:otherStyle>
      <a:defPPr>
        <a:defRPr lang="en-US"/>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2"/>
        <p:cNvGrpSpPr/>
        <p:nvPr/>
      </p:nvGrpSpPr>
      <p:grpSpPr>
        <a:xfrm>
          <a:off x="0" y="0"/>
          <a:ext cx="0" cy="0"/>
          <a:chOff x="0" y="0"/>
          <a:chExt cx="0" cy="0"/>
        </a:xfrm>
      </p:grpSpPr>
      <p:sp>
        <p:nvSpPr>
          <p:cNvPr id="1043" name="Google Shape;1043;ga910c9af8b_1_0"/>
          <p:cNvSpPr txBox="1">
            <a:spLocks noGrp="1"/>
          </p:cNvSpPr>
          <p:nvPr>
            <p:ph type="title"/>
          </p:nvPr>
        </p:nvSpPr>
        <p:spPr>
          <a:xfrm>
            <a:off x="489178" y="552558"/>
            <a:ext cx="11215333" cy="501651"/>
          </a:xfrm>
          <a:prstGeom prst="rect">
            <a:avLst/>
          </a:prstGeom>
          <a:noFill/>
          <a:ln>
            <a:noFill/>
          </a:ln>
        </p:spPr>
        <p:txBody>
          <a:bodyPr spcFirstLastPara="1" wrap="square" lIns="0" tIns="0" rIns="91425" bIns="0" anchor="b"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44" name="Google Shape;1044;ga910c9af8b_1_0"/>
          <p:cNvSpPr txBox="1">
            <a:spLocks noGrp="1"/>
          </p:cNvSpPr>
          <p:nvPr>
            <p:ph type="body" idx="1"/>
          </p:nvPr>
        </p:nvSpPr>
        <p:spPr>
          <a:xfrm>
            <a:off x="489158" y="1371600"/>
            <a:ext cx="11215353" cy="4765867"/>
          </a:xfrm>
          <a:prstGeom prst="rect">
            <a:avLst/>
          </a:prstGeom>
          <a:noFill/>
          <a:ln>
            <a:noFill/>
          </a:ln>
        </p:spPr>
        <p:txBody>
          <a:bodyPr spcFirstLastPara="1" wrap="square" lIns="0" tIns="0" rIns="0" bIns="0" anchor="t" anchorCtr="0">
            <a:noAutofit/>
          </a:bodyPr>
          <a:lstStyle>
            <a:lvl1pPr marL="457200" marR="0" lvl="0" indent="-295275" algn="l" rtl="0">
              <a:lnSpc>
                <a:spcPct val="110000"/>
              </a:lnSpc>
              <a:spcBef>
                <a:spcPts val="600"/>
              </a:spcBef>
              <a:spcAft>
                <a:spcPts val="0"/>
              </a:spcAft>
              <a:buClr>
                <a:schemeClr val="accent1"/>
              </a:buClr>
              <a:buSzPts val="1050"/>
              <a:buFont typeface="Arial"/>
              <a:buChar char="​"/>
              <a:defRPr sz="1400" b="0" i="0" u="none" strike="noStrike" cap="none">
                <a:solidFill>
                  <a:schemeClr val="dk1"/>
                </a:solidFill>
                <a:latin typeface="Arial"/>
                <a:ea typeface="Arial"/>
                <a:cs typeface="Arial"/>
                <a:sym typeface="Arial"/>
              </a:defRPr>
            </a:lvl1pPr>
            <a:lvl2pPr marL="914400" marR="0" lvl="1" indent="-304800" algn="l" rtl="0">
              <a:lnSpc>
                <a:spcPct val="100000"/>
              </a:lnSpc>
              <a:spcBef>
                <a:spcPts val="6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285750" algn="l" rtl="0">
              <a:lnSpc>
                <a:spcPct val="100000"/>
              </a:lnSpc>
              <a:spcBef>
                <a:spcPts val="600"/>
              </a:spcBef>
              <a:spcAft>
                <a:spcPts val="0"/>
              </a:spcAft>
              <a:buClr>
                <a:schemeClr val="dk2"/>
              </a:buClr>
              <a:buSzPts val="900"/>
              <a:buFont typeface="Arial"/>
              <a:buChar char="–"/>
              <a:defRPr sz="1000" b="0" i="0" u="none" strike="noStrike" cap="none">
                <a:solidFill>
                  <a:schemeClr val="dk1"/>
                </a:solidFill>
                <a:latin typeface="Arial"/>
                <a:ea typeface="Arial"/>
                <a:cs typeface="Arial"/>
                <a:sym typeface="Arial"/>
              </a:defRPr>
            </a:lvl3pPr>
            <a:lvl4pPr marL="1828800" marR="0" lvl="3" indent="-266700" algn="l" rtl="0">
              <a:lnSpc>
                <a:spcPct val="100000"/>
              </a:lnSpc>
              <a:spcBef>
                <a:spcPts val="1000"/>
              </a:spcBef>
              <a:spcAft>
                <a:spcPts val="0"/>
              </a:spcAft>
              <a:buClr>
                <a:schemeClr val="accent1"/>
              </a:buClr>
              <a:buSzPts val="600"/>
              <a:buFont typeface="Arial"/>
              <a:buChar char="​"/>
              <a:defRPr sz="2400" b="0" i="0" u="none" strike="noStrike" cap="none">
                <a:solidFill>
                  <a:schemeClr val="accent1"/>
                </a:solidFill>
                <a:latin typeface="Arial"/>
                <a:ea typeface="Arial"/>
                <a:cs typeface="Arial"/>
                <a:sym typeface="Arial"/>
              </a:defRPr>
            </a:lvl4pPr>
            <a:lvl5pPr marL="2286000" marR="0" lvl="4" indent="-317500" algn="l" rtl="0">
              <a:lnSpc>
                <a:spcPct val="110000"/>
              </a:lnSpc>
              <a:spcBef>
                <a:spcPts val="600"/>
              </a:spcBef>
              <a:spcAft>
                <a:spcPts val="0"/>
              </a:spcAft>
              <a:buClr>
                <a:schemeClr val="dk1"/>
              </a:buClr>
              <a:buSzPts val="1400"/>
              <a:buFont typeface="Arial"/>
              <a:buAutoNum type="arabicPeriod"/>
              <a:defRPr sz="1400" b="0" i="0" u="none" strike="noStrike" cap="none">
                <a:solidFill>
                  <a:schemeClr val="dk1"/>
                </a:solidFill>
                <a:latin typeface="Arial"/>
                <a:ea typeface="Arial"/>
                <a:cs typeface="Arial"/>
                <a:sym typeface="Arial"/>
              </a:defRPr>
            </a:lvl5pPr>
            <a:lvl6pPr marL="2743200" marR="0" lvl="5" indent="-250825" algn="l" rtl="0">
              <a:lnSpc>
                <a:spcPct val="110000"/>
              </a:lnSpc>
              <a:spcBef>
                <a:spcPts val="1200"/>
              </a:spcBef>
              <a:spcAft>
                <a:spcPts val="0"/>
              </a:spcAft>
              <a:buClr>
                <a:schemeClr val="dk1"/>
              </a:buClr>
              <a:buSzPts val="35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110000"/>
              </a:lnSpc>
              <a:spcBef>
                <a:spcPts val="600"/>
              </a:spcBef>
              <a:spcAft>
                <a:spcPts val="0"/>
              </a:spcAft>
              <a:buClr>
                <a:schemeClr val="dk1"/>
              </a:buClr>
              <a:buSzPts val="1400"/>
              <a:buFont typeface="Noto Sans Symbols"/>
              <a:buChar char="❑"/>
              <a:defRPr sz="1400" b="0" i="0" u="none" strike="noStrike" cap="none">
                <a:solidFill>
                  <a:schemeClr val="dk1"/>
                </a:solidFill>
                <a:latin typeface="Arial"/>
                <a:ea typeface="Arial"/>
                <a:cs typeface="Arial"/>
                <a:sym typeface="Arial"/>
              </a:defRPr>
            </a:lvl7pPr>
            <a:lvl8pPr marL="3657600" marR="0" lvl="7" indent="-244475" algn="l" rtl="0">
              <a:lnSpc>
                <a:spcPct val="110000"/>
              </a:lnSpc>
              <a:spcBef>
                <a:spcPts val="1200"/>
              </a:spcBef>
              <a:spcAft>
                <a:spcPts val="0"/>
              </a:spcAft>
              <a:buClr>
                <a:schemeClr val="accent1"/>
              </a:buClr>
              <a:buSzPts val="250"/>
              <a:buFont typeface="Arial"/>
              <a:buChar char="​"/>
              <a:defRPr sz="1000" b="0" i="0" u="none" strike="noStrike" cap="none">
                <a:solidFill>
                  <a:schemeClr val="accent1"/>
                </a:solidFill>
                <a:latin typeface="Arial"/>
                <a:ea typeface="Arial"/>
                <a:cs typeface="Arial"/>
                <a:sym typeface="Arial"/>
              </a:defRPr>
            </a:lvl8pPr>
            <a:lvl9pPr marL="4114800" marR="0" lvl="8" indent="-314325" algn="l" rtl="0">
              <a:lnSpc>
                <a:spcPct val="90000"/>
              </a:lnSpc>
              <a:spcBef>
                <a:spcPts val="1200"/>
              </a:spcBef>
              <a:spcAft>
                <a:spcPts val="0"/>
              </a:spcAft>
              <a:buClr>
                <a:schemeClr val="accent1"/>
              </a:buClr>
              <a:buSzPts val="1350"/>
              <a:buFont typeface="Arial"/>
              <a:buChar char="​"/>
              <a:defRPr sz="5400" b="0" i="0" u="none" strike="noStrike" cap="none">
                <a:solidFill>
                  <a:schemeClr val="accent1"/>
                </a:solidFill>
                <a:latin typeface="Arial"/>
                <a:ea typeface="Arial"/>
                <a:cs typeface="Arial"/>
                <a:sym typeface="Arial"/>
              </a:defRPr>
            </a:lvl9pPr>
          </a:lstStyle>
          <a:p>
            <a:endParaRPr/>
          </a:p>
        </p:txBody>
      </p:sp>
      <p:sp>
        <p:nvSpPr>
          <p:cNvPr id="1045" name="Google Shape;1045;ga910c9af8b_1_0"/>
          <p:cNvSpPr txBox="1"/>
          <p:nvPr/>
        </p:nvSpPr>
        <p:spPr>
          <a:xfrm>
            <a:off x="11437792" y="6414737"/>
            <a:ext cx="327344" cy="27891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fld id="{00000000-1234-1234-1234-123412341234}" type="slidenum">
              <a:rPr lang="en-US" sz="700" b="0" i="0" u="none" strike="noStrike" cap="none">
                <a:solidFill>
                  <a:srgbClr val="75848E"/>
                </a:solidFill>
                <a:latin typeface="Arial"/>
                <a:ea typeface="Arial"/>
                <a:cs typeface="Arial"/>
                <a:sym typeface="Arial"/>
              </a:rPr>
              <a:pPr marL="0" marR="0" lvl="0" indent="0" algn="l" rtl="0">
                <a:lnSpc>
                  <a:spcPct val="100000"/>
                </a:lnSpc>
                <a:spcBef>
                  <a:spcPts val="0"/>
                </a:spcBef>
                <a:spcAft>
                  <a:spcPts val="0"/>
                </a:spcAft>
                <a:buClr>
                  <a:srgbClr val="000000"/>
                </a:buClr>
                <a:buSzPts val="700"/>
                <a:buFont typeface="Arial"/>
                <a:buNone/>
              </a:pPr>
              <a:t>‹#›</a:t>
            </a:fld>
            <a:endParaRPr sz="700" b="0" i="0" u="none" strike="noStrike" cap="none">
              <a:solidFill>
                <a:srgbClr val="75848E"/>
              </a:solidFill>
              <a:latin typeface="Arial"/>
              <a:ea typeface="Arial"/>
              <a:cs typeface="Arial"/>
              <a:sym typeface="Arial"/>
            </a:endParaRPr>
          </a:p>
        </p:txBody>
      </p:sp>
      <p:sp>
        <p:nvSpPr>
          <p:cNvPr id="1046" name="Google Shape;1046;ga910c9af8b_1_0"/>
          <p:cNvSpPr/>
          <p:nvPr/>
        </p:nvSpPr>
        <p:spPr>
          <a:xfrm>
            <a:off x="2564248" y="6454170"/>
            <a:ext cx="1482523"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0"/>
              <a:buFont typeface="Arial"/>
              <a:buNone/>
            </a:pPr>
            <a:r>
              <a:rPr lang="en-US" sz="700" b="0" i="0" u="none" strike="noStrike" cap="none">
                <a:solidFill>
                  <a:srgbClr val="75848E"/>
                </a:solidFill>
                <a:latin typeface="Arial"/>
                <a:ea typeface="Arial"/>
                <a:cs typeface="Arial"/>
                <a:sym typeface="Arial"/>
              </a:rPr>
              <a:t>AppDynamics is part of Cisco.</a:t>
            </a:r>
            <a:endParaRPr sz="1600" b="0" i="0" u="none" strike="noStrike" cap="none">
              <a:solidFill>
                <a:schemeClr val="dk1"/>
              </a:solidFill>
              <a:latin typeface="Arial"/>
              <a:ea typeface="Arial"/>
              <a:cs typeface="Arial"/>
              <a:sym typeface="Arial"/>
            </a:endParaRPr>
          </a:p>
        </p:txBody>
      </p:sp>
      <p:cxnSp>
        <p:nvCxnSpPr>
          <p:cNvPr id="1047" name="Google Shape;1047;ga910c9af8b_1_0"/>
          <p:cNvCxnSpPr/>
          <p:nvPr/>
        </p:nvCxnSpPr>
        <p:spPr>
          <a:xfrm>
            <a:off x="1771509" y="6426009"/>
            <a:ext cx="0" cy="256377"/>
          </a:xfrm>
          <a:prstGeom prst="straightConnector1">
            <a:avLst/>
          </a:prstGeom>
          <a:noFill/>
          <a:ln w="9525" cap="flat" cmpd="sng">
            <a:solidFill>
              <a:srgbClr val="CFD3DD"/>
            </a:solidFill>
            <a:prstDash val="solid"/>
            <a:miter lim="800000"/>
            <a:headEnd type="none" w="sm" len="sm"/>
            <a:tailEnd type="none" w="sm" len="sm"/>
          </a:ln>
        </p:spPr>
      </p:cxnSp>
      <p:cxnSp>
        <p:nvCxnSpPr>
          <p:cNvPr id="1048" name="Google Shape;1048;ga910c9af8b_1_0"/>
          <p:cNvCxnSpPr/>
          <p:nvPr/>
        </p:nvCxnSpPr>
        <p:spPr>
          <a:xfrm>
            <a:off x="4168825" y="6426009"/>
            <a:ext cx="0" cy="256377"/>
          </a:xfrm>
          <a:prstGeom prst="straightConnector1">
            <a:avLst/>
          </a:prstGeom>
          <a:noFill/>
          <a:ln w="9525" cap="flat" cmpd="sng">
            <a:solidFill>
              <a:srgbClr val="CFD3DD"/>
            </a:solidFill>
            <a:prstDash val="solid"/>
            <a:miter lim="800000"/>
            <a:headEnd type="none" w="sm" len="sm"/>
            <a:tailEnd type="none" w="sm" len="sm"/>
          </a:ln>
        </p:spPr>
      </p:cxnSp>
      <p:sp>
        <p:nvSpPr>
          <p:cNvPr id="1049" name="Google Shape;1049;ga910c9af8b_1_0"/>
          <p:cNvSpPr/>
          <p:nvPr/>
        </p:nvSpPr>
        <p:spPr>
          <a:xfrm>
            <a:off x="4302180" y="6454170"/>
            <a:ext cx="5250881"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75848E"/>
              </a:buClr>
              <a:buSzPts val="700"/>
              <a:buFont typeface="Arial"/>
              <a:buNone/>
            </a:pPr>
            <a:r>
              <a:rPr lang="en-US" sz="700" b="0" i="0" u="none" strike="noStrike" cap="none" dirty="0">
                <a:solidFill>
                  <a:srgbClr val="75848E"/>
                </a:solidFill>
                <a:latin typeface="Arial"/>
                <a:ea typeface="Arial"/>
                <a:cs typeface="Arial"/>
                <a:sym typeface="Arial"/>
              </a:rPr>
              <a:t>© 2024 Cisco and/or its affiliates. All rights reserved. APPDYNAMICS CONFIDENTIAL AND PROPRIETARY</a:t>
            </a:r>
            <a:endParaRPr sz="1400" b="0" i="0" u="none" strike="noStrike" cap="none" dirty="0">
              <a:solidFill>
                <a:srgbClr val="000000"/>
              </a:solidFill>
              <a:latin typeface="Arial"/>
              <a:ea typeface="Arial"/>
              <a:cs typeface="Arial"/>
              <a:sym typeface="Arial"/>
            </a:endParaRPr>
          </a:p>
        </p:txBody>
      </p:sp>
      <p:grpSp>
        <p:nvGrpSpPr>
          <p:cNvPr id="1050" name="Google Shape;1050;ga910c9af8b_1_0"/>
          <p:cNvGrpSpPr/>
          <p:nvPr/>
        </p:nvGrpSpPr>
        <p:grpSpPr>
          <a:xfrm>
            <a:off x="456883" y="6487048"/>
            <a:ext cx="1023141" cy="133760"/>
            <a:chOff x="1190923" y="-1184359"/>
            <a:chExt cx="8585462" cy="1122711"/>
          </a:xfrm>
        </p:grpSpPr>
        <p:sp>
          <p:nvSpPr>
            <p:cNvPr id="1051" name="Google Shape;1051;ga910c9af8b_1_0"/>
            <p:cNvSpPr/>
            <p:nvPr/>
          </p:nvSpPr>
          <p:spPr>
            <a:xfrm>
              <a:off x="1190923" y="-1184359"/>
              <a:ext cx="1022032" cy="1122711"/>
            </a:xfrm>
            <a:custGeom>
              <a:avLst/>
              <a:gdLst/>
              <a:ahLst/>
              <a:cxnLst/>
              <a:rect l="l" t="t" r="r" b="b"/>
              <a:pathLst>
                <a:path w="1022032" h="1122711" extrusionOk="0">
                  <a:moveTo>
                    <a:pt x="297371" y="656558"/>
                  </a:moveTo>
                  <a:lnTo>
                    <a:pt x="142780" y="309467"/>
                  </a:lnTo>
                  <a:cubicBezTo>
                    <a:pt x="55436" y="382334"/>
                    <a:pt x="0" y="491871"/>
                    <a:pt x="0" y="614363"/>
                  </a:cubicBezTo>
                  <a:cubicBezTo>
                    <a:pt x="0" y="833723"/>
                    <a:pt x="177927" y="1011650"/>
                    <a:pt x="397288" y="1011650"/>
                  </a:cubicBezTo>
                  <a:cubicBezTo>
                    <a:pt x="416433" y="1011650"/>
                    <a:pt x="435293" y="1010222"/>
                    <a:pt x="453676" y="1007650"/>
                  </a:cubicBezTo>
                  <a:lnTo>
                    <a:pt x="299466" y="661416"/>
                  </a:lnTo>
                  <a:cubicBezTo>
                    <a:pt x="298799" y="659797"/>
                    <a:pt x="298037" y="658178"/>
                    <a:pt x="297371" y="656558"/>
                  </a:cubicBezTo>
                  <a:close/>
                  <a:moveTo>
                    <a:pt x="397288" y="0"/>
                  </a:moveTo>
                  <a:cubicBezTo>
                    <a:pt x="346615" y="0"/>
                    <a:pt x="297371" y="6096"/>
                    <a:pt x="250317" y="17717"/>
                  </a:cubicBezTo>
                  <a:lnTo>
                    <a:pt x="340805" y="221171"/>
                  </a:lnTo>
                  <a:cubicBezTo>
                    <a:pt x="359283" y="218599"/>
                    <a:pt x="378143" y="217170"/>
                    <a:pt x="397288" y="217170"/>
                  </a:cubicBezTo>
                  <a:cubicBezTo>
                    <a:pt x="616649" y="217170"/>
                    <a:pt x="794480" y="395002"/>
                    <a:pt x="794480" y="614363"/>
                  </a:cubicBezTo>
                  <a:cubicBezTo>
                    <a:pt x="794480" y="736949"/>
                    <a:pt x="739045" y="846487"/>
                    <a:pt x="651701" y="919353"/>
                  </a:cubicBezTo>
                  <a:lnTo>
                    <a:pt x="742188" y="1122712"/>
                  </a:lnTo>
                  <a:cubicBezTo>
                    <a:pt x="904875" y="1012317"/>
                    <a:pt x="1011650" y="825818"/>
                    <a:pt x="1011650" y="614363"/>
                  </a:cubicBezTo>
                  <a:cubicBezTo>
                    <a:pt x="1011650" y="275082"/>
                    <a:pt x="736568" y="0"/>
                    <a:pt x="397288" y="0"/>
                  </a:cubicBezTo>
                  <a:close/>
                  <a:moveTo>
                    <a:pt x="1014603" y="1032415"/>
                  </a:moveTo>
                  <a:lnTo>
                    <a:pt x="1004030" y="1058799"/>
                  </a:lnTo>
                  <a:lnTo>
                    <a:pt x="993458" y="1032415"/>
                  </a:lnTo>
                  <a:lnTo>
                    <a:pt x="986028" y="1032415"/>
                  </a:lnTo>
                  <a:lnTo>
                    <a:pt x="986028" y="1072610"/>
                  </a:lnTo>
                  <a:lnTo>
                    <a:pt x="993172" y="1072610"/>
                  </a:lnTo>
                  <a:lnTo>
                    <a:pt x="993172" y="1047179"/>
                  </a:lnTo>
                  <a:lnTo>
                    <a:pt x="1001935" y="1068896"/>
                  </a:lnTo>
                  <a:lnTo>
                    <a:pt x="1006126" y="1068896"/>
                  </a:lnTo>
                  <a:lnTo>
                    <a:pt x="1014889" y="1047179"/>
                  </a:lnTo>
                  <a:lnTo>
                    <a:pt x="1014889" y="1072610"/>
                  </a:lnTo>
                  <a:lnTo>
                    <a:pt x="1022033" y="1072610"/>
                  </a:lnTo>
                  <a:lnTo>
                    <a:pt x="1022033" y="1032415"/>
                  </a:lnTo>
                  <a:lnTo>
                    <a:pt x="1014603" y="1032415"/>
                  </a:lnTo>
                  <a:close/>
                  <a:moveTo>
                    <a:pt x="950500" y="1038415"/>
                  </a:moveTo>
                  <a:lnTo>
                    <a:pt x="961073" y="1038415"/>
                  </a:lnTo>
                  <a:lnTo>
                    <a:pt x="961073" y="1072515"/>
                  </a:lnTo>
                  <a:lnTo>
                    <a:pt x="968216" y="1072515"/>
                  </a:lnTo>
                  <a:lnTo>
                    <a:pt x="968216" y="1038415"/>
                  </a:lnTo>
                  <a:lnTo>
                    <a:pt x="978789" y="1038415"/>
                  </a:lnTo>
                  <a:lnTo>
                    <a:pt x="978789" y="1032415"/>
                  </a:lnTo>
                  <a:lnTo>
                    <a:pt x="950595" y="1032415"/>
                  </a:lnTo>
                  <a:lnTo>
                    <a:pt x="950595" y="103841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052" name="Google Shape;1052;ga910c9af8b_1_0"/>
            <p:cNvGrpSpPr/>
            <p:nvPr/>
          </p:nvGrpSpPr>
          <p:grpSpPr>
            <a:xfrm>
              <a:off x="2653581" y="-921659"/>
              <a:ext cx="7122804" cy="597330"/>
              <a:chOff x="2653581" y="-921659"/>
              <a:chExt cx="7122804" cy="597330"/>
            </a:xfrm>
          </p:grpSpPr>
          <p:sp>
            <p:nvSpPr>
              <p:cNvPr id="1053" name="Google Shape;1053;ga910c9af8b_1_0"/>
              <p:cNvSpPr/>
              <p:nvPr/>
            </p:nvSpPr>
            <p:spPr>
              <a:xfrm>
                <a:off x="2653581"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4" y="0"/>
                    </a:lnTo>
                    <a:lnTo>
                      <a:pt x="368713" y="0"/>
                    </a:lnTo>
                    <a:lnTo>
                      <a:pt x="621506" y="563499"/>
                    </a:lnTo>
                    <a:lnTo>
                      <a:pt x="505587" y="563499"/>
                    </a:lnTo>
                    <a:lnTo>
                      <a:pt x="458057" y="457200"/>
                    </a:lnTo>
                    <a:close/>
                    <a:moveTo>
                      <a:pt x="310705" y="118301"/>
                    </a:moveTo>
                    <a:lnTo>
                      <a:pt x="206026" y="358235"/>
                    </a:lnTo>
                    <a:lnTo>
                      <a:pt x="415290" y="358235"/>
                    </a:lnTo>
                    <a:lnTo>
                      <a:pt x="310705" y="118301"/>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4" name="Google Shape;1054;ga910c9af8b_1_0"/>
              <p:cNvSpPr/>
              <p:nvPr/>
            </p:nvSpPr>
            <p:spPr>
              <a:xfrm>
                <a:off x="3442347" y="-903085"/>
                <a:ext cx="473642" cy="564260"/>
              </a:xfrm>
              <a:custGeom>
                <a:avLst/>
                <a:gdLst/>
                <a:ahLst/>
                <a:cxnLst/>
                <a:rect l="l" t="t" r="r" b="b"/>
                <a:pathLst>
                  <a:path w="473642" h="564260" extrusionOk="0">
                    <a:moveTo>
                      <a:pt x="106299" y="398431"/>
                    </a:moveTo>
                    <a:lnTo>
                      <a:pt x="106299" y="503396"/>
                    </a:lnTo>
                    <a:cubicBezTo>
                      <a:pt x="106299" y="537020"/>
                      <a:pt x="79058"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5" name="Google Shape;1055;ga910c9af8b_1_0"/>
              <p:cNvSpPr/>
              <p:nvPr/>
            </p:nvSpPr>
            <p:spPr>
              <a:xfrm>
                <a:off x="4100810" y="-903085"/>
                <a:ext cx="473642" cy="564260"/>
              </a:xfrm>
              <a:custGeom>
                <a:avLst/>
                <a:gdLst/>
                <a:ahLst/>
                <a:cxnLst/>
                <a:rect l="l" t="t" r="r" b="b"/>
                <a:pathLst>
                  <a:path w="473642" h="564260" extrusionOk="0">
                    <a:moveTo>
                      <a:pt x="106299" y="398431"/>
                    </a:moveTo>
                    <a:lnTo>
                      <a:pt x="106299" y="503396"/>
                    </a:lnTo>
                    <a:cubicBezTo>
                      <a:pt x="106299" y="537020"/>
                      <a:pt x="79057" y="564261"/>
                      <a:pt x="45434" y="564261"/>
                    </a:cubicBezTo>
                    <a:lnTo>
                      <a:pt x="0" y="564261"/>
                    </a:lnTo>
                    <a:lnTo>
                      <a:pt x="0" y="762"/>
                    </a:lnTo>
                    <a:cubicBezTo>
                      <a:pt x="87725" y="762"/>
                      <a:pt x="177927" y="0"/>
                      <a:pt x="265652" y="0"/>
                    </a:cubicBezTo>
                    <a:cubicBezTo>
                      <a:pt x="542544" y="0"/>
                      <a:pt x="543401" y="396050"/>
                      <a:pt x="265652" y="398526"/>
                    </a:cubicBezTo>
                    <a:lnTo>
                      <a:pt x="106299" y="398526"/>
                    </a:lnTo>
                    <a:close/>
                    <a:moveTo>
                      <a:pt x="106299" y="301085"/>
                    </a:moveTo>
                    <a:lnTo>
                      <a:pt x="265652" y="301085"/>
                    </a:lnTo>
                    <a:cubicBezTo>
                      <a:pt x="401669" y="301085"/>
                      <a:pt x="400907" y="101441"/>
                      <a:pt x="265652" y="101441"/>
                    </a:cubicBezTo>
                    <a:lnTo>
                      <a:pt x="106299" y="101441"/>
                    </a:lnTo>
                    <a:lnTo>
                      <a:pt x="106299" y="30108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6" name="Google Shape;1056;ga910c9af8b_1_0"/>
              <p:cNvSpPr/>
              <p:nvPr/>
            </p:nvSpPr>
            <p:spPr>
              <a:xfrm>
                <a:off x="4759369" y="-902323"/>
                <a:ext cx="503157" cy="563498"/>
              </a:xfrm>
              <a:custGeom>
                <a:avLst/>
                <a:gdLst/>
                <a:ahLst/>
                <a:cxnLst/>
                <a:rect l="l" t="t" r="r" b="b"/>
                <a:pathLst>
                  <a:path w="503157" h="563498" extrusionOk="0">
                    <a:moveTo>
                      <a:pt x="503110" y="276892"/>
                    </a:moveTo>
                    <a:cubicBezTo>
                      <a:pt x="505492" y="419386"/>
                      <a:pt x="418624" y="563499"/>
                      <a:pt x="221361" y="563499"/>
                    </a:cubicBezTo>
                    <a:cubicBezTo>
                      <a:pt x="152114" y="563499"/>
                      <a:pt x="69247" y="563499"/>
                      <a:pt x="0" y="563499"/>
                    </a:cubicBezTo>
                    <a:lnTo>
                      <a:pt x="0" y="0"/>
                    </a:lnTo>
                    <a:cubicBezTo>
                      <a:pt x="69247" y="0"/>
                      <a:pt x="152114" y="0"/>
                      <a:pt x="221361" y="0"/>
                    </a:cubicBezTo>
                    <a:cubicBezTo>
                      <a:pt x="414528" y="0"/>
                      <a:pt x="500729" y="137636"/>
                      <a:pt x="503110" y="276892"/>
                    </a:cubicBezTo>
                    <a:close/>
                    <a:moveTo>
                      <a:pt x="105442" y="461296"/>
                    </a:moveTo>
                    <a:lnTo>
                      <a:pt x="221361" y="461296"/>
                    </a:lnTo>
                    <a:cubicBezTo>
                      <a:pt x="349377" y="461296"/>
                      <a:pt x="400050" y="367951"/>
                      <a:pt x="397669" y="276130"/>
                    </a:cubicBezTo>
                    <a:cubicBezTo>
                      <a:pt x="395288" y="188404"/>
                      <a:pt x="343757" y="100679"/>
                      <a:pt x="221361" y="100679"/>
                    </a:cubicBezTo>
                    <a:lnTo>
                      <a:pt x="105442" y="100679"/>
                    </a:lnTo>
                    <a:lnTo>
                      <a:pt x="105442" y="46129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7" name="Google Shape;1057;ga910c9af8b_1_0"/>
              <p:cNvSpPr/>
              <p:nvPr/>
            </p:nvSpPr>
            <p:spPr>
              <a:xfrm>
                <a:off x="5362206" y="-902323"/>
                <a:ext cx="547497" cy="563594"/>
              </a:xfrm>
              <a:custGeom>
                <a:avLst/>
                <a:gdLst/>
                <a:ahLst/>
                <a:cxnLst/>
                <a:rect l="l" t="t" r="r" b="b"/>
                <a:pathLst>
                  <a:path w="547497" h="563594" extrusionOk="0">
                    <a:moveTo>
                      <a:pt x="269748" y="232696"/>
                    </a:moveTo>
                    <a:lnTo>
                      <a:pt x="419481" y="0"/>
                    </a:lnTo>
                    <a:lnTo>
                      <a:pt x="547497" y="0"/>
                    </a:lnTo>
                    <a:lnTo>
                      <a:pt x="547497" y="4858"/>
                    </a:lnTo>
                    <a:lnTo>
                      <a:pt x="322897" y="330898"/>
                    </a:lnTo>
                    <a:lnTo>
                      <a:pt x="322897" y="502730"/>
                    </a:lnTo>
                    <a:cubicBezTo>
                      <a:pt x="322897" y="536353"/>
                      <a:pt x="295656" y="563594"/>
                      <a:pt x="262033" y="563594"/>
                    </a:cubicBezTo>
                    <a:lnTo>
                      <a:pt x="216599" y="563594"/>
                    </a:lnTo>
                    <a:lnTo>
                      <a:pt x="216599" y="330898"/>
                    </a:lnTo>
                    <a:lnTo>
                      <a:pt x="0" y="4858"/>
                    </a:lnTo>
                    <a:lnTo>
                      <a:pt x="0" y="0"/>
                    </a:lnTo>
                    <a:lnTo>
                      <a:pt x="126397" y="0"/>
                    </a:lnTo>
                    <a:lnTo>
                      <a:pt x="269748" y="23269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8" name="Google Shape;1058;ga910c9af8b_1_0"/>
              <p:cNvSpPr/>
              <p:nvPr/>
            </p:nvSpPr>
            <p:spPr>
              <a:xfrm>
                <a:off x="6066865" y="-902323"/>
                <a:ext cx="491966" cy="563498"/>
              </a:xfrm>
              <a:custGeom>
                <a:avLst/>
                <a:gdLst/>
                <a:ahLst/>
                <a:cxnLst/>
                <a:rect l="l" t="t" r="r" b="b"/>
                <a:pathLst>
                  <a:path w="491966" h="563498" extrusionOk="0">
                    <a:moveTo>
                      <a:pt x="385667" y="379190"/>
                    </a:moveTo>
                    <a:lnTo>
                      <a:pt x="385667" y="60865"/>
                    </a:lnTo>
                    <a:cubicBezTo>
                      <a:pt x="385667" y="27242"/>
                      <a:pt x="412909" y="0"/>
                      <a:pt x="446532" y="0"/>
                    </a:cubicBezTo>
                    <a:lnTo>
                      <a:pt x="491966" y="0"/>
                    </a:lnTo>
                    <a:lnTo>
                      <a:pt x="491966" y="563499"/>
                    </a:lnTo>
                    <a:lnTo>
                      <a:pt x="405765" y="563499"/>
                    </a:lnTo>
                    <a:lnTo>
                      <a:pt x="106299" y="188309"/>
                    </a:lnTo>
                    <a:lnTo>
                      <a:pt x="106299" y="502634"/>
                    </a:lnTo>
                    <a:cubicBezTo>
                      <a:pt x="106299" y="536258"/>
                      <a:pt x="79058" y="563499"/>
                      <a:pt x="45434" y="563499"/>
                    </a:cubicBezTo>
                    <a:lnTo>
                      <a:pt x="0" y="563499"/>
                    </a:lnTo>
                    <a:lnTo>
                      <a:pt x="0" y="0"/>
                    </a:lnTo>
                    <a:lnTo>
                      <a:pt x="86106" y="0"/>
                    </a:lnTo>
                    <a:lnTo>
                      <a:pt x="385667" y="379190"/>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9" name="Google Shape;1059;ga910c9af8b_1_0"/>
              <p:cNvSpPr/>
              <p:nvPr/>
            </p:nvSpPr>
            <p:spPr>
              <a:xfrm>
                <a:off x="6726186" y="-902228"/>
                <a:ext cx="621506" cy="563498"/>
              </a:xfrm>
              <a:custGeom>
                <a:avLst/>
                <a:gdLst/>
                <a:ahLst/>
                <a:cxnLst/>
                <a:rect l="l" t="t" r="r" b="b"/>
                <a:pathLst>
                  <a:path w="621506" h="563498" extrusionOk="0">
                    <a:moveTo>
                      <a:pt x="458057" y="457200"/>
                    </a:moveTo>
                    <a:lnTo>
                      <a:pt x="163449" y="457200"/>
                    </a:lnTo>
                    <a:lnTo>
                      <a:pt x="115157" y="563499"/>
                    </a:lnTo>
                    <a:lnTo>
                      <a:pt x="0" y="563499"/>
                    </a:lnTo>
                    <a:lnTo>
                      <a:pt x="252793" y="0"/>
                    </a:lnTo>
                    <a:lnTo>
                      <a:pt x="368713" y="0"/>
                    </a:lnTo>
                    <a:lnTo>
                      <a:pt x="621506" y="563499"/>
                    </a:lnTo>
                    <a:lnTo>
                      <a:pt x="505492" y="563499"/>
                    </a:lnTo>
                    <a:lnTo>
                      <a:pt x="458057" y="457200"/>
                    </a:lnTo>
                    <a:close/>
                    <a:moveTo>
                      <a:pt x="310705" y="118301"/>
                    </a:moveTo>
                    <a:lnTo>
                      <a:pt x="206026" y="358235"/>
                    </a:lnTo>
                    <a:lnTo>
                      <a:pt x="415290" y="358235"/>
                    </a:lnTo>
                    <a:lnTo>
                      <a:pt x="310705" y="118301"/>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0" name="Google Shape;1060;ga910c9af8b_1_0"/>
              <p:cNvSpPr/>
              <p:nvPr/>
            </p:nvSpPr>
            <p:spPr>
              <a:xfrm>
                <a:off x="7514951" y="-901466"/>
                <a:ext cx="596550" cy="563594"/>
              </a:xfrm>
              <a:custGeom>
                <a:avLst/>
                <a:gdLst/>
                <a:ahLst/>
                <a:cxnLst/>
                <a:rect l="l" t="t" r="r" b="b"/>
                <a:pathLst>
                  <a:path w="596550" h="563594" extrusionOk="0">
                    <a:moveTo>
                      <a:pt x="490347" y="154495"/>
                    </a:moveTo>
                    <a:lnTo>
                      <a:pt x="306800" y="399193"/>
                    </a:lnTo>
                    <a:lnTo>
                      <a:pt x="285845" y="399193"/>
                    </a:lnTo>
                    <a:lnTo>
                      <a:pt x="106299" y="153734"/>
                    </a:lnTo>
                    <a:lnTo>
                      <a:pt x="106299" y="502730"/>
                    </a:lnTo>
                    <a:cubicBezTo>
                      <a:pt x="106299" y="536353"/>
                      <a:pt x="79057" y="563594"/>
                      <a:pt x="45434" y="563594"/>
                    </a:cubicBezTo>
                    <a:lnTo>
                      <a:pt x="0" y="563594"/>
                    </a:lnTo>
                    <a:lnTo>
                      <a:pt x="0" y="0"/>
                    </a:lnTo>
                    <a:lnTo>
                      <a:pt x="122396" y="0"/>
                    </a:lnTo>
                    <a:lnTo>
                      <a:pt x="298704" y="242316"/>
                    </a:lnTo>
                    <a:lnTo>
                      <a:pt x="475012" y="0"/>
                    </a:lnTo>
                    <a:lnTo>
                      <a:pt x="596551" y="0"/>
                    </a:lnTo>
                    <a:lnTo>
                      <a:pt x="596551" y="502730"/>
                    </a:lnTo>
                    <a:cubicBezTo>
                      <a:pt x="596551" y="536353"/>
                      <a:pt x="569309" y="563594"/>
                      <a:pt x="535686" y="563594"/>
                    </a:cubicBezTo>
                    <a:lnTo>
                      <a:pt x="490251" y="563594"/>
                    </a:lnTo>
                    <a:lnTo>
                      <a:pt x="490251" y="15449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1" name="Google Shape;1061;ga910c9af8b_1_0"/>
              <p:cNvSpPr/>
              <p:nvPr/>
            </p:nvSpPr>
            <p:spPr>
              <a:xfrm>
                <a:off x="8349912" y="-902323"/>
                <a:ext cx="105537" cy="563594"/>
              </a:xfrm>
              <a:custGeom>
                <a:avLst/>
                <a:gdLst/>
                <a:ahLst/>
                <a:cxnLst/>
                <a:rect l="l" t="t" r="r" b="b"/>
                <a:pathLst>
                  <a:path w="105537" h="563594" extrusionOk="0">
                    <a:moveTo>
                      <a:pt x="0" y="563499"/>
                    </a:moveTo>
                    <a:lnTo>
                      <a:pt x="0" y="60865"/>
                    </a:lnTo>
                    <a:cubicBezTo>
                      <a:pt x="0" y="27242"/>
                      <a:pt x="27242" y="0"/>
                      <a:pt x="60865" y="0"/>
                    </a:cubicBezTo>
                    <a:lnTo>
                      <a:pt x="105537" y="0"/>
                    </a:lnTo>
                    <a:lnTo>
                      <a:pt x="105537" y="502730"/>
                    </a:lnTo>
                    <a:cubicBezTo>
                      <a:pt x="105537" y="536353"/>
                      <a:pt x="78296" y="563594"/>
                      <a:pt x="44672" y="563594"/>
                    </a:cubicBezTo>
                    <a:lnTo>
                      <a:pt x="0" y="563594"/>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2" name="Google Shape;1062;ga910c9af8b_1_0"/>
              <p:cNvSpPr/>
              <p:nvPr/>
            </p:nvSpPr>
            <p:spPr>
              <a:xfrm>
                <a:off x="8648326" y="-913563"/>
                <a:ext cx="512830" cy="587692"/>
              </a:xfrm>
              <a:custGeom>
                <a:avLst/>
                <a:gdLst/>
                <a:ahLst/>
                <a:cxnLst/>
                <a:rect l="l" t="t" r="r" b="b"/>
                <a:pathLst>
                  <a:path w="512830" h="587692" extrusionOk="0">
                    <a:moveTo>
                      <a:pt x="512831" y="503968"/>
                    </a:moveTo>
                    <a:cubicBezTo>
                      <a:pt x="454919" y="561118"/>
                      <a:pt x="380052" y="587693"/>
                      <a:pt x="298708" y="587693"/>
                    </a:cubicBezTo>
                    <a:cubicBezTo>
                      <a:pt x="89349" y="587693"/>
                      <a:pt x="862" y="443579"/>
                      <a:pt x="5" y="297085"/>
                    </a:cubicBezTo>
                    <a:cubicBezTo>
                      <a:pt x="-758" y="149733"/>
                      <a:pt x="94969" y="0"/>
                      <a:pt x="298708" y="0"/>
                    </a:cubicBezTo>
                    <a:cubicBezTo>
                      <a:pt x="375194" y="0"/>
                      <a:pt x="447680" y="28956"/>
                      <a:pt x="505592" y="86106"/>
                    </a:cubicBezTo>
                    <a:lnTo>
                      <a:pt x="434726" y="154496"/>
                    </a:lnTo>
                    <a:cubicBezTo>
                      <a:pt x="397673" y="118300"/>
                      <a:pt x="347762" y="101346"/>
                      <a:pt x="298708" y="101346"/>
                    </a:cubicBezTo>
                    <a:cubicBezTo>
                      <a:pt x="162692" y="101346"/>
                      <a:pt x="103923" y="202787"/>
                      <a:pt x="104684" y="296990"/>
                    </a:cubicBezTo>
                    <a:cubicBezTo>
                      <a:pt x="105446" y="390430"/>
                      <a:pt x="159453" y="487775"/>
                      <a:pt x="298708" y="487775"/>
                    </a:cubicBezTo>
                    <a:cubicBezTo>
                      <a:pt x="347858" y="487775"/>
                      <a:pt x="403389" y="467678"/>
                      <a:pt x="440345" y="430625"/>
                    </a:cubicBezTo>
                    <a:lnTo>
                      <a:pt x="512831" y="503968"/>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3" name="Google Shape;1063;ga910c9af8b_1_0"/>
              <p:cNvSpPr/>
              <p:nvPr/>
            </p:nvSpPr>
            <p:spPr>
              <a:xfrm>
                <a:off x="9293840" y="-921659"/>
                <a:ext cx="482545" cy="597330"/>
              </a:xfrm>
              <a:custGeom>
                <a:avLst/>
                <a:gdLst/>
                <a:ahLst/>
                <a:cxnLst/>
                <a:rect l="l" t="t" r="r" b="b"/>
                <a:pathLst>
                  <a:path w="482545" h="597330" extrusionOk="0">
                    <a:moveTo>
                      <a:pt x="382524" y="156591"/>
                    </a:moveTo>
                    <a:cubicBezTo>
                      <a:pt x="363474" y="124206"/>
                      <a:pt x="310610" y="93155"/>
                      <a:pt x="249460" y="92678"/>
                    </a:cubicBezTo>
                    <a:cubicBezTo>
                      <a:pt x="170593" y="92012"/>
                      <a:pt x="132493" y="124682"/>
                      <a:pt x="132112" y="166497"/>
                    </a:cubicBezTo>
                    <a:cubicBezTo>
                      <a:pt x="131636" y="215646"/>
                      <a:pt x="189547" y="229743"/>
                      <a:pt x="257080" y="238411"/>
                    </a:cubicBezTo>
                    <a:cubicBezTo>
                      <a:pt x="374523" y="253937"/>
                      <a:pt x="483679" y="285464"/>
                      <a:pt x="482536" y="419862"/>
                    </a:cubicBezTo>
                    <a:cubicBezTo>
                      <a:pt x="481393" y="545497"/>
                      <a:pt x="369856" y="598456"/>
                      <a:pt x="244316" y="597313"/>
                    </a:cubicBezTo>
                    <a:cubicBezTo>
                      <a:pt x="129159" y="596265"/>
                      <a:pt x="40957" y="560070"/>
                      <a:pt x="0" y="456724"/>
                    </a:cubicBezTo>
                    <a:lnTo>
                      <a:pt x="88963" y="411575"/>
                    </a:lnTo>
                    <a:cubicBezTo>
                      <a:pt x="113347" y="473774"/>
                      <a:pt x="178308" y="503682"/>
                      <a:pt x="246793" y="504254"/>
                    </a:cubicBezTo>
                    <a:cubicBezTo>
                      <a:pt x="313563" y="504825"/>
                      <a:pt x="376618" y="480060"/>
                      <a:pt x="377094" y="418910"/>
                    </a:cubicBezTo>
                    <a:cubicBezTo>
                      <a:pt x="377571" y="365760"/>
                      <a:pt x="322231" y="343567"/>
                      <a:pt x="247459" y="334899"/>
                    </a:cubicBezTo>
                    <a:cubicBezTo>
                      <a:pt x="132493" y="320231"/>
                      <a:pt x="26479" y="288703"/>
                      <a:pt x="27527" y="162306"/>
                    </a:cubicBezTo>
                    <a:cubicBezTo>
                      <a:pt x="28575" y="46387"/>
                      <a:pt x="143256" y="-95"/>
                      <a:pt x="247079" y="0"/>
                    </a:cubicBezTo>
                    <a:cubicBezTo>
                      <a:pt x="334803" y="762"/>
                      <a:pt x="425577" y="26480"/>
                      <a:pt x="467487" y="113824"/>
                    </a:cubicBezTo>
                    <a:lnTo>
                      <a:pt x="382524" y="156591"/>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grpSp>
      <p:grpSp>
        <p:nvGrpSpPr>
          <p:cNvPr id="1064" name="Google Shape;1064;ga910c9af8b_1_0"/>
          <p:cNvGrpSpPr/>
          <p:nvPr/>
        </p:nvGrpSpPr>
        <p:grpSpPr>
          <a:xfrm>
            <a:off x="2088170" y="6466230"/>
            <a:ext cx="333197" cy="175568"/>
            <a:chOff x="3189287" y="1895475"/>
            <a:chExt cx="5809963" cy="3062191"/>
          </a:xfrm>
        </p:grpSpPr>
        <p:sp>
          <p:nvSpPr>
            <p:cNvPr id="1065" name="Google Shape;1065;ga910c9af8b_1_0"/>
            <p:cNvSpPr/>
            <p:nvPr/>
          </p:nvSpPr>
          <p:spPr>
            <a:xfrm>
              <a:off x="4832254" y="3930110"/>
              <a:ext cx="254888" cy="1009554"/>
            </a:xfrm>
            <a:custGeom>
              <a:avLst/>
              <a:gdLst/>
              <a:ahLst/>
              <a:cxnLst/>
              <a:rect l="l" t="t" r="r" b="b"/>
              <a:pathLst>
                <a:path w="254888" h="1009554" extrusionOk="0">
                  <a:moveTo>
                    <a:pt x="0" y="0"/>
                  </a:moveTo>
                  <a:lnTo>
                    <a:pt x="254889" y="0"/>
                  </a:lnTo>
                  <a:lnTo>
                    <a:pt x="254889" y="1009555"/>
                  </a:lnTo>
                  <a:lnTo>
                    <a:pt x="0" y="1009555"/>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6" name="Google Shape;1066;ga910c9af8b_1_0"/>
            <p:cNvSpPr/>
            <p:nvPr/>
          </p:nvSpPr>
          <p:spPr>
            <a:xfrm>
              <a:off x="6371208" y="3912298"/>
              <a:ext cx="770191" cy="1045368"/>
            </a:xfrm>
            <a:custGeom>
              <a:avLst/>
              <a:gdLst/>
              <a:ahLst/>
              <a:cxnLst/>
              <a:rect l="l" t="t" r="r" b="b"/>
              <a:pathLst>
                <a:path w="770191" h="1045368" extrusionOk="0">
                  <a:moveTo>
                    <a:pt x="770192" y="307086"/>
                  </a:moveTo>
                  <a:cubicBezTo>
                    <a:pt x="759714" y="301752"/>
                    <a:pt x="677513" y="253270"/>
                    <a:pt x="555784" y="253270"/>
                  </a:cubicBezTo>
                  <a:cubicBezTo>
                    <a:pt x="391001" y="253270"/>
                    <a:pt x="276701" y="368046"/>
                    <a:pt x="276701" y="522446"/>
                  </a:cubicBezTo>
                  <a:cubicBezTo>
                    <a:pt x="276701" y="672560"/>
                    <a:pt x="386334" y="792004"/>
                    <a:pt x="555784" y="792004"/>
                  </a:cubicBezTo>
                  <a:cubicBezTo>
                    <a:pt x="675799" y="792004"/>
                    <a:pt x="758857" y="744379"/>
                    <a:pt x="770192" y="738473"/>
                  </a:cubicBezTo>
                  <a:lnTo>
                    <a:pt x="770192" y="1009459"/>
                  </a:lnTo>
                  <a:cubicBezTo>
                    <a:pt x="738283" y="1018508"/>
                    <a:pt x="651034" y="1045369"/>
                    <a:pt x="538163" y="1045369"/>
                  </a:cubicBezTo>
                  <a:cubicBezTo>
                    <a:pt x="251174" y="1045369"/>
                    <a:pt x="0" y="847820"/>
                    <a:pt x="0" y="522446"/>
                  </a:cubicBezTo>
                  <a:cubicBezTo>
                    <a:pt x="0" y="220980"/>
                    <a:pt x="227171" y="0"/>
                    <a:pt x="538163" y="0"/>
                  </a:cubicBezTo>
                  <a:cubicBezTo>
                    <a:pt x="657320" y="0"/>
                    <a:pt x="745998" y="28956"/>
                    <a:pt x="770192" y="36195"/>
                  </a:cubicBezTo>
                  <a:lnTo>
                    <a:pt x="770192" y="30708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7" name="Google Shape;1067;ga910c9af8b_1_0"/>
            <p:cNvSpPr/>
            <p:nvPr/>
          </p:nvSpPr>
          <p:spPr>
            <a:xfrm>
              <a:off x="3712304" y="3912298"/>
              <a:ext cx="770381" cy="1045368"/>
            </a:xfrm>
            <a:custGeom>
              <a:avLst/>
              <a:gdLst/>
              <a:ahLst/>
              <a:cxnLst/>
              <a:rect l="l" t="t" r="r" b="b"/>
              <a:pathLst>
                <a:path w="770381" h="1045368" extrusionOk="0">
                  <a:moveTo>
                    <a:pt x="770382" y="307086"/>
                  </a:moveTo>
                  <a:cubicBezTo>
                    <a:pt x="759523" y="301752"/>
                    <a:pt x="677989" y="253270"/>
                    <a:pt x="555974" y="253270"/>
                  </a:cubicBezTo>
                  <a:cubicBezTo>
                    <a:pt x="391192" y="253270"/>
                    <a:pt x="276892" y="368046"/>
                    <a:pt x="276892" y="522446"/>
                  </a:cubicBezTo>
                  <a:cubicBezTo>
                    <a:pt x="276892" y="672560"/>
                    <a:pt x="386239" y="792004"/>
                    <a:pt x="555974" y="792004"/>
                  </a:cubicBezTo>
                  <a:cubicBezTo>
                    <a:pt x="675513" y="792004"/>
                    <a:pt x="759047" y="744379"/>
                    <a:pt x="770382" y="738473"/>
                  </a:cubicBezTo>
                  <a:lnTo>
                    <a:pt x="770382" y="1009459"/>
                  </a:lnTo>
                  <a:cubicBezTo>
                    <a:pt x="738188" y="1018508"/>
                    <a:pt x="651510" y="1045369"/>
                    <a:pt x="537591" y="1045369"/>
                  </a:cubicBezTo>
                  <a:cubicBezTo>
                    <a:pt x="251365" y="1045369"/>
                    <a:pt x="0" y="847820"/>
                    <a:pt x="0" y="522446"/>
                  </a:cubicBezTo>
                  <a:cubicBezTo>
                    <a:pt x="0" y="220980"/>
                    <a:pt x="227171" y="0"/>
                    <a:pt x="537591" y="0"/>
                  </a:cubicBezTo>
                  <a:cubicBezTo>
                    <a:pt x="657606" y="0"/>
                    <a:pt x="746189" y="28956"/>
                    <a:pt x="770382" y="36195"/>
                  </a:cubicBezTo>
                  <a:lnTo>
                    <a:pt x="770382" y="30708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8" name="Google Shape;1068;ga910c9af8b_1_0"/>
            <p:cNvSpPr/>
            <p:nvPr/>
          </p:nvSpPr>
          <p:spPr>
            <a:xfrm>
              <a:off x="7409719" y="3912298"/>
              <a:ext cx="1066323" cy="1045368"/>
            </a:xfrm>
            <a:custGeom>
              <a:avLst/>
              <a:gdLst/>
              <a:ahLst/>
              <a:cxnLst/>
              <a:rect l="l" t="t" r="r" b="b"/>
              <a:pathLst>
                <a:path w="1066323" h="1045368" extrusionOk="0">
                  <a:moveTo>
                    <a:pt x="532829" y="257080"/>
                  </a:moveTo>
                  <a:cubicBezTo>
                    <a:pt x="381953" y="257080"/>
                    <a:pt x="269558" y="375856"/>
                    <a:pt x="269558" y="522446"/>
                  </a:cubicBezTo>
                  <a:cubicBezTo>
                    <a:pt x="269558" y="669322"/>
                    <a:pt x="381857" y="788099"/>
                    <a:pt x="532829" y="788099"/>
                  </a:cubicBezTo>
                  <a:cubicBezTo>
                    <a:pt x="683991" y="788099"/>
                    <a:pt x="796576" y="669322"/>
                    <a:pt x="796576" y="522446"/>
                  </a:cubicBezTo>
                  <a:cubicBezTo>
                    <a:pt x="796671" y="375856"/>
                    <a:pt x="684085" y="257080"/>
                    <a:pt x="532829" y="257080"/>
                  </a:cubicBezTo>
                  <a:moveTo>
                    <a:pt x="1066324" y="522446"/>
                  </a:moveTo>
                  <a:cubicBezTo>
                    <a:pt x="1066324" y="811340"/>
                    <a:pt x="843629" y="1045369"/>
                    <a:pt x="532924" y="1045369"/>
                  </a:cubicBezTo>
                  <a:cubicBezTo>
                    <a:pt x="222504" y="1045369"/>
                    <a:pt x="0" y="811340"/>
                    <a:pt x="0" y="522446"/>
                  </a:cubicBezTo>
                  <a:cubicBezTo>
                    <a:pt x="0" y="234220"/>
                    <a:pt x="222504" y="0"/>
                    <a:pt x="532924" y="0"/>
                  </a:cubicBezTo>
                  <a:cubicBezTo>
                    <a:pt x="843534" y="0"/>
                    <a:pt x="1066324" y="234220"/>
                    <a:pt x="1066324" y="522446"/>
                  </a:cubicBezTo>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9" name="Google Shape;1069;ga910c9af8b_1_0"/>
            <p:cNvSpPr/>
            <p:nvPr/>
          </p:nvSpPr>
          <p:spPr>
            <a:xfrm>
              <a:off x="5429090" y="3911822"/>
              <a:ext cx="694943" cy="1045844"/>
            </a:xfrm>
            <a:custGeom>
              <a:avLst/>
              <a:gdLst/>
              <a:ahLst/>
              <a:cxnLst/>
              <a:rect l="l" t="t" r="r" b="b"/>
              <a:pathLst>
                <a:path w="694943" h="1045844" extrusionOk="0">
                  <a:moveTo>
                    <a:pt x="624173" y="247650"/>
                  </a:moveTo>
                  <a:cubicBezTo>
                    <a:pt x="620363" y="246697"/>
                    <a:pt x="513112" y="217075"/>
                    <a:pt x="425005" y="217075"/>
                  </a:cubicBezTo>
                  <a:cubicBezTo>
                    <a:pt x="322897" y="217075"/>
                    <a:pt x="267462" y="251079"/>
                    <a:pt x="267462" y="299656"/>
                  </a:cubicBezTo>
                  <a:cubicBezTo>
                    <a:pt x="267462" y="360997"/>
                    <a:pt x="342424" y="382524"/>
                    <a:pt x="384238" y="395859"/>
                  </a:cubicBezTo>
                  <a:lnTo>
                    <a:pt x="454724" y="418147"/>
                  </a:lnTo>
                  <a:cubicBezTo>
                    <a:pt x="619887" y="470630"/>
                    <a:pt x="694944" y="583978"/>
                    <a:pt x="694944" y="707041"/>
                  </a:cubicBezTo>
                  <a:cubicBezTo>
                    <a:pt x="694944" y="960596"/>
                    <a:pt x="472250" y="1045845"/>
                    <a:pt x="277463" y="1045845"/>
                  </a:cubicBezTo>
                  <a:cubicBezTo>
                    <a:pt x="142113" y="1045845"/>
                    <a:pt x="14859" y="1020699"/>
                    <a:pt x="2572" y="1018222"/>
                  </a:cubicBezTo>
                  <a:lnTo>
                    <a:pt x="2572" y="785813"/>
                  </a:lnTo>
                  <a:cubicBezTo>
                    <a:pt x="24670" y="791623"/>
                    <a:pt x="131159" y="823341"/>
                    <a:pt x="242792" y="823341"/>
                  </a:cubicBezTo>
                  <a:cubicBezTo>
                    <a:pt x="369380" y="823341"/>
                    <a:pt x="428244" y="786479"/>
                    <a:pt x="428244" y="729044"/>
                  </a:cubicBezTo>
                  <a:cubicBezTo>
                    <a:pt x="428244" y="677894"/>
                    <a:pt x="377762" y="648367"/>
                    <a:pt x="314325" y="628555"/>
                  </a:cubicBezTo>
                  <a:cubicBezTo>
                    <a:pt x="299085" y="623316"/>
                    <a:pt x="275749" y="616172"/>
                    <a:pt x="260033" y="610933"/>
                  </a:cubicBezTo>
                  <a:cubicBezTo>
                    <a:pt x="118110" y="566166"/>
                    <a:pt x="0" y="482632"/>
                    <a:pt x="0" y="315659"/>
                  </a:cubicBezTo>
                  <a:cubicBezTo>
                    <a:pt x="0" y="126683"/>
                    <a:pt x="141256" y="0"/>
                    <a:pt x="376238" y="0"/>
                  </a:cubicBezTo>
                  <a:cubicBezTo>
                    <a:pt x="499872" y="0"/>
                    <a:pt x="616649" y="30004"/>
                    <a:pt x="624269" y="31909"/>
                  </a:cubicBezTo>
                  <a:lnTo>
                    <a:pt x="624269" y="247650"/>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0" name="Google Shape;1070;ga910c9af8b_1_0"/>
            <p:cNvSpPr/>
            <p:nvPr/>
          </p:nvSpPr>
          <p:spPr>
            <a:xfrm>
              <a:off x="3189287" y="2719292"/>
              <a:ext cx="252698" cy="517302"/>
            </a:xfrm>
            <a:custGeom>
              <a:avLst/>
              <a:gdLst/>
              <a:ahLst/>
              <a:cxnLst/>
              <a:rect l="l" t="t" r="r" b="b"/>
              <a:pathLst>
                <a:path w="252698" h="517302" extrusionOk="0">
                  <a:moveTo>
                    <a:pt x="252698" y="126016"/>
                  </a:moveTo>
                  <a:cubicBezTo>
                    <a:pt x="252698" y="56198"/>
                    <a:pt x="196310" y="0"/>
                    <a:pt x="126397" y="0"/>
                  </a:cubicBezTo>
                  <a:cubicBezTo>
                    <a:pt x="57055" y="0"/>
                    <a:pt x="0" y="56198"/>
                    <a:pt x="0" y="126016"/>
                  </a:cubicBezTo>
                  <a:lnTo>
                    <a:pt x="0" y="390906"/>
                  </a:lnTo>
                  <a:cubicBezTo>
                    <a:pt x="0" y="461010"/>
                    <a:pt x="57055" y="517303"/>
                    <a:pt x="126397" y="517303"/>
                  </a:cubicBezTo>
                  <a:cubicBezTo>
                    <a:pt x="196310" y="517303"/>
                    <a:pt x="252698" y="460915"/>
                    <a:pt x="252698" y="390906"/>
                  </a:cubicBezTo>
                  <a:lnTo>
                    <a:pt x="252698"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1" name="Google Shape;1071;ga910c9af8b_1_0"/>
            <p:cNvSpPr/>
            <p:nvPr/>
          </p:nvSpPr>
          <p:spPr>
            <a:xfrm>
              <a:off x="3883945" y="2371343"/>
              <a:ext cx="252983" cy="865251"/>
            </a:xfrm>
            <a:custGeom>
              <a:avLst/>
              <a:gdLst/>
              <a:ahLst/>
              <a:cxnLst/>
              <a:rect l="l" t="t" r="r" b="b"/>
              <a:pathLst>
                <a:path w="252983" h="865251" extrusionOk="0">
                  <a:moveTo>
                    <a:pt x="252984" y="126016"/>
                  </a:moveTo>
                  <a:cubicBezTo>
                    <a:pt x="252984" y="56388"/>
                    <a:pt x="196215" y="0"/>
                    <a:pt x="126397" y="0"/>
                  </a:cubicBezTo>
                  <a:cubicBezTo>
                    <a:pt x="56483" y="0"/>
                    <a:pt x="0" y="56388"/>
                    <a:pt x="0" y="126016"/>
                  </a:cubicBezTo>
                  <a:lnTo>
                    <a:pt x="0" y="738854"/>
                  </a:lnTo>
                  <a:cubicBezTo>
                    <a:pt x="0" y="808768"/>
                    <a:pt x="56483" y="865251"/>
                    <a:pt x="126397" y="865251"/>
                  </a:cubicBezTo>
                  <a:cubicBezTo>
                    <a:pt x="196215" y="865251"/>
                    <a:pt x="252984" y="808768"/>
                    <a:pt x="252984" y="738854"/>
                  </a:cubicBezTo>
                  <a:lnTo>
                    <a:pt x="252984"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2" name="Google Shape;1072;ga910c9af8b_1_0"/>
            <p:cNvSpPr/>
            <p:nvPr/>
          </p:nvSpPr>
          <p:spPr>
            <a:xfrm>
              <a:off x="4578508" y="1895475"/>
              <a:ext cx="253079" cy="1593056"/>
            </a:xfrm>
            <a:custGeom>
              <a:avLst/>
              <a:gdLst/>
              <a:ahLst/>
              <a:cxnLst/>
              <a:rect l="l" t="t" r="r" b="b"/>
              <a:pathLst>
                <a:path w="253079" h="1593056" extrusionOk="0">
                  <a:moveTo>
                    <a:pt x="253079" y="126016"/>
                  </a:moveTo>
                  <a:cubicBezTo>
                    <a:pt x="253079" y="56388"/>
                    <a:pt x="196215" y="0"/>
                    <a:pt x="126873" y="0"/>
                  </a:cubicBezTo>
                  <a:cubicBezTo>
                    <a:pt x="57055" y="0"/>
                    <a:pt x="0" y="56388"/>
                    <a:pt x="0" y="126016"/>
                  </a:cubicBezTo>
                  <a:lnTo>
                    <a:pt x="0" y="1466469"/>
                  </a:lnTo>
                  <a:cubicBezTo>
                    <a:pt x="0" y="1536573"/>
                    <a:pt x="57055" y="1593056"/>
                    <a:pt x="126873" y="1593056"/>
                  </a:cubicBezTo>
                  <a:cubicBezTo>
                    <a:pt x="196120" y="1593056"/>
                    <a:pt x="253079" y="1536573"/>
                    <a:pt x="253079" y="1466469"/>
                  </a:cubicBezTo>
                  <a:lnTo>
                    <a:pt x="253079"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3" name="Google Shape;1073;ga910c9af8b_1_0"/>
            <p:cNvSpPr/>
            <p:nvPr/>
          </p:nvSpPr>
          <p:spPr>
            <a:xfrm>
              <a:off x="5273452" y="2371343"/>
              <a:ext cx="252983" cy="865251"/>
            </a:xfrm>
            <a:custGeom>
              <a:avLst/>
              <a:gdLst/>
              <a:ahLst/>
              <a:cxnLst/>
              <a:rect l="l" t="t" r="r" b="b"/>
              <a:pathLst>
                <a:path w="252983" h="865251" extrusionOk="0">
                  <a:moveTo>
                    <a:pt x="252984" y="126016"/>
                  </a:moveTo>
                  <a:cubicBezTo>
                    <a:pt x="252984" y="56388"/>
                    <a:pt x="196120" y="0"/>
                    <a:pt x="126683" y="0"/>
                  </a:cubicBezTo>
                  <a:cubicBezTo>
                    <a:pt x="56579" y="0"/>
                    <a:pt x="0" y="56388"/>
                    <a:pt x="0" y="126016"/>
                  </a:cubicBezTo>
                  <a:lnTo>
                    <a:pt x="0" y="738854"/>
                  </a:lnTo>
                  <a:cubicBezTo>
                    <a:pt x="0" y="808768"/>
                    <a:pt x="56674" y="865251"/>
                    <a:pt x="126683" y="865251"/>
                  </a:cubicBezTo>
                  <a:cubicBezTo>
                    <a:pt x="196120" y="865251"/>
                    <a:pt x="252984" y="808768"/>
                    <a:pt x="252984" y="738854"/>
                  </a:cubicBezTo>
                  <a:lnTo>
                    <a:pt x="252984"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4" name="Google Shape;1074;ga910c9af8b_1_0"/>
            <p:cNvSpPr/>
            <p:nvPr/>
          </p:nvSpPr>
          <p:spPr>
            <a:xfrm>
              <a:off x="5968110" y="2719292"/>
              <a:ext cx="252412" cy="517302"/>
            </a:xfrm>
            <a:custGeom>
              <a:avLst/>
              <a:gdLst/>
              <a:ahLst/>
              <a:cxnLst/>
              <a:rect l="l" t="t" r="r" b="b"/>
              <a:pathLst>
                <a:path w="252412" h="517302" extrusionOk="0">
                  <a:moveTo>
                    <a:pt x="252413" y="126016"/>
                  </a:moveTo>
                  <a:cubicBezTo>
                    <a:pt x="252413" y="56198"/>
                    <a:pt x="195739" y="0"/>
                    <a:pt x="126683" y="0"/>
                  </a:cubicBezTo>
                  <a:cubicBezTo>
                    <a:pt x="56769" y="0"/>
                    <a:pt x="0" y="56198"/>
                    <a:pt x="0" y="126016"/>
                  </a:cubicBezTo>
                  <a:lnTo>
                    <a:pt x="0" y="390906"/>
                  </a:lnTo>
                  <a:cubicBezTo>
                    <a:pt x="0" y="461010"/>
                    <a:pt x="56769" y="517303"/>
                    <a:pt x="126683" y="517303"/>
                  </a:cubicBezTo>
                  <a:cubicBezTo>
                    <a:pt x="195834" y="517303"/>
                    <a:pt x="252413" y="460915"/>
                    <a:pt x="252413" y="390906"/>
                  </a:cubicBezTo>
                  <a:lnTo>
                    <a:pt x="252413"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5" name="Google Shape;1075;ga910c9af8b_1_0"/>
            <p:cNvSpPr/>
            <p:nvPr/>
          </p:nvSpPr>
          <p:spPr>
            <a:xfrm>
              <a:off x="6663530" y="2371343"/>
              <a:ext cx="251936" cy="865251"/>
            </a:xfrm>
            <a:custGeom>
              <a:avLst/>
              <a:gdLst/>
              <a:ahLst/>
              <a:cxnLst/>
              <a:rect l="l" t="t" r="r" b="b"/>
              <a:pathLst>
                <a:path w="251936" h="865251" extrusionOk="0">
                  <a:moveTo>
                    <a:pt x="251936" y="126016"/>
                  </a:moveTo>
                  <a:cubicBezTo>
                    <a:pt x="251936" y="56388"/>
                    <a:pt x="195263" y="0"/>
                    <a:pt x="125635" y="0"/>
                  </a:cubicBezTo>
                  <a:cubicBezTo>
                    <a:pt x="56197" y="0"/>
                    <a:pt x="0" y="56388"/>
                    <a:pt x="0" y="126016"/>
                  </a:cubicBezTo>
                  <a:lnTo>
                    <a:pt x="0" y="738854"/>
                  </a:lnTo>
                  <a:cubicBezTo>
                    <a:pt x="0" y="808768"/>
                    <a:pt x="56197" y="865251"/>
                    <a:pt x="125635" y="865251"/>
                  </a:cubicBezTo>
                  <a:cubicBezTo>
                    <a:pt x="195263" y="865251"/>
                    <a:pt x="251936" y="808768"/>
                    <a:pt x="251936" y="738854"/>
                  </a:cubicBezTo>
                  <a:lnTo>
                    <a:pt x="251936"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6" name="Google Shape;1076;ga910c9af8b_1_0"/>
            <p:cNvSpPr/>
            <p:nvPr/>
          </p:nvSpPr>
          <p:spPr>
            <a:xfrm>
              <a:off x="7358379" y="1895475"/>
              <a:ext cx="251936" cy="1593056"/>
            </a:xfrm>
            <a:custGeom>
              <a:avLst/>
              <a:gdLst/>
              <a:ahLst/>
              <a:cxnLst/>
              <a:rect l="l" t="t" r="r" b="b"/>
              <a:pathLst>
                <a:path w="251936" h="1593056" extrusionOk="0">
                  <a:moveTo>
                    <a:pt x="251936" y="126016"/>
                  </a:moveTo>
                  <a:cubicBezTo>
                    <a:pt x="251936" y="56388"/>
                    <a:pt x="195834" y="0"/>
                    <a:pt x="126016" y="0"/>
                  </a:cubicBezTo>
                  <a:cubicBezTo>
                    <a:pt x="56483" y="0"/>
                    <a:pt x="0" y="56388"/>
                    <a:pt x="0" y="126016"/>
                  </a:cubicBezTo>
                  <a:lnTo>
                    <a:pt x="0" y="1466469"/>
                  </a:lnTo>
                  <a:cubicBezTo>
                    <a:pt x="0" y="1536573"/>
                    <a:pt x="56483" y="1593056"/>
                    <a:pt x="126016" y="1593056"/>
                  </a:cubicBezTo>
                  <a:cubicBezTo>
                    <a:pt x="195834" y="1593056"/>
                    <a:pt x="251936" y="1536573"/>
                    <a:pt x="251936" y="1466469"/>
                  </a:cubicBezTo>
                  <a:lnTo>
                    <a:pt x="251936"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7" name="Google Shape;1077;ga910c9af8b_1_0"/>
            <p:cNvSpPr/>
            <p:nvPr/>
          </p:nvSpPr>
          <p:spPr>
            <a:xfrm>
              <a:off x="8051609" y="2371343"/>
              <a:ext cx="254221" cy="865251"/>
            </a:xfrm>
            <a:custGeom>
              <a:avLst/>
              <a:gdLst/>
              <a:ahLst/>
              <a:cxnLst/>
              <a:rect l="l" t="t" r="r" b="b"/>
              <a:pathLst>
                <a:path w="254221" h="865251" extrusionOk="0">
                  <a:moveTo>
                    <a:pt x="254222" y="126016"/>
                  </a:moveTo>
                  <a:cubicBezTo>
                    <a:pt x="254222" y="56388"/>
                    <a:pt x="197358" y="0"/>
                    <a:pt x="126397" y="0"/>
                  </a:cubicBezTo>
                  <a:cubicBezTo>
                    <a:pt x="56578" y="0"/>
                    <a:pt x="0" y="56388"/>
                    <a:pt x="0" y="126016"/>
                  </a:cubicBezTo>
                  <a:lnTo>
                    <a:pt x="0" y="738854"/>
                  </a:lnTo>
                  <a:cubicBezTo>
                    <a:pt x="0" y="808768"/>
                    <a:pt x="56578" y="865251"/>
                    <a:pt x="126397" y="865251"/>
                  </a:cubicBezTo>
                  <a:cubicBezTo>
                    <a:pt x="197263" y="865251"/>
                    <a:pt x="254222" y="808768"/>
                    <a:pt x="254222" y="738854"/>
                  </a:cubicBezTo>
                  <a:lnTo>
                    <a:pt x="254222"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8" name="Google Shape;1078;ga910c9af8b_1_0"/>
            <p:cNvSpPr/>
            <p:nvPr/>
          </p:nvSpPr>
          <p:spPr>
            <a:xfrm>
              <a:off x="8747029" y="2719292"/>
              <a:ext cx="252221" cy="517302"/>
            </a:xfrm>
            <a:custGeom>
              <a:avLst/>
              <a:gdLst/>
              <a:ahLst/>
              <a:cxnLst/>
              <a:rect l="l" t="t" r="r" b="b"/>
              <a:pathLst>
                <a:path w="252221" h="517302" extrusionOk="0">
                  <a:moveTo>
                    <a:pt x="252222" y="126016"/>
                  </a:moveTo>
                  <a:cubicBezTo>
                    <a:pt x="252222" y="56198"/>
                    <a:pt x="195453" y="0"/>
                    <a:pt x="126206" y="0"/>
                  </a:cubicBezTo>
                  <a:cubicBezTo>
                    <a:pt x="56293" y="0"/>
                    <a:pt x="0" y="56198"/>
                    <a:pt x="0" y="126016"/>
                  </a:cubicBezTo>
                  <a:lnTo>
                    <a:pt x="0" y="390906"/>
                  </a:lnTo>
                  <a:cubicBezTo>
                    <a:pt x="0" y="461010"/>
                    <a:pt x="56198" y="517303"/>
                    <a:pt x="126206" y="517303"/>
                  </a:cubicBezTo>
                  <a:cubicBezTo>
                    <a:pt x="195453" y="517303"/>
                    <a:pt x="252222" y="460915"/>
                    <a:pt x="252222" y="390906"/>
                  </a:cubicBezTo>
                  <a:lnTo>
                    <a:pt x="252222" y="126016"/>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9" name="Google Shape;1079;ga910c9af8b_1_0"/>
            <p:cNvSpPr/>
            <p:nvPr/>
          </p:nvSpPr>
          <p:spPr>
            <a:xfrm>
              <a:off x="8744552" y="4806696"/>
              <a:ext cx="109252" cy="132968"/>
            </a:xfrm>
            <a:custGeom>
              <a:avLst/>
              <a:gdLst/>
              <a:ahLst/>
              <a:cxnLst/>
              <a:rect l="l" t="t" r="r" b="b"/>
              <a:pathLst>
                <a:path w="109252" h="132968" extrusionOk="0">
                  <a:moveTo>
                    <a:pt x="109252" y="0"/>
                  </a:moveTo>
                  <a:lnTo>
                    <a:pt x="109252" y="15811"/>
                  </a:lnTo>
                  <a:lnTo>
                    <a:pt x="63627" y="15811"/>
                  </a:lnTo>
                  <a:lnTo>
                    <a:pt x="63627" y="132969"/>
                  </a:lnTo>
                  <a:lnTo>
                    <a:pt x="45244" y="132969"/>
                  </a:lnTo>
                  <a:lnTo>
                    <a:pt x="45244" y="15811"/>
                  </a:lnTo>
                  <a:lnTo>
                    <a:pt x="0" y="15811"/>
                  </a:lnTo>
                  <a:lnTo>
                    <a:pt x="0" y="0"/>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0" name="Google Shape;1080;ga910c9af8b_1_0"/>
            <p:cNvSpPr/>
            <p:nvPr/>
          </p:nvSpPr>
          <p:spPr>
            <a:xfrm>
              <a:off x="8862948" y="4806696"/>
              <a:ext cx="136207" cy="132968"/>
            </a:xfrm>
            <a:custGeom>
              <a:avLst/>
              <a:gdLst/>
              <a:ahLst/>
              <a:cxnLst/>
              <a:rect l="l" t="t" r="r" b="b"/>
              <a:pathLst>
                <a:path w="136207" h="132968" extrusionOk="0">
                  <a:moveTo>
                    <a:pt x="0" y="0"/>
                  </a:moveTo>
                  <a:lnTo>
                    <a:pt x="28670" y="0"/>
                  </a:lnTo>
                  <a:lnTo>
                    <a:pt x="68771" y="109061"/>
                  </a:lnTo>
                  <a:lnTo>
                    <a:pt x="69247" y="109061"/>
                  </a:lnTo>
                  <a:lnTo>
                    <a:pt x="107633" y="0"/>
                  </a:lnTo>
                  <a:lnTo>
                    <a:pt x="136208" y="0"/>
                  </a:lnTo>
                  <a:lnTo>
                    <a:pt x="136208" y="132969"/>
                  </a:lnTo>
                  <a:lnTo>
                    <a:pt x="117063" y="132969"/>
                  </a:lnTo>
                  <a:lnTo>
                    <a:pt x="117063" y="23908"/>
                  </a:lnTo>
                  <a:lnTo>
                    <a:pt x="116491" y="23908"/>
                  </a:lnTo>
                  <a:lnTo>
                    <a:pt x="76295" y="132969"/>
                  </a:lnTo>
                  <a:lnTo>
                    <a:pt x="58674" y="132969"/>
                  </a:lnTo>
                  <a:lnTo>
                    <a:pt x="19336" y="23908"/>
                  </a:lnTo>
                  <a:lnTo>
                    <a:pt x="18669" y="23908"/>
                  </a:lnTo>
                  <a:lnTo>
                    <a:pt x="18669" y="132969"/>
                  </a:lnTo>
                  <a:lnTo>
                    <a:pt x="0" y="132969"/>
                  </a:lnTo>
                  <a:close/>
                </a:path>
              </a:pathLst>
            </a:custGeom>
            <a:solidFill>
              <a:srgbClr val="75848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3" name="TextBox 2">
            <a:extLst>
              <a:ext uri="{FF2B5EF4-FFF2-40B4-BE49-F238E27FC236}">
                <a16:creationId xmlns:a16="http://schemas.microsoft.com/office/drawing/2014/main" id="{1702FF70-8FAD-A9FE-5138-E14CEFE7136A}"/>
              </a:ext>
            </a:extLst>
          </p:cNvPr>
          <p:cNvSpPr txBox="1"/>
          <p:nvPr userDrawn="1">
            <p:extLst>
              <p:ext uri="{1162E1C5-73C7-4A58-AE30-91384D911F3F}">
                <p184:classification xmlns:p184="http://schemas.microsoft.com/office/powerpoint/2018/4/main" val="ftr"/>
              </p:ext>
            </p:extLst>
          </p:nvPr>
        </p:nvSpPr>
        <p:spPr>
          <a:xfrm>
            <a:off x="11385550" y="6672580"/>
            <a:ext cx="765175"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cs typeface="Calibri" panose="020F0502020204030204" pitchFamily="34" charset="0"/>
              </a:rPr>
              <a:t>Cisco Confidential</a:t>
            </a:r>
          </a:p>
        </p:txBody>
      </p:sp>
    </p:spTree>
    <p:extLst>
      <p:ext uri="{BB962C8B-B14F-4D97-AF65-F5344CB8AC3E}">
        <p14:creationId xmlns:p14="http://schemas.microsoft.com/office/powerpoint/2010/main" val="2382620333"/>
      </p:ext>
    </p:extLst>
  </p:cSld>
  <p:clrMap bg1="lt1" tx1="dk1" bg2="dk2" tx2="lt2" accent1="accent1" accent2="accent2" accent3="accent3" accent4="accent4" accent5="accent5" accent6="accent6" hlink="hlink" folHlink="folHlink"/>
  <p:sldLayoutIdLst>
    <p:sldLayoutId id="2147488736" r:id="rId1"/>
    <p:sldLayoutId id="2147488737" r:id="rId2"/>
    <p:sldLayoutId id="2147488738" r:id="rId3"/>
    <p:sldLayoutId id="2147488739" r:id="rId4"/>
    <p:sldLayoutId id="2147488740" r:id="rId5"/>
    <p:sldLayoutId id="2147488741" r:id="rId6"/>
    <p:sldLayoutId id="2147488742" r:id="rId7"/>
    <p:sldLayoutId id="2147488743" r:id="rId8"/>
    <p:sldLayoutId id="2147488744" r:id="rId9"/>
    <p:sldLayoutId id="2147488745" r:id="rId10"/>
    <p:sldLayoutId id="2147488746" r:id="rId11"/>
    <p:sldLayoutId id="2147488747" r:id="rId12"/>
    <p:sldLayoutId id="2147488748" r:id="rId13"/>
    <p:sldLayoutId id="2147488749" r:id="rId14"/>
    <p:sldLayoutId id="2147488750" r:id="rId15"/>
    <p:sldLayoutId id="2147488751" r:id="rId16"/>
    <p:sldLayoutId id="2147488752" r:id="rId17"/>
    <p:sldLayoutId id="2147488753" r:id="rId18"/>
    <p:sldLayoutId id="2147488754" r:id="rId19"/>
    <p:sldLayoutId id="2147488755" r:id="rId20"/>
    <p:sldLayoutId id="2147488756" r:id="rId21"/>
    <p:sldLayoutId id="2147488757" r:id="rId22"/>
    <p:sldLayoutId id="2147488758" r:id="rId23"/>
    <p:sldLayoutId id="2147488759" r:id="rId24"/>
    <p:sldLayoutId id="2147488760" r:id="rId25"/>
    <p:sldLayoutId id="2147488761" r:id="rId26"/>
    <p:sldLayoutId id="2147488762" r:id="rId27"/>
    <p:sldLayoutId id="2147488763" r:id="rId28"/>
    <p:sldLayoutId id="2147488764" r:id="rId29"/>
    <p:sldLayoutId id="2147488765" r:id="rId30"/>
    <p:sldLayoutId id="2147488766" r:id="rId31"/>
    <p:sldLayoutId id="2147488767" r:id="rId32"/>
    <p:sldLayoutId id="2147488768" r:id="rId33"/>
    <p:sldLayoutId id="2147488769" r:id="rId34"/>
    <p:sldLayoutId id="2147488770" r:id="rId35"/>
    <p:sldLayoutId id="2147488771" r:id="rId36"/>
    <p:sldLayoutId id="2147488772" r:id="rId37"/>
    <p:sldLayoutId id="2147488773" r:id="rId38"/>
    <p:sldLayoutId id="2147488774" r:id="rId39"/>
    <p:sldLayoutId id="2147488775" r:id="rId40"/>
    <p:sldLayoutId id="2147488776" r:id="rId41"/>
    <p:sldLayoutId id="2147488777" r:id="rId42"/>
    <p:sldLayoutId id="2147488778"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608">
          <p15:clr>
            <a:srgbClr val="F26B43"/>
          </p15:clr>
        </p15:guide>
        <p15:guide id="2" pos="306">
          <p15:clr>
            <a:srgbClr val="F26B43"/>
          </p15:clr>
        </p15:guide>
        <p15:guide id="3" pos="7371">
          <p15:clr>
            <a:srgbClr val="F26B43"/>
          </p15:clr>
        </p15:guide>
        <p15:guide id="4" orient="horz" pos="38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xml"/><Relationship Id="rId1" Type="http://schemas.openxmlformats.org/officeDocument/2006/relationships/slideLayout" Target="../slideLayouts/slideLayout15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6.xml"/></Relationships>
</file>

<file path=ppt/slides/_rels/slide1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xml"/><Relationship Id="rId1" Type="http://schemas.openxmlformats.org/officeDocument/2006/relationships/slideLayout" Target="../slideLayouts/slideLayout206.xml"/></Relationships>
</file>

<file path=ppt/slides/_rels/slide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2.xml"/><Relationship Id="rId1" Type="http://schemas.openxmlformats.org/officeDocument/2006/relationships/slideLayout" Target="../slideLayouts/slideLayout206.xml"/></Relationships>
</file>

<file path=ppt/slides/_rels/slide1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xml"/><Relationship Id="rId1" Type="http://schemas.openxmlformats.org/officeDocument/2006/relationships/slideLayout" Target="../slideLayouts/slideLayout206.xml"/></Relationships>
</file>

<file path=ppt/slides/_rels/slide1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4.xml"/><Relationship Id="rId1" Type="http://schemas.openxmlformats.org/officeDocument/2006/relationships/slideLayout" Target="../slideLayouts/slideLayout128.xml"/><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6.xml"/></Relationships>
</file>

<file path=ppt/slides/_rels/slide16.xml.rels><?xml version="1.0" encoding="UTF-8" standalone="yes"?>
<Relationships xmlns="http://schemas.openxmlformats.org/package/2006/relationships"><Relationship Id="rId3" Type="http://schemas.openxmlformats.org/officeDocument/2006/relationships/image" Target="../media/image143.tiff"/><Relationship Id="rId2" Type="http://schemas.openxmlformats.org/officeDocument/2006/relationships/notesSlide" Target="../notesSlides/notesSlide16.xml"/><Relationship Id="rId1" Type="http://schemas.openxmlformats.org/officeDocument/2006/relationships/slideLayout" Target="../slideLayouts/slideLayout1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5.xml"/></Relationships>
</file>

<file path=ppt/slides/_rels/slide3.xml.rels><?xml version="1.0" encoding="UTF-8" standalone="yes"?>
<Relationships xmlns="http://schemas.openxmlformats.org/package/2006/relationships"><Relationship Id="rId13" Type="http://schemas.openxmlformats.org/officeDocument/2006/relationships/image" Target="../media/image93.tiff"/><Relationship Id="rId18" Type="http://schemas.openxmlformats.org/officeDocument/2006/relationships/image" Target="../media/image98.tiff"/><Relationship Id="rId26" Type="http://schemas.openxmlformats.org/officeDocument/2006/relationships/image" Target="../media/image106.svg"/><Relationship Id="rId3" Type="http://schemas.openxmlformats.org/officeDocument/2006/relationships/image" Target="../media/image83.emf"/><Relationship Id="rId21" Type="http://schemas.openxmlformats.org/officeDocument/2006/relationships/image" Target="../media/image101.tiff"/><Relationship Id="rId34" Type="http://schemas.openxmlformats.org/officeDocument/2006/relationships/image" Target="../media/image114.svg"/><Relationship Id="rId7" Type="http://schemas.openxmlformats.org/officeDocument/2006/relationships/image" Target="../media/image87.tiff"/><Relationship Id="rId12" Type="http://schemas.openxmlformats.org/officeDocument/2006/relationships/image" Target="../media/image92.tiff"/><Relationship Id="rId17" Type="http://schemas.openxmlformats.org/officeDocument/2006/relationships/image" Target="../media/image97.tiff"/><Relationship Id="rId25" Type="http://schemas.openxmlformats.org/officeDocument/2006/relationships/image" Target="../media/image105.png"/><Relationship Id="rId33" Type="http://schemas.openxmlformats.org/officeDocument/2006/relationships/image" Target="../media/image113.png"/><Relationship Id="rId2" Type="http://schemas.openxmlformats.org/officeDocument/2006/relationships/notesSlide" Target="../notesSlides/notesSlide3.xml"/><Relationship Id="rId16" Type="http://schemas.openxmlformats.org/officeDocument/2006/relationships/image" Target="../media/image96.tiff"/><Relationship Id="rId20" Type="http://schemas.openxmlformats.org/officeDocument/2006/relationships/image" Target="../media/image100.tiff"/><Relationship Id="rId29" Type="http://schemas.openxmlformats.org/officeDocument/2006/relationships/image" Target="../media/image109.png"/><Relationship Id="rId1" Type="http://schemas.openxmlformats.org/officeDocument/2006/relationships/slideLayout" Target="../slideLayouts/slideLayout258.xml"/><Relationship Id="rId6" Type="http://schemas.openxmlformats.org/officeDocument/2006/relationships/image" Target="../media/image86.tiff"/><Relationship Id="rId11" Type="http://schemas.openxmlformats.org/officeDocument/2006/relationships/image" Target="../media/image91.tiff"/><Relationship Id="rId24" Type="http://schemas.openxmlformats.org/officeDocument/2006/relationships/image" Target="../media/image104.png"/><Relationship Id="rId32" Type="http://schemas.openxmlformats.org/officeDocument/2006/relationships/image" Target="../media/image112.svg"/><Relationship Id="rId5" Type="http://schemas.openxmlformats.org/officeDocument/2006/relationships/image" Target="../media/image85.png"/><Relationship Id="rId15" Type="http://schemas.openxmlformats.org/officeDocument/2006/relationships/image" Target="../media/image95.tiff"/><Relationship Id="rId23" Type="http://schemas.openxmlformats.org/officeDocument/2006/relationships/image" Target="../media/image103.svg"/><Relationship Id="rId28" Type="http://schemas.openxmlformats.org/officeDocument/2006/relationships/image" Target="../media/image108.svg"/><Relationship Id="rId36" Type="http://schemas.openxmlformats.org/officeDocument/2006/relationships/image" Target="../media/image116.svg"/><Relationship Id="rId10" Type="http://schemas.openxmlformats.org/officeDocument/2006/relationships/image" Target="../media/image90.tiff"/><Relationship Id="rId19" Type="http://schemas.openxmlformats.org/officeDocument/2006/relationships/image" Target="../media/image99.tiff"/><Relationship Id="rId31" Type="http://schemas.openxmlformats.org/officeDocument/2006/relationships/image" Target="../media/image111.png"/><Relationship Id="rId4" Type="http://schemas.openxmlformats.org/officeDocument/2006/relationships/image" Target="../media/image84.png"/><Relationship Id="rId9" Type="http://schemas.openxmlformats.org/officeDocument/2006/relationships/image" Target="../media/image89.tiff"/><Relationship Id="rId14" Type="http://schemas.openxmlformats.org/officeDocument/2006/relationships/image" Target="../media/image94.tiff"/><Relationship Id="rId22" Type="http://schemas.openxmlformats.org/officeDocument/2006/relationships/image" Target="../media/image102.png"/><Relationship Id="rId27" Type="http://schemas.openxmlformats.org/officeDocument/2006/relationships/image" Target="../media/image107.png"/><Relationship Id="rId30" Type="http://schemas.openxmlformats.org/officeDocument/2006/relationships/image" Target="../media/image110.svg"/><Relationship Id="rId35" Type="http://schemas.openxmlformats.org/officeDocument/2006/relationships/image" Target="../media/image115.png"/><Relationship Id="rId8" Type="http://schemas.openxmlformats.org/officeDocument/2006/relationships/image" Target="../media/image88.tiff"/></Relationships>
</file>

<file path=ppt/slides/_rels/slide4.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image" Target="../media/image86.tiff"/><Relationship Id="rId26" Type="http://schemas.openxmlformats.org/officeDocument/2006/relationships/image" Target="../media/image94.tiff"/><Relationship Id="rId39" Type="http://schemas.openxmlformats.org/officeDocument/2006/relationships/image" Target="../media/image107.png"/><Relationship Id="rId21" Type="http://schemas.openxmlformats.org/officeDocument/2006/relationships/image" Target="../media/image89.tiff"/><Relationship Id="rId34" Type="http://schemas.openxmlformats.org/officeDocument/2006/relationships/image" Target="../media/image102.png"/><Relationship Id="rId42" Type="http://schemas.openxmlformats.org/officeDocument/2006/relationships/image" Target="../media/image110.svg"/><Relationship Id="rId47" Type="http://schemas.openxmlformats.org/officeDocument/2006/relationships/image" Target="../media/image115.png"/><Relationship Id="rId7" Type="http://schemas.openxmlformats.org/officeDocument/2006/relationships/image" Target="../media/image121.png"/><Relationship Id="rId2" Type="http://schemas.openxmlformats.org/officeDocument/2006/relationships/notesSlide" Target="../notesSlides/notesSlide4.xml"/><Relationship Id="rId16" Type="http://schemas.openxmlformats.org/officeDocument/2006/relationships/image" Target="../media/image84.png"/><Relationship Id="rId29" Type="http://schemas.openxmlformats.org/officeDocument/2006/relationships/image" Target="../media/image97.tiff"/><Relationship Id="rId1" Type="http://schemas.openxmlformats.org/officeDocument/2006/relationships/slideLayout" Target="../slideLayouts/slideLayout258.xml"/><Relationship Id="rId6" Type="http://schemas.openxmlformats.org/officeDocument/2006/relationships/image" Target="../media/image120.svg"/><Relationship Id="rId11" Type="http://schemas.openxmlformats.org/officeDocument/2006/relationships/image" Target="../media/image125.png"/><Relationship Id="rId24" Type="http://schemas.openxmlformats.org/officeDocument/2006/relationships/image" Target="../media/image92.tiff"/><Relationship Id="rId32" Type="http://schemas.openxmlformats.org/officeDocument/2006/relationships/image" Target="../media/image100.tiff"/><Relationship Id="rId37" Type="http://schemas.openxmlformats.org/officeDocument/2006/relationships/image" Target="../media/image105.png"/><Relationship Id="rId40" Type="http://schemas.openxmlformats.org/officeDocument/2006/relationships/image" Target="../media/image108.svg"/><Relationship Id="rId45" Type="http://schemas.openxmlformats.org/officeDocument/2006/relationships/image" Target="../media/image113.png"/><Relationship Id="rId5" Type="http://schemas.openxmlformats.org/officeDocument/2006/relationships/image" Target="../media/image119.png"/><Relationship Id="rId15" Type="http://schemas.openxmlformats.org/officeDocument/2006/relationships/image" Target="../media/image83.emf"/><Relationship Id="rId23" Type="http://schemas.openxmlformats.org/officeDocument/2006/relationships/image" Target="../media/image91.tiff"/><Relationship Id="rId28" Type="http://schemas.openxmlformats.org/officeDocument/2006/relationships/image" Target="../media/image96.tiff"/><Relationship Id="rId36" Type="http://schemas.openxmlformats.org/officeDocument/2006/relationships/image" Target="../media/image104.png"/><Relationship Id="rId10" Type="http://schemas.openxmlformats.org/officeDocument/2006/relationships/image" Target="../media/image124.svg"/><Relationship Id="rId19" Type="http://schemas.openxmlformats.org/officeDocument/2006/relationships/image" Target="../media/image87.tiff"/><Relationship Id="rId31" Type="http://schemas.openxmlformats.org/officeDocument/2006/relationships/image" Target="../media/image99.tiff"/><Relationship Id="rId44" Type="http://schemas.openxmlformats.org/officeDocument/2006/relationships/image" Target="../media/image112.svg"/><Relationship Id="rId4" Type="http://schemas.openxmlformats.org/officeDocument/2006/relationships/image" Target="../media/image118.svg"/><Relationship Id="rId9" Type="http://schemas.openxmlformats.org/officeDocument/2006/relationships/image" Target="../media/image123.png"/><Relationship Id="rId14" Type="http://schemas.openxmlformats.org/officeDocument/2006/relationships/image" Target="../media/image128.svg"/><Relationship Id="rId22" Type="http://schemas.openxmlformats.org/officeDocument/2006/relationships/image" Target="../media/image90.tiff"/><Relationship Id="rId27" Type="http://schemas.openxmlformats.org/officeDocument/2006/relationships/image" Target="../media/image95.tiff"/><Relationship Id="rId30" Type="http://schemas.openxmlformats.org/officeDocument/2006/relationships/image" Target="../media/image98.tiff"/><Relationship Id="rId35" Type="http://schemas.openxmlformats.org/officeDocument/2006/relationships/image" Target="../media/image103.svg"/><Relationship Id="rId43" Type="http://schemas.openxmlformats.org/officeDocument/2006/relationships/image" Target="../media/image111.png"/><Relationship Id="rId48" Type="http://schemas.openxmlformats.org/officeDocument/2006/relationships/image" Target="../media/image116.svg"/><Relationship Id="rId8" Type="http://schemas.openxmlformats.org/officeDocument/2006/relationships/image" Target="../media/image122.svg"/><Relationship Id="rId3" Type="http://schemas.openxmlformats.org/officeDocument/2006/relationships/image" Target="../media/image117.png"/><Relationship Id="rId12" Type="http://schemas.openxmlformats.org/officeDocument/2006/relationships/image" Target="../media/image126.svg"/><Relationship Id="rId17" Type="http://schemas.openxmlformats.org/officeDocument/2006/relationships/image" Target="../media/image85.png"/><Relationship Id="rId25" Type="http://schemas.openxmlformats.org/officeDocument/2006/relationships/image" Target="../media/image93.tiff"/><Relationship Id="rId33" Type="http://schemas.openxmlformats.org/officeDocument/2006/relationships/image" Target="../media/image101.tiff"/><Relationship Id="rId38" Type="http://schemas.openxmlformats.org/officeDocument/2006/relationships/image" Target="../media/image106.svg"/><Relationship Id="rId46" Type="http://schemas.openxmlformats.org/officeDocument/2006/relationships/image" Target="../media/image114.svg"/><Relationship Id="rId20" Type="http://schemas.openxmlformats.org/officeDocument/2006/relationships/image" Target="../media/image88.tiff"/><Relationship Id="rId41" Type="http://schemas.openxmlformats.org/officeDocument/2006/relationships/image" Target="../media/image109.png"/></Relationships>
</file>

<file path=ppt/slides/_rels/slide5.xml.rels><?xml version="1.0" encoding="UTF-8" standalone="yes"?>
<Relationships xmlns="http://schemas.openxmlformats.org/package/2006/relationships"><Relationship Id="rId13" Type="http://schemas.openxmlformats.org/officeDocument/2006/relationships/image" Target="../media/image125.png"/><Relationship Id="rId18" Type="http://schemas.openxmlformats.org/officeDocument/2006/relationships/image" Target="../media/image86.tiff"/><Relationship Id="rId26" Type="http://schemas.openxmlformats.org/officeDocument/2006/relationships/image" Target="../media/image94.tiff"/><Relationship Id="rId39" Type="http://schemas.openxmlformats.org/officeDocument/2006/relationships/image" Target="../media/image107.png"/><Relationship Id="rId21" Type="http://schemas.openxmlformats.org/officeDocument/2006/relationships/image" Target="../media/image89.tiff"/><Relationship Id="rId34" Type="http://schemas.openxmlformats.org/officeDocument/2006/relationships/image" Target="../media/image102.png"/><Relationship Id="rId42" Type="http://schemas.openxmlformats.org/officeDocument/2006/relationships/image" Target="../media/image110.svg"/><Relationship Id="rId47"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5.xml"/><Relationship Id="rId16" Type="http://schemas.openxmlformats.org/officeDocument/2006/relationships/image" Target="../media/image84.png"/><Relationship Id="rId29" Type="http://schemas.openxmlformats.org/officeDocument/2006/relationships/image" Target="../media/image97.tiff"/><Relationship Id="rId1" Type="http://schemas.openxmlformats.org/officeDocument/2006/relationships/slideLayout" Target="../slideLayouts/slideLayout258.xml"/><Relationship Id="rId6" Type="http://schemas.openxmlformats.org/officeDocument/2006/relationships/image" Target="../media/image118.svg"/><Relationship Id="rId11" Type="http://schemas.openxmlformats.org/officeDocument/2006/relationships/image" Target="../media/image123.png"/><Relationship Id="rId24" Type="http://schemas.openxmlformats.org/officeDocument/2006/relationships/image" Target="../media/image92.tiff"/><Relationship Id="rId32" Type="http://schemas.openxmlformats.org/officeDocument/2006/relationships/image" Target="../media/image100.tiff"/><Relationship Id="rId37" Type="http://schemas.openxmlformats.org/officeDocument/2006/relationships/image" Target="../media/image105.png"/><Relationship Id="rId40" Type="http://schemas.openxmlformats.org/officeDocument/2006/relationships/image" Target="../media/image108.svg"/><Relationship Id="rId45" Type="http://schemas.openxmlformats.org/officeDocument/2006/relationships/image" Target="../media/image113.png"/><Relationship Id="rId5" Type="http://schemas.openxmlformats.org/officeDocument/2006/relationships/image" Target="../media/image117.png"/><Relationship Id="rId15" Type="http://schemas.openxmlformats.org/officeDocument/2006/relationships/image" Target="../media/image83.emf"/><Relationship Id="rId23" Type="http://schemas.openxmlformats.org/officeDocument/2006/relationships/image" Target="../media/image91.tiff"/><Relationship Id="rId28" Type="http://schemas.openxmlformats.org/officeDocument/2006/relationships/image" Target="../media/image96.tiff"/><Relationship Id="rId36" Type="http://schemas.openxmlformats.org/officeDocument/2006/relationships/image" Target="../media/image104.png"/><Relationship Id="rId10" Type="http://schemas.openxmlformats.org/officeDocument/2006/relationships/image" Target="../media/image122.svg"/><Relationship Id="rId19" Type="http://schemas.openxmlformats.org/officeDocument/2006/relationships/image" Target="../media/image87.tiff"/><Relationship Id="rId31" Type="http://schemas.openxmlformats.org/officeDocument/2006/relationships/image" Target="../media/image99.tiff"/><Relationship Id="rId44" Type="http://schemas.openxmlformats.org/officeDocument/2006/relationships/image" Target="../media/image112.svg"/><Relationship Id="rId4" Type="http://schemas.openxmlformats.org/officeDocument/2006/relationships/image" Target="../media/image128.svg"/><Relationship Id="rId9" Type="http://schemas.openxmlformats.org/officeDocument/2006/relationships/image" Target="../media/image121.png"/><Relationship Id="rId14" Type="http://schemas.openxmlformats.org/officeDocument/2006/relationships/image" Target="../media/image126.svg"/><Relationship Id="rId22" Type="http://schemas.openxmlformats.org/officeDocument/2006/relationships/image" Target="../media/image90.tiff"/><Relationship Id="rId27" Type="http://schemas.openxmlformats.org/officeDocument/2006/relationships/image" Target="../media/image95.tiff"/><Relationship Id="rId30" Type="http://schemas.openxmlformats.org/officeDocument/2006/relationships/image" Target="../media/image98.tiff"/><Relationship Id="rId35" Type="http://schemas.openxmlformats.org/officeDocument/2006/relationships/image" Target="../media/image103.svg"/><Relationship Id="rId43" Type="http://schemas.openxmlformats.org/officeDocument/2006/relationships/image" Target="../media/image111.png"/><Relationship Id="rId48" Type="http://schemas.openxmlformats.org/officeDocument/2006/relationships/image" Target="../media/image116.svg"/><Relationship Id="rId8" Type="http://schemas.openxmlformats.org/officeDocument/2006/relationships/image" Target="../media/image120.svg"/><Relationship Id="rId3" Type="http://schemas.openxmlformats.org/officeDocument/2006/relationships/image" Target="../media/image127.png"/><Relationship Id="rId12" Type="http://schemas.openxmlformats.org/officeDocument/2006/relationships/image" Target="../media/image124.svg"/><Relationship Id="rId17" Type="http://schemas.openxmlformats.org/officeDocument/2006/relationships/image" Target="../media/image85.png"/><Relationship Id="rId25" Type="http://schemas.openxmlformats.org/officeDocument/2006/relationships/image" Target="../media/image93.tiff"/><Relationship Id="rId33" Type="http://schemas.openxmlformats.org/officeDocument/2006/relationships/image" Target="../media/image101.tiff"/><Relationship Id="rId38" Type="http://schemas.openxmlformats.org/officeDocument/2006/relationships/image" Target="../media/image106.svg"/><Relationship Id="rId46" Type="http://schemas.openxmlformats.org/officeDocument/2006/relationships/image" Target="../media/image114.svg"/><Relationship Id="rId20" Type="http://schemas.openxmlformats.org/officeDocument/2006/relationships/image" Target="../media/image88.tiff"/><Relationship Id="rId41" Type="http://schemas.openxmlformats.org/officeDocument/2006/relationships/image" Target="../media/image109.png"/></Relationships>
</file>

<file path=ppt/slides/_rels/slide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xml"/><Relationship Id="rId1" Type="http://schemas.openxmlformats.org/officeDocument/2006/relationships/slideLayout" Target="../slideLayouts/slideLayout259.xml"/></Relationships>
</file>

<file path=ppt/slides/_rels/slide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xml"/><Relationship Id="rId1" Type="http://schemas.openxmlformats.org/officeDocument/2006/relationships/slideLayout" Target="../slideLayouts/slideLayout259.xml"/></Relationships>
</file>

<file path=ppt/slides/_rels/slide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8.xml"/><Relationship Id="rId1" Type="http://schemas.openxmlformats.org/officeDocument/2006/relationships/slideLayout" Target="../slideLayouts/slideLayout278.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AD22F-972E-1483-1E83-1582973D1595}"/>
              </a:ext>
            </a:extLst>
          </p:cNvPr>
          <p:cNvSpPr>
            <a:spLocks noGrp="1"/>
          </p:cNvSpPr>
          <p:nvPr>
            <p:ph type="ctrTitle"/>
          </p:nvPr>
        </p:nvSpPr>
        <p:spPr/>
        <p:txBody>
          <a:bodyPr/>
          <a:lstStyle/>
          <a:p>
            <a:r>
              <a:rPr lang="en-US" dirty="0"/>
              <a:t>Cisco AppDynamics</a:t>
            </a:r>
            <a:br>
              <a:rPr lang="en-US" dirty="0"/>
            </a:br>
            <a:r>
              <a:rPr lang="en-US" sz="4800" dirty="0">
                <a:solidFill>
                  <a:schemeClr val="bg2"/>
                </a:solidFill>
                <a:latin typeface="+mn-lt"/>
                <a:cs typeface="CiscoSansTT Thin" charset="0"/>
              </a:rPr>
              <a:t>RTX Roadshow</a:t>
            </a:r>
            <a:endParaRPr lang="en-US" sz="3733" dirty="0">
              <a:solidFill>
                <a:schemeClr val="bg2"/>
              </a:solidFill>
              <a:latin typeface="+mn-lt"/>
              <a:cs typeface="CiscoSansTT Thin" charset="0"/>
            </a:endParaRPr>
          </a:p>
        </p:txBody>
      </p:sp>
      <p:sp>
        <p:nvSpPr>
          <p:cNvPr id="4" name="Text Placeholder 2">
            <a:extLst>
              <a:ext uri="{FF2B5EF4-FFF2-40B4-BE49-F238E27FC236}">
                <a16:creationId xmlns:a16="http://schemas.microsoft.com/office/drawing/2014/main" id="{2EC3E9D0-E53C-89C4-2475-B3B49901640C}"/>
              </a:ext>
            </a:extLst>
          </p:cNvPr>
          <p:cNvSpPr>
            <a:spLocks noGrp="1"/>
          </p:cNvSpPr>
          <p:nvPr>
            <p:ph type="body" sz="quarter" idx="13"/>
          </p:nvPr>
        </p:nvSpPr>
        <p:spPr/>
        <p:txBody>
          <a:bodyPr/>
          <a:lstStyle/>
          <a:p>
            <a:r>
              <a:rPr lang="en-US"/>
              <a:t> </a:t>
            </a:r>
          </a:p>
        </p:txBody>
      </p:sp>
      <p:sp>
        <p:nvSpPr>
          <p:cNvPr id="6" name="Content Placeholder 6">
            <a:extLst>
              <a:ext uri="{FF2B5EF4-FFF2-40B4-BE49-F238E27FC236}">
                <a16:creationId xmlns:a16="http://schemas.microsoft.com/office/drawing/2014/main" id="{18E19E1E-B078-5E4A-E850-103ADD6C4F99}"/>
              </a:ext>
            </a:extLst>
          </p:cNvPr>
          <p:cNvSpPr>
            <a:spLocks noGrp="1"/>
          </p:cNvSpPr>
          <p:nvPr>
            <p:ph sz="quarter" idx="14"/>
          </p:nvPr>
        </p:nvSpPr>
        <p:spPr>
          <a:xfrm>
            <a:off x="701027" y="5355393"/>
            <a:ext cx="10972800" cy="287338"/>
          </a:xfrm>
        </p:spPr>
        <p:txBody>
          <a:bodyPr vert="horz" lIns="45720" tIns="45720" rIns="45720" bIns="45720" rtlCol="0" anchor="t">
            <a:noAutofit/>
          </a:bodyPr>
          <a:lstStyle/>
          <a:p>
            <a:r>
              <a:rPr lang="en-US" dirty="0">
                <a:ea typeface="ＭＳ Ｐゴシック"/>
              </a:rPr>
              <a:t>Mark Kurpiel – Custom Success Specialist </a:t>
            </a:r>
          </a:p>
        </p:txBody>
      </p:sp>
      <p:sp>
        <p:nvSpPr>
          <p:cNvPr id="8" name="AutoShape 2" descr="Altera Digital Health">
            <a:extLst>
              <a:ext uri="{FF2B5EF4-FFF2-40B4-BE49-F238E27FC236}">
                <a16:creationId xmlns:a16="http://schemas.microsoft.com/office/drawing/2014/main" id="{479B8061-FD84-721D-85E3-C408AB642E2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609543">
              <a:defRPr/>
            </a:pPr>
            <a:endParaRPr lang="en-US">
              <a:solidFill>
                <a:srgbClr val="414244"/>
              </a:solidFill>
            </a:endParaRPr>
          </a:p>
        </p:txBody>
      </p:sp>
      <p:pic>
        <p:nvPicPr>
          <p:cNvPr id="1028" name="Picture 4" descr="Home | RTX">
            <a:extLst>
              <a:ext uri="{FF2B5EF4-FFF2-40B4-BE49-F238E27FC236}">
                <a16:creationId xmlns:a16="http://schemas.microsoft.com/office/drawing/2014/main" id="{42CD28F2-933F-07B7-DBD2-AE14466E6B9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798274" y="327639"/>
            <a:ext cx="2328571" cy="570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57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6765E-FD9F-FED4-B08D-4F90A102D339}"/>
              </a:ext>
            </a:extLst>
          </p:cNvPr>
          <p:cNvSpPr>
            <a:spLocks noGrp="1"/>
          </p:cNvSpPr>
          <p:nvPr>
            <p:ph type="title"/>
          </p:nvPr>
        </p:nvSpPr>
        <p:spPr/>
        <p:txBody>
          <a:bodyPr/>
          <a:lstStyle/>
          <a:p>
            <a:r>
              <a:rPr lang="en-US" dirty="0">
                <a:solidFill>
                  <a:schemeClr val="tx1"/>
                </a:solidFill>
                <a:latin typeface="+mn-lt"/>
              </a:rPr>
              <a:t>Cisco AppDynamics @ Pratt &amp; Whitney </a:t>
            </a:r>
          </a:p>
        </p:txBody>
      </p:sp>
      <p:sp>
        <p:nvSpPr>
          <p:cNvPr id="3" name="Subtitle 2">
            <a:extLst>
              <a:ext uri="{FF2B5EF4-FFF2-40B4-BE49-F238E27FC236}">
                <a16:creationId xmlns:a16="http://schemas.microsoft.com/office/drawing/2014/main" id="{A4928214-BBC9-B3FD-93D8-82D6471AF5AE}"/>
              </a:ext>
            </a:extLst>
          </p:cNvPr>
          <p:cNvSpPr>
            <a:spLocks noGrp="1"/>
          </p:cNvSpPr>
          <p:nvPr>
            <p:ph type="subTitle" idx="1"/>
          </p:nvPr>
        </p:nvSpPr>
        <p:spPr>
          <a:xfrm>
            <a:off x="494190" y="1332204"/>
            <a:ext cx="11188223" cy="5205784"/>
          </a:xfrm>
        </p:spPr>
        <p:txBody>
          <a:bodyPr/>
          <a:lstStyle/>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Deployed across Quality and production environment across Pratt &amp; Whitney US and Canada</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Monitoring business critical application with Pratt &amp; Whitney such as</a:t>
            </a:r>
          </a:p>
          <a:p>
            <a:pPr marL="825482" lvl="4" indent="-285750" algn="l">
              <a:buFont typeface="Arial" panose="020B0604020202020204" pitchFamily="34" charset="0"/>
              <a:buChar char="•"/>
            </a:pPr>
            <a:r>
              <a:rPr lang="en-US" dirty="0" err="1">
                <a:solidFill>
                  <a:schemeClr val="tx1"/>
                </a:solidFill>
                <a:latin typeface="Arial" panose="020B0604020202020204" pitchFamily="34" charset="0"/>
                <a:cs typeface="Arial" panose="020B0604020202020204" pitchFamily="34" charset="0"/>
              </a:rPr>
              <a:t>Solumina</a:t>
            </a:r>
            <a:endParaRPr lang="en-US" dirty="0">
              <a:solidFill>
                <a:schemeClr val="tx1"/>
              </a:solidFill>
              <a:latin typeface="Arial" panose="020B0604020202020204" pitchFamily="34" charset="0"/>
              <a:cs typeface="Arial" panose="020B0604020202020204" pitchFamily="34" charset="0"/>
            </a:endParaRPr>
          </a:p>
          <a:p>
            <a:pPr marL="825482" lvl="4" indent="-285750" algn="l">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Team Center</a:t>
            </a:r>
          </a:p>
          <a:p>
            <a:pPr marL="825482" lvl="4" indent="-285750" algn="l">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Tidal</a:t>
            </a:r>
          </a:p>
          <a:p>
            <a:pPr marL="825482" lvl="4"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Kepware</a:t>
            </a:r>
            <a:endParaRPr lang="en-US" dirty="0">
              <a:solidFill>
                <a:schemeClr val="tx1"/>
              </a:solidFill>
              <a:latin typeface="Arial" panose="020B0604020202020204" pitchFamily="34" charset="0"/>
              <a:cs typeface="Arial" panose="020B0604020202020204" pitchFamily="34" charset="0"/>
            </a:endParaRPr>
          </a:p>
          <a:p>
            <a:pPr marL="825482" lvl="4" indent="-285750" algn="l">
              <a:buFont typeface="Arial" panose="020B0604020202020204" pitchFamily="34" charset="0"/>
              <a:buChar char="•"/>
            </a:pPr>
            <a:r>
              <a:rPr lang="en-US" dirty="0" err="1">
                <a:solidFill>
                  <a:schemeClr val="tx1"/>
                </a:solidFill>
                <a:latin typeface="Arial" panose="020B0604020202020204" pitchFamily="34" charset="0"/>
                <a:cs typeface="Arial" panose="020B0604020202020204" pitchFamily="34" charset="0"/>
              </a:rPr>
              <a:t>Autoair</a:t>
            </a:r>
            <a:endParaRPr lang="en-US"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Monitoring across Application, infrastructure, Database, network and End user monitoring</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Some of primary use-cases are – </a:t>
            </a:r>
          </a:p>
          <a:p>
            <a:pPr marL="825482" lvl="4" indent="-285750" algn="l">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Slow Transaction detection</a:t>
            </a:r>
          </a:p>
          <a:p>
            <a:pPr marL="825482" lvl="4" indent="-285750" algn="l">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Slow responses on several critical queries</a:t>
            </a:r>
          </a:p>
          <a:p>
            <a:pPr marL="825482" lvl="4" indent="-285750" algn="l">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Proactively notification to the teams. </a:t>
            </a:r>
          </a:p>
          <a:p>
            <a:pPr marL="825482" lvl="4" indent="-285750" algn="l">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Trace level information and debugging information</a:t>
            </a:r>
          </a:p>
          <a:p>
            <a:endParaRPr lang="en-US" dirty="0">
              <a:solidFill>
                <a:schemeClr val="tx1"/>
              </a:solidFill>
            </a:endParaRPr>
          </a:p>
        </p:txBody>
      </p:sp>
    </p:spTree>
    <p:extLst>
      <p:ext uri="{BB962C8B-B14F-4D97-AF65-F5344CB8AC3E}">
        <p14:creationId xmlns:p14="http://schemas.microsoft.com/office/powerpoint/2010/main" val="619624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8FED9D-4A48-9159-8AAC-7CA81069BE49}"/>
              </a:ext>
            </a:extLst>
          </p:cNvPr>
          <p:cNvSpPr>
            <a:spLocks noGrp="1"/>
          </p:cNvSpPr>
          <p:nvPr>
            <p:ph type="body" sz="quarter" idx="14"/>
          </p:nvPr>
        </p:nvSpPr>
        <p:spPr/>
        <p:txBody>
          <a:bodyPr/>
          <a:lstStyle/>
          <a:p>
            <a:endParaRPr lang="en-US"/>
          </a:p>
        </p:txBody>
      </p:sp>
      <p:pic>
        <p:nvPicPr>
          <p:cNvPr id="4" name="Picture 3">
            <a:extLst>
              <a:ext uri="{FF2B5EF4-FFF2-40B4-BE49-F238E27FC236}">
                <a16:creationId xmlns:a16="http://schemas.microsoft.com/office/drawing/2014/main" id="{2746F343-C870-B4FE-39F5-058B3270A09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0"/>
            <a:ext cx="12187341" cy="6169891"/>
          </a:xfrm>
          <a:prstGeom prst="rect">
            <a:avLst/>
          </a:prstGeom>
        </p:spPr>
      </p:pic>
    </p:spTree>
    <p:extLst>
      <p:ext uri="{BB962C8B-B14F-4D97-AF65-F5344CB8AC3E}">
        <p14:creationId xmlns:p14="http://schemas.microsoft.com/office/powerpoint/2010/main" val="2045579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8FED9D-4A48-9159-8AAC-7CA81069BE49}"/>
              </a:ext>
            </a:extLst>
          </p:cNvPr>
          <p:cNvSpPr>
            <a:spLocks noGrp="1"/>
          </p:cNvSpPr>
          <p:nvPr>
            <p:ph type="body" sz="quarter" idx="14"/>
          </p:nvPr>
        </p:nvSpPr>
        <p:spPr/>
        <p:txBody>
          <a:bodyPr/>
          <a:lstStyle/>
          <a:p>
            <a:endParaRPr lang="en-US"/>
          </a:p>
        </p:txBody>
      </p:sp>
      <p:pic>
        <p:nvPicPr>
          <p:cNvPr id="2" name="Picture 1">
            <a:extLst>
              <a:ext uri="{FF2B5EF4-FFF2-40B4-BE49-F238E27FC236}">
                <a16:creationId xmlns:a16="http://schemas.microsoft.com/office/drawing/2014/main" id="{7C399A5D-4D5E-F486-4B1D-63D34AD646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254"/>
            <a:ext cx="12192000" cy="6868507"/>
          </a:xfrm>
          <a:prstGeom prst="rect">
            <a:avLst/>
          </a:prstGeom>
        </p:spPr>
      </p:pic>
    </p:spTree>
    <p:extLst>
      <p:ext uri="{BB962C8B-B14F-4D97-AF65-F5344CB8AC3E}">
        <p14:creationId xmlns:p14="http://schemas.microsoft.com/office/powerpoint/2010/main" val="1007254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8FED9D-4A48-9159-8AAC-7CA81069BE49}"/>
              </a:ext>
            </a:extLst>
          </p:cNvPr>
          <p:cNvSpPr>
            <a:spLocks noGrp="1"/>
          </p:cNvSpPr>
          <p:nvPr>
            <p:ph type="body" sz="quarter" idx="14"/>
          </p:nvPr>
        </p:nvSpPr>
        <p:spPr/>
        <p:txBody>
          <a:bodyPr/>
          <a:lstStyle/>
          <a:p>
            <a:endParaRPr lang="en-US"/>
          </a:p>
        </p:txBody>
      </p:sp>
      <p:pic>
        <p:nvPicPr>
          <p:cNvPr id="4" name="Picture 3">
            <a:extLst>
              <a:ext uri="{FF2B5EF4-FFF2-40B4-BE49-F238E27FC236}">
                <a16:creationId xmlns:a16="http://schemas.microsoft.com/office/drawing/2014/main" id="{F14F1CA7-C568-B84C-888B-97E8192AAB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209577" cy="6161314"/>
          </a:xfrm>
          <a:prstGeom prst="rect">
            <a:avLst/>
          </a:prstGeom>
        </p:spPr>
      </p:pic>
    </p:spTree>
    <p:extLst>
      <p:ext uri="{BB962C8B-B14F-4D97-AF65-F5344CB8AC3E}">
        <p14:creationId xmlns:p14="http://schemas.microsoft.com/office/powerpoint/2010/main" val="3576249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Footer Placeholder 3"/>
          <p:cNvSpPr>
            <a:spLocks noGrp="1"/>
          </p:cNvSpPr>
          <p:nvPr>
            <p:ph type="ftr" sz="quarter" idx="10"/>
          </p:nvPr>
        </p:nvSpPr>
        <p:spPr bwMode="auto">
          <a:xfrm>
            <a:off x="8065585" y="6528580"/>
            <a:ext cx="3860800" cy="3651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charset="0"/>
                <a:ea typeface="ＭＳ Ｐゴシック" charset="-128"/>
              </a:defRPr>
            </a:lvl1pPr>
            <a:lvl2pPr marL="742745" indent="-285677">
              <a:lnSpc>
                <a:spcPct val="90000"/>
              </a:lnSpc>
              <a:spcBef>
                <a:spcPts val="500"/>
              </a:spcBef>
              <a:buFont typeface="Arial" charset="0"/>
              <a:buChar char="•"/>
              <a:defRPr sz="2400">
                <a:solidFill>
                  <a:schemeClr val="tx1"/>
                </a:solidFill>
                <a:latin typeface="Calibri" charset="0"/>
                <a:ea typeface="ＭＳ Ｐゴシック" charset="-128"/>
              </a:defRPr>
            </a:lvl2pPr>
            <a:lvl3pPr marL="1142690" indent="-228541">
              <a:lnSpc>
                <a:spcPct val="90000"/>
              </a:lnSpc>
              <a:spcBef>
                <a:spcPts val="500"/>
              </a:spcBef>
              <a:buFont typeface="Arial" charset="0"/>
              <a:buChar char="•"/>
              <a:defRPr sz="2000">
                <a:solidFill>
                  <a:schemeClr val="tx1"/>
                </a:solidFill>
                <a:latin typeface="Calibri" charset="0"/>
                <a:ea typeface="ＭＳ Ｐゴシック" charset="-128"/>
              </a:defRPr>
            </a:lvl3pPr>
            <a:lvl4pPr marL="1599760" indent="-228541">
              <a:lnSpc>
                <a:spcPct val="90000"/>
              </a:lnSpc>
              <a:spcBef>
                <a:spcPts val="500"/>
              </a:spcBef>
              <a:buFont typeface="Arial" charset="0"/>
              <a:buChar char="•"/>
              <a:defRPr>
                <a:solidFill>
                  <a:schemeClr val="tx1"/>
                </a:solidFill>
                <a:latin typeface="Calibri" charset="0"/>
                <a:ea typeface="ＭＳ Ｐゴシック" charset="-128"/>
              </a:defRPr>
            </a:lvl4pPr>
            <a:lvl5pPr marL="2056831" indent="-228541">
              <a:lnSpc>
                <a:spcPct val="90000"/>
              </a:lnSpc>
              <a:spcBef>
                <a:spcPts val="500"/>
              </a:spcBef>
              <a:buFont typeface="Arial" charset="0"/>
              <a:buChar char="•"/>
              <a:defRPr>
                <a:solidFill>
                  <a:schemeClr val="tx1"/>
                </a:solidFill>
                <a:latin typeface="Calibri" charset="0"/>
                <a:ea typeface="ＭＳ Ｐゴシック" charset="-128"/>
              </a:defRPr>
            </a:lvl5pPr>
            <a:lvl6pPr marL="2513910" indent="-228541" eaLnBrk="0" fontAlgn="base" hangingPunct="0">
              <a:lnSpc>
                <a:spcPct val="90000"/>
              </a:lnSpc>
              <a:spcBef>
                <a:spcPts val="500"/>
              </a:spcBef>
              <a:spcAft>
                <a:spcPct val="0"/>
              </a:spcAft>
              <a:buFont typeface="Arial" charset="0"/>
              <a:buChar char="•"/>
              <a:defRPr>
                <a:solidFill>
                  <a:schemeClr val="tx1"/>
                </a:solidFill>
                <a:latin typeface="Calibri" charset="0"/>
                <a:ea typeface="ＭＳ Ｐゴシック" charset="-128"/>
              </a:defRPr>
            </a:lvl6pPr>
            <a:lvl7pPr marL="2970986" indent="-228541" eaLnBrk="0" fontAlgn="base" hangingPunct="0">
              <a:lnSpc>
                <a:spcPct val="90000"/>
              </a:lnSpc>
              <a:spcBef>
                <a:spcPts val="500"/>
              </a:spcBef>
              <a:spcAft>
                <a:spcPct val="0"/>
              </a:spcAft>
              <a:buFont typeface="Arial" charset="0"/>
              <a:buChar char="•"/>
              <a:defRPr>
                <a:solidFill>
                  <a:schemeClr val="tx1"/>
                </a:solidFill>
                <a:latin typeface="Calibri" charset="0"/>
                <a:ea typeface="ＭＳ Ｐゴシック" charset="-128"/>
              </a:defRPr>
            </a:lvl7pPr>
            <a:lvl8pPr marL="3428061" indent="-228541" eaLnBrk="0" fontAlgn="base" hangingPunct="0">
              <a:lnSpc>
                <a:spcPct val="90000"/>
              </a:lnSpc>
              <a:spcBef>
                <a:spcPts val="500"/>
              </a:spcBef>
              <a:spcAft>
                <a:spcPct val="0"/>
              </a:spcAft>
              <a:buFont typeface="Arial" charset="0"/>
              <a:buChar char="•"/>
              <a:defRPr>
                <a:solidFill>
                  <a:schemeClr val="tx1"/>
                </a:solidFill>
                <a:latin typeface="Calibri" charset="0"/>
                <a:ea typeface="ＭＳ Ｐゴシック" charset="-128"/>
              </a:defRPr>
            </a:lvl8pPr>
            <a:lvl9pPr marL="3885142" indent="-228541" eaLnBrk="0" fontAlgn="base" hangingPunct="0">
              <a:lnSpc>
                <a:spcPct val="90000"/>
              </a:lnSpc>
              <a:spcBef>
                <a:spcPts val="500"/>
              </a:spcBef>
              <a:spcAft>
                <a:spcPct val="0"/>
              </a:spcAft>
              <a:buFont typeface="Arial" charset="0"/>
              <a:buChar char="•"/>
              <a:defRPr>
                <a:solidFill>
                  <a:schemeClr val="tx1"/>
                </a:solidFill>
                <a:latin typeface="Calibri" charset="0"/>
                <a:ea typeface="ＭＳ Ｐゴシック" charset="-128"/>
              </a:defRPr>
            </a:lvl9pPr>
          </a:lstStyle>
          <a:p>
            <a:pPr marL="0" marR="0" lvl="0" indent="0" algn="r" defTabSz="914377" rtl="0" eaLnBrk="1" fontAlgn="base" latinLnBrk="0" hangingPunct="1">
              <a:lnSpc>
                <a:spcPct val="100000"/>
              </a:lnSpc>
              <a:spcBef>
                <a:spcPct val="0"/>
              </a:spcBef>
              <a:spcAft>
                <a:spcPct val="0"/>
              </a:spcAft>
              <a:buClrTx/>
              <a:buSzTx/>
              <a:buFont typeface="Arial" charset="0"/>
              <a:buNone/>
              <a:tabLst/>
              <a:defRPr/>
            </a:pPr>
            <a:r>
              <a:rPr kumimoji="0" lang="en-US" altLang="en-US" sz="533" b="0" i="0" u="none" strike="noStrike" kern="1200" cap="none" spc="0" normalizeH="0" baseline="0" noProof="0">
                <a:ln>
                  <a:noFill/>
                </a:ln>
                <a:solidFill>
                  <a:srgbClr val="8497B0"/>
                </a:solidFill>
                <a:effectLst/>
                <a:uLnTx/>
                <a:uFillTx/>
                <a:latin typeface="Calibri" charset="0"/>
                <a:ea typeface="ＭＳ Ｐゴシック" charset="-128"/>
                <a:cs typeface="+mn-cs"/>
              </a:rPr>
              <a:t>Copyright © 2014 AppDynamics. All rights reserved.</a:t>
            </a:r>
          </a:p>
        </p:txBody>
      </p:sp>
      <p:sp>
        <p:nvSpPr>
          <p:cNvPr id="57346"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charset="0"/>
              <a:buChar char="•"/>
              <a:defRPr sz="2800">
                <a:solidFill>
                  <a:schemeClr val="tx1"/>
                </a:solidFill>
                <a:latin typeface="Calibri" charset="0"/>
                <a:ea typeface="ＭＳ Ｐゴシック" charset="-128"/>
              </a:defRPr>
            </a:lvl1pPr>
            <a:lvl2pPr marL="742745" indent="-285677">
              <a:lnSpc>
                <a:spcPct val="90000"/>
              </a:lnSpc>
              <a:spcBef>
                <a:spcPts val="500"/>
              </a:spcBef>
              <a:buFont typeface="Arial" charset="0"/>
              <a:buChar char="•"/>
              <a:defRPr sz="2400">
                <a:solidFill>
                  <a:schemeClr val="tx1"/>
                </a:solidFill>
                <a:latin typeface="Calibri" charset="0"/>
                <a:ea typeface="ＭＳ Ｐゴシック" charset="-128"/>
              </a:defRPr>
            </a:lvl2pPr>
            <a:lvl3pPr marL="1142690" indent="-228541">
              <a:lnSpc>
                <a:spcPct val="90000"/>
              </a:lnSpc>
              <a:spcBef>
                <a:spcPts val="500"/>
              </a:spcBef>
              <a:buFont typeface="Arial" charset="0"/>
              <a:buChar char="•"/>
              <a:defRPr sz="2000">
                <a:solidFill>
                  <a:schemeClr val="tx1"/>
                </a:solidFill>
                <a:latin typeface="Calibri" charset="0"/>
                <a:ea typeface="ＭＳ Ｐゴシック" charset="-128"/>
              </a:defRPr>
            </a:lvl3pPr>
            <a:lvl4pPr marL="1599760" indent="-228541">
              <a:lnSpc>
                <a:spcPct val="90000"/>
              </a:lnSpc>
              <a:spcBef>
                <a:spcPts val="500"/>
              </a:spcBef>
              <a:buFont typeface="Arial" charset="0"/>
              <a:buChar char="•"/>
              <a:defRPr>
                <a:solidFill>
                  <a:schemeClr val="tx1"/>
                </a:solidFill>
                <a:latin typeface="Calibri" charset="0"/>
                <a:ea typeface="ＭＳ Ｐゴシック" charset="-128"/>
              </a:defRPr>
            </a:lvl4pPr>
            <a:lvl5pPr marL="2056831" indent="-228541">
              <a:lnSpc>
                <a:spcPct val="90000"/>
              </a:lnSpc>
              <a:spcBef>
                <a:spcPts val="500"/>
              </a:spcBef>
              <a:buFont typeface="Arial" charset="0"/>
              <a:buChar char="•"/>
              <a:defRPr>
                <a:solidFill>
                  <a:schemeClr val="tx1"/>
                </a:solidFill>
                <a:latin typeface="Calibri" charset="0"/>
                <a:ea typeface="ＭＳ Ｐゴシック" charset="-128"/>
              </a:defRPr>
            </a:lvl5pPr>
            <a:lvl6pPr marL="2513910" indent="-228541" eaLnBrk="0" fontAlgn="base" hangingPunct="0">
              <a:lnSpc>
                <a:spcPct val="90000"/>
              </a:lnSpc>
              <a:spcBef>
                <a:spcPts val="500"/>
              </a:spcBef>
              <a:spcAft>
                <a:spcPct val="0"/>
              </a:spcAft>
              <a:buFont typeface="Arial" charset="0"/>
              <a:buChar char="•"/>
              <a:defRPr>
                <a:solidFill>
                  <a:schemeClr val="tx1"/>
                </a:solidFill>
                <a:latin typeface="Calibri" charset="0"/>
                <a:ea typeface="ＭＳ Ｐゴシック" charset="-128"/>
              </a:defRPr>
            </a:lvl6pPr>
            <a:lvl7pPr marL="2970986" indent="-228541" eaLnBrk="0" fontAlgn="base" hangingPunct="0">
              <a:lnSpc>
                <a:spcPct val="90000"/>
              </a:lnSpc>
              <a:spcBef>
                <a:spcPts val="500"/>
              </a:spcBef>
              <a:spcAft>
                <a:spcPct val="0"/>
              </a:spcAft>
              <a:buFont typeface="Arial" charset="0"/>
              <a:buChar char="•"/>
              <a:defRPr>
                <a:solidFill>
                  <a:schemeClr val="tx1"/>
                </a:solidFill>
                <a:latin typeface="Calibri" charset="0"/>
                <a:ea typeface="ＭＳ Ｐゴシック" charset="-128"/>
              </a:defRPr>
            </a:lvl7pPr>
            <a:lvl8pPr marL="3428061" indent="-228541" eaLnBrk="0" fontAlgn="base" hangingPunct="0">
              <a:lnSpc>
                <a:spcPct val="90000"/>
              </a:lnSpc>
              <a:spcBef>
                <a:spcPts val="500"/>
              </a:spcBef>
              <a:spcAft>
                <a:spcPct val="0"/>
              </a:spcAft>
              <a:buFont typeface="Arial" charset="0"/>
              <a:buChar char="•"/>
              <a:defRPr>
                <a:solidFill>
                  <a:schemeClr val="tx1"/>
                </a:solidFill>
                <a:latin typeface="Calibri" charset="0"/>
                <a:ea typeface="ＭＳ Ｐゴシック" charset="-128"/>
              </a:defRPr>
            </a:lvl8pPr>
            <a:lvl9pPr marL="3885142" indent="-228541" eaLnBrk="0" fontAlgn="base" hangingPunct="0">
              <a:lnSpc>
                <a:spcPct val="90000"/>
              </a:lnSpc>
              <a:spcBef>
                <a:spcPts val="500"/>
              </a:spcBef>
              <a:spcAft>
                <a:spcPct val="0"/>
              </a:spcAft>
              <a:buFont typeface="Arial" charset="0"/>
              <a:buChar char="•"/>
              <a:defRPr>
                <a:solidFill>
                  <a:schemeClr val="tx1"/>
                </a:solidFill>
                <a:latin typeface="Calibri" charset="0"/>
                <a:ea typeface="ＭＳ Ｐゴシック" charset="-128"/>
              </a:defRPr>
            </a:lvl9pPr>
          </a:lstStyle>
          <a:p>
            <a:pPr marL="0" marR="0" lvl="0" indent="0" algn="l" defTabSz="914377" rtl="0" eaLnBrk="1" fontAlgn="base" latinLnBrk="0" hangingPunct="1">
              <a:lnSpc>
                <a:spcPct val="100000"/>
              </a:lnSpc>
              <a:spcBef>
                <a:spcPct val="0"/>
              </a:spcBef>
              <a:spcAft>
                <a:spcPct val="0"/>
              </a:spcAft>
              <a:buClrTx/>
              <a:buSzTx/>
              <a:buFont typeface="Arial" charset="0"/>
              <a:buNone/>
              <a:tabLst/>
              <a:defRPr/>
            </a:pPr>
            <a:fld id="{B62DF464-A6BA-0D4C-8A89-AFA8CF53846D}" type="slidenum">
              <a:rPr kumimoji="0" lang="en-US" altLang="en-US" sz="533" b="0" i="0" u="none" strike="noStrike" kern="1200" cap="none" spc="0" normalizeH="0" baseline="0" noProof="0">
                <a:ln>
                  <a:noFill/>
                </a:ln>
                <a:solidFill>
                  <a:srgbClr val="B5B5B5"/>
                </a:solidFill>
                <a:effectLst/>
                <a:uLnTx/>
                <a:uFillTx/>
                <a:latin typeface="Calibri" charset="0"/>
                <a:ea typeface="ＭＳ Ｐゴシック" charset="-128"/>
                <a:cs typeface="+mn-cs"/>
              </a:rPr>
              <a:pPr marL="0" marR="0" lvl="0" indent="0" algn="l" defTabSz="914377" rtl="0" eaLnBrk="1" fontAlgn="base" latinLnBrk="0" hangingPunct="1">
                <a:lnSpc>
                  <a:spcPct val="100000"/>
                </a:lnSpc>
                <a:spcBef>
                  <a:spcPct val="0"/>
                </a:spcBef>
                <a:spcAft>
                  <a:spcPct val="0"/>
                </a:spcAft>
                <a:buClrTx/>
                <a:buSzTx/>
                <a:buFont typeface="Arial" charset="0"/>
                <a:buNone/>
                <a:tabLst/>
                <a:defRPr/>
              </a:pPr>
              <a:t>14</a:t>
            </a:fld>
            <a:endParaRPr kumimoji="0" lang="en-US" altLang="en-US" sz="533" b="0" i="0" u="none" strike="noStrike" kern="1200" cap="none" spc="0" normalizeH="0" baseline="0" noProof="0">
              <a:ln>
                <a:noFill/>
              </a:ln>
              <a:solidFill>
                <a:srgbClr val="B5B5B5"/>
              </a:solidFill>
              <a:effectLst/>
              <a:uLnTx/>
              <a:uFillTx/>
              <a:latin typeface="Calibri" charset="0"/>
              <a:ea typeface="ＭＳ Ｐゴシック" charset="-128"/>
              <a:cs typeface="+mn-cs"/>
            </a:endParaRPr>
          </a:p>
        </p:txBody>
      </p:sp>
      <p:sp>
        <p:nvSpPr>
          <p:cNvPr id="57347" name="TextBox 8"/>
          <p:cNvSpPr txBox="1">
            <a:spLocks noChangeArrowheads="1"/>
          </p:cNvSpPr>
          <p:nvPr/>
        </p:nvSpPr>
        <p:spPr bwMode="auto">
          <a:xfrm>
            <a:off x="2011363" y="1209688"/>
            <a:ext cx="4024312" cy="3796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3" tIns="45719" rIns="91423" bIns="45719">
            <a:spAutoFit/>
          </a:bodyPr>
          <a:lstStyle>
            <a:lvl1pPr>
              <a:lnSpc>
                <a:spcPct val="90000"/>
              </a:lnSpc>
              <a:spcBef>
                <a:spcPts val="1000"/>
              </a:spcBef>
              <a:buFont typeface="Arial" charset="0"/>
              <a:buChar char="•"/>
              <a:defRPr sz="2800">
                <a:solidFill>
                  <a:schemeClr val="tx1"/>
                </a:solidFill>
                <a:latin typeface="Calibri" charset="0"/>
                <a:ea typeface="ＭＳ Ｐゴシック" charset="-128"/>
              </a:defRPr>
            </a:lvl1pPr>
            <a:lvl2pPr marL="742950" indent="-285750">
              <a:lnSpc>
                <a:spcPct val="90000"/>
              </a:lnSpc>
              <a:spcBef>
                <a:spcPts val="500"/>
              </a:spcBef>
              <a:buFont typeface="Arial" charset="0"/>
              <a:buChar char="•"/>
              <a:defRPr sz="2400">
                <a:solidFill>
                  <a:schemeClr val="tx1"/>
                </a:solidFill>
                <a:latin typeface="Calibri" charset="0"/>
                <a:ea typeface="ＭＳ Ｐゴシック" charset="-128"/>
              </a:defRPr>
            </a:lvl2pPr>
            <a:lvl3pPr marL="1143000" indent="-228600">
              <a:lnSpc>
                <a:spcPct val="90000"/>
              </a:lnSpc>
              <a:spcBef>
                <a:spcPts val="500"/>
              </a:spcBef>
              <a:buFont typeface="Arial" charset="0"/>
              <a:buChar char="•"/>
              <a:defRPr sz="2000">
                <a:solidFill>
                  <a:schemeClr val="tx1"/>
                </a:solidFill>
                <a:latin typeface="Calibri" charset="0"/>
                <a:ea typeface="ＭＳ Ｐゴシック" charset="-128"/>
              </a:defRPr>
            </a:lvl3pPr>
            <a:lvl4pPr marL="1600200" indent="-228600">
              <a:lnSpc>
                <a:spcPct val="90000"/>
              </a:lnSpc>
              <a:spcBef>
                <a:spcPts val="500"/>
              </a:spcBef>
              <a:buFont typeface="Arial" charset="0"/>
              <a:buChar char="•"/>
              <a:defRPr>
                <a:solidFill>
                  <a:schemeClr val="tx1"/>
                </a:solidFill>
                <a:latin typeface="Calibri" charset="0"/>
                <a:ea typeface="ＭＳ Ｐゴシック" charset="-128"/>
              </a:defRPr>
            </a:lvl4pPr>
            <a:lvl5pPr marL="2057400" indent="-228600">
              <a:lnSpc>
                <a:spcPct val="90000"/>
              </a:lnSpc>
              <a:spcBef>
                <a:spcPts val="500"/>
              </a:spcBef>
              <a:buFont typeface="Arial" charset="0"/>
              <a:buChar char="•"/>
              <a:defRPr>
                <a:solidFill>
                  <a:schemeClr val="tx1"/>
                </a:solidFill>
                <a:latin typeface="Calibri" charset="0"/>
                <a:ea typeface="ＭＳ Ｐゴシック" charset="-128"/>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ea typeface="ＭＳ Ｐゴシック" charset="-128"/>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ea typeface="ＭＳ Ｐゴシック" charset="-128"/>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ea typeface="ＭＳ Ｐゴシック" charset="-128"/>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ea typeface="ＭＳ Ｐゴシック" charset="-128"/>
              </a:defRPr>
            </a:lvl9pPr>
          </a:lstStyle>
          <a:p>
            <a:pPr marL="0" marR="0" lvl="0" indent="0" algn="l" defTabSz="914377" rtl="0" eaLnBrk="1" fontAlgn="base" latinLnBrk="0" hangingPunct="1">
              <a:lnSpc>
                <a:spcPct val="100000"/>
              </a:lnSpc>
              <a:spcBef>
                <a:spcPct val="0"/>
              </a:spcBef>
              <a:spcAft>
                <a:spcPct val="0"/>
              </a:spcAft>
              <a:buClrTx/>
              <a:buSzTx/>
              <a:buFont typeface="Arial" charset="0"/>
              <a:buNone/>
              <a:tabLst/>
              <a:defRPr/>
            </a:pPr>
            <a:r>
              <a:rPr kumimoji="0" lang="en-US" altLang="en-US" sz="1867" b="0" i="0" u="none" strike="noStrike" kern="1200" cap="none" spc="0" normalizeH="0" baseline="0" noProof="0">
                <a:ln>
                  <a:noFill/>
                </a:ln>
                <a:solidFill>
                  <a:prstClr val="black"/>
                </a:solidFill>
                <a:effectLst/>
                <a:uLnTx/>
                <a:uFillTx/>
                <a:latin typeface="Calibri" charset="0"/>
                <a:ea typeface="ＭＳ Ｐゴシック" charset="-128"/>
                <a:cs typeface="+mn-cs"/>
              </a:rPr>
              <a:t> </a:t>
            </a:r>
          </a:p>
        </p:txBody>
      </p:sp>
      <p:sp>
        <p:nvSpPr>
          <p:cNvPr id="6" name="TextBox 5">
            <a:extLst>
              <a:ext uri="{FF2B5EF4-FFF2-40B4-BE49-F238E27FC236}">
                <a16:creationId xmlns:a16="http://schemas.microsoft.com/office/drawing/2014/main" id="{DCC6F37A-5AD2-DD40-8778-8F861676690F}"/>
              </a:ext>
            </a:extLst>
          </p:cNvPr>
          <p:cNvSpPr txBox="1"/>
          <p:nvPr/>
        </p:nvSpPr>
        <p:spPr>
          <a:xfrm>
            <a:off x="609599" y="5648770"/>
            <a:ext cx="10884663" cy="1092929"/>
          </a:xfrm>
          <a:prstGeom prst="rect">
            <a:avLst/>
          </a:prstGeom>
          <a:solidFill>
            <a:srgbClr val="00B0F0"/>
          </a:solidFill>
          <a:ln w="25400">
            <a:solidFill>
              <a:schemeClr val="tx2"/>
            </a:solidFill>
          </a:ln>
        </p:spPr>
        <p:txBody>
          <a:bodyPr lIns="71988" tIns="71988" rIns="71988" bIns="71988"/>
          <a:lstStyle>
            <a:defPPr>
              <a:defRPr lang="en-US"/>
            </a:defPPr>
            <a:lvl1pPr>
              <a:defRPr sz="1600" b="1">
                <a:solidFill>
                  <a:schemeClr val="accent2"/>
                </a:solidFill>
              </a:defRPr>
            </a:lvl1pPr>
            <a:lvl2pPr marL="47625" lvl="1">
              <a:buNone/>
              <a:defRPr sz="1050" b="1"/>
            </a:lvl2pPr>
          </a:lstStyle>
          <a:p>
            <a:pPr marL="0" marR="0" lvl="0" indent="0" algn="l" defTabSz="914377"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charset="0"/>
                <a:ea typeface="ＭＳ Ｐゴシック" charset="-128"/>
                <a:cs typeface="+mn-cs"/>
              </a:rPr>
              <a:t>Art of Possible Application and Infrastructure Dashboard:</a:t>
            </a:r>
          </a:p>
          <a:p>
            <a:pPr marL="285670" marR="0" lvl="0" indent="-285670" algn="l" defTabSz="914377" rtl="0" eaLnBrk="0" fontAlgn="base" latinLnBrk="0" hangingPunct="0">
              <a:lnSpc>
                <a:spcPct val="100000"/>
              </a:lnSpc>
              <a:spcBef>
                <a:spcPct val="0"/>
              </a:spcBef>
              <a:spcAft>
                <a:spcPct val="0"/>
              </a:spcAft>
              <a:buClrTx/>
              <a:buSzTx/>
              <a:buFont typeface="Arial" charset="0"/>
              <a:buChar char="•"/>
              <a:tabLst/>
              <a:defRPr/>
            </a:pPr>
            <a:r>
              <a:rPr kumimoji="0" lang="en-US" sz="1600" b="0" i="0" u="none" strike="noStrike" kern="1200" cap="none" spc="0" normalizeH="0" baseline="0" noProof="0" dirty="0">
                <a:ln>
                  <a:noFill/>
                </a:ln>
                <a:solidFill>
                  <a:srgbClr val="002060"/>
                </a:solidFill>
                <a:effectLst/>
                <a:uLnTx/>
                <a:uFillTx/>
                <a:latin typeface="Calibri" charset="0"/>
                <a:ea typeface="ＭＳ Ｐゴシック" charset="-128"/>
                <a:cs typeface="+mn-cs"/>
              </a:rPr>
              <a:t>Dashboard can represent any Application’s Environment</a:t>
            </a:r>
          </a:p>
          <a:p>
            <a:pPr marL="285670" marR="0" lvl="0" indent="-285670" algn="l" defTabSz="914377" rtl="0" eaLnBrk="0" fontAlgn="base" latinLnBrk="0" hangingPunct="0">
              <a:lnSpc>
                <a:spcPct val="100000"/>
              </a:lnSpc>
              <a:spcBef>
                <a:spcPct val="0"/>
              </a:spcBef>
              <a:spcAft>
                <a:spcPct val="0"/>
              </a:spcAft>
              <a:buClrTx/>
              <a:buSzTx/>
              <a:buFont typeface="Arial" charset="0"/>
              <a:buChar char="•"/>
              <a:tabLst/>
              <a:defRPr/>
            </a:pPr>
            <a:r>
              <a:rPr kumimoji="0" lang="en-US" sz="1600" b="0" i="0" u="none" strike="noStrike" kern="1200" cap="none" spc="0" normalizeH="0" baseline="0" noProof="0" dirty="0">
                <a:ln>
                  <a:noFill/>
                </a:ln>
                <a:solidFill>
                  <a:srgbClr val="002060"/>
                </a:solidFill>
                <a:effectLst/>
                <a:uLnTx/>
                <a:uFillTx/>
                <a:latin typeface="Calibri" charset="0"/>
                <a:ea typeface="ＭＳ Ｐゴシック" charset="-128"/>
                <a:cs typeface="+mn-cs"/>
              </a:rPr>
              <a:t>Top to Bottom Application Infrastructure View </a:t>
            </a:r>
          </a:p>
          <a:p>
            <a:pPr marL="285670" marR="0" lvl="0" indent="-285670" algn="l" defTabSz="914377" rtl="0" eaLnBrk="0" fontAlgn="base" latinLnBrk="0" hangingPunct="0">
              <a:lnSpc>
                <a:spcPct val="100000"/>
              </a:lnSpc>
              <a:spcBef>
                <a:spcPct val="0"/>
              </a:spcBef>
              <a:spcAft>
                <a:spcPct val="0"/>
              </a:spcAft>
              <a:buClrTx/>
              <a:buSzTx/>
              <a:buFont typeface="Arial" charset="0"/>
              <a:buChar char="•"/>
              <a:tabLst/>
              <a:defRPr/>
            </a:pPr>
            <a:r>
              <a:rPr kumimoji="0" lang="en-US" sz="1600" b="0" i="0" u="none" strike="noStrike" kern="1200" cap="none" spc="0" normalizeH="0" baseline="0" noProof="0" dirty="0">
                <a:ln>
                  <a:noFill/>
                </a:ln>
                <a:solidFill>
                  <a:srgbClr val="002060"/>
                </a:solidFill>
                <a:effectLst/>
                <a:uLnTx/>
                <a:uFillTx/>
                <a:latin typeface="Calibri" charset="0"/>
                <a:ea typeface="ＭＳ Ｐゴシック" charset="-128"/>
                <a:cs typeface="+mn-cs"/>
              </a:rPr>
              <a:t>Customize based upon customer requirements</a:t>
            </a:r>
          </a:p>
        </p:txBody>
      </p:sp>
      <p:pic>
        <p:nvPicPr>
          <p:cNvPr id="8" name="Picture 7" descr="Graphical user interface, chart&#10;&#10;Description automatically generated with medium confidence">
            <a:extLst>
              <a:ext uri="{FF2B5EF4-FFF2-40B4-BE49-F238E27FC236}">
                <a16:creationId xmlns:a16="http://schemas.microsoft.com/office/drawing/2014/main" id="{59456DDB-E040-6A4F-9752-5FF546BB26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4984" y="375133"/>
            <a:ext cx="11461382" cy="5121631"/>
          </a:xfrm>
          <a:prstGeom prst="rect">
            <a:avLst/>
          </a:prstGeom>
        </p:spPr>
      </p:pic>
      <p:sp>
        <p:nvSpPr>
          <p:cNvPr id="2" name="TextBox 1">
            <a:extLst>
              <a:ext uri="{FF2B5EF4-FFF2-40B4-BE49-F238E27FC236}">
                <a16:creationId xmlns:a16="http://schemas.microsoft.com/office/drawing/2014/main" id="{FA1AA79C-A97B-DE4A-A3AB-D89969BB44D6}"/>
              </a:ext>
            </a:extLst>
          </p:cNvPr>
          <p:cNvSpPr txBox="1"/>
          <p:nvPr/>
        </p:nvSpPr>
        <p:spPr>
          <a:xfrm>
            <a:off x="3922643" y="543339"/>
            <a:ext cx="2650435" cy="666349"/>
          </a:xfrm>
          <a:prstGeom prst="rect">
            <a:avLst/>
          </a:prstGeom>
          <a:solidFill>
            <a:schemeClr val="bg1"/>
          </a:solidFill>
        </p:spPr>
        <p:txBody>
          <a:bodyPr vert="horz" wrap="square" lIns="91440" tIns="45720" rIns="91440" bIns="45720" rtlCol="0"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BCED"/>
              </a:solidFill>
              <a:effectLst/>
              <a:uLnTx/>
              <a:uFillTx/>
              <a:latin typeface="AppD Sans Light" pitchFamily="2" charset="77"/>
              <a:ea typeface="ＭＳ Ｐゴシック" charset="-128"/>
              <a:cs typeface="+mn-cs"/>
            </a:endParaRPr>
          </a:p>
        </p:txBody>
      </p:sp>
      <p:sp>
        <p:nvSpPr>
          <p:cNvPr id="5" name="TextBox 4">
            <a:extLst>
              <a:ext uri="{FF2B5EF4-FFF2-40B4-BE49-F238E27FC236}">
                <a16:creationId xmlns:a16="http://schemas.microsoft.com/office/drawing/2014/main" id="{0F189FDF-D52D-73EB-6418-DEFC615D4252}"/>
              </a:ext>
            </a:extLst>
          </p:cNvPr>
          <p:cNvSpPr txBox="1"/>
          <p:nvPr/>
        </p:nvSpPr>
        <p:spPr>
          <a:xfrm>
            <a:off x="7138555" y="1209688"/>
            <a:ext cx="927030" cy="141130"/>
          </a:xfrm>
          <a:prstGeom prst="rect">
            <a:avLst/>
          </a:prstGeom>
        </p:spPr>
        <p:txBody>
          <a:bodyPr vert="horz" wrap="square" lIns="91440" tIns="45720" rIns="91440" bIns="45720" rtlCol="0" anchor="t" anchorCtr="0">
            <a:noAutofit/>
          </a:bodyPr>
          <a:lstStyle/>
          <a:p>
            <a:pPr algn="l"/>
            <a:endParaRPr lang="en-US" sz="1800" b="0" i="0">
              <a:solidFill>
                <a:schemeClr val="accent1"/>
              </a:solidFill>
              <a:latin typeface="AppD Sans Light" pitchFamily="2" charset="77"/>
            </a:endParaRPr>
          </a:p>
        </p:txBody>
      </p:sp>
      <p:sp>
        <p:nvSpPr>
          <p:cNvPr id="7" name="TextBox 6">
            <a:extLst>
              <a:ext uri="{FF2B5EF4-FFF2-40B4-BE49-F238E27FC236}">
                <a16:creationId xmlns:a16="http://schemas.microsoft.com/office/drawing/2014/main" id="{6E2C247E-AFE7-522A-6F99-9001CF60EA82}"/>
              </a:ext>
            </a:extLst>
          </p:cNvPr>
          <p:cNvSpPr txBox="1"/>
          <p:nvPr/>
        </p:nvSpPr>
        <p:spPr>
          <a:xfrm>
            <a:off x="7221682" y="1159905"/>
            <a:ext cx="843903" cy="141130"/>
          </a:xfrm>
          <a:prstGeom prst="rect">
            <a:avLst/>
          </a:prstGeom>
          <a:solidFill>
            <a:schemeClr val="bg1"/>
          </a:solidFill>
        </p:spPr>
        <p:txBody>
          <a:bodyPr vert="horz" wrap="square" lIns="91440" tIns="45720" rIns="91440" bIns="45720" rtlCol="0" anchor="t" anchorCtr="0">
            <a:noAutofit/>
          </a:bodyPr>
          <a:lstStyle/>
          <a:p>
            <a:pPr algn="l"/>
            <a:r>
              <a:rPr lang="en-US" sz="800">
                <a:solidFill>
                  <a:schemeClr val="tx2"/>
                </a:solidFill>
                <a:latin typeface="AppD Sans Light" pitchFamily="2" charset="77"/>
              </a:rPr>
              <a:t>Postal Services</a:t>
            </a:r>
            <a:endParaRPr lang="en-US" sz="800" b="0" i="0">
              <a:solidFill>
                <a:schemeClr val="tx2"/>
              </a:solidFill>
              <a:latin typeface="AppD Sans Light" pitchFamily="2" charset="77"/>
            </a:endParaRPr>
          </a:p>
        </p:txBody>
      </p:sp>
      <p:pic>
        <p:nvPicPr>
          <p:cNvPr id="4" name="Picture 4" descr="Home | RTX">
            <a:extLst>
              <a:ext uri="{FF2B5EF4-FFF2-40B4-BE49-F238E27FC236}">
                <a16:creationId xmlns:a16="http://schemas.microsoft.com/office/drawing/2014/main" id="{57CC0795-5140-4762-A262-7DF450C5EC3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92220" y="627537"/>
            <a:ext cx="2328571" cy="57057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8D2E953-2358-2A90-45E0-4D8E9F14B97E}"/>
              </a:ext>
            </a:extLst>
          </p:cNvPr>
          <p:cNvSpPr/>
          <p:nvPr/>
        </p:nvSpPr>
        <p:spPr>
          <a:xfrm>
            <a:off x="4405693" y="-98024"/>
            <a:ext cx="3292474" cy="666350"/>
          </a:xfrm>
          <a:prstGeom prst="rect">
            <a:avLst/>
          </a:prstGeom>
          <a:noFill/>
          <a:ln>
            <a:no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dirty="0"/>
              <a:t>Sample Dashboard</a:t>
            </a:r>
          </a:p>
        </p:txBody>
      </p:sp>
    </p:spTree>
    <p:extLst>
      <p:ext uri="{BB962C8B-B14F-4D97-AF65-F5344CB8AC3E}">
        <p14:creationId xmlns:p14="http://schemas.microsoft.com/office/powerpoint/2010/main" val="16903330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6765E-FD9F-FED4-B08D-4F90A102D339}"/>
              </a:ext>
            </a:extLst>
          </p:cNvPr>
          <p:cNvSpPr>
            <a:spLocks noGrp="1"/>
          </p:cNvSpPr>
          <p:nvPr>
            <p:ph type="title"/>
          </p:nvPr>
        </p:nvSpPr>
        <p:spPr/>
        <p:txBody>
          <a:bodyPr/>
          <a:lstStyle/>
          <a:p>
            <a:r>
              <a:rPr lang="en-US" dirty="0">
                <a:solidFill>
                  <a:schemeClr val="tx1"/>
                </a:solidFill>
                <a:latin typeface="+mn-lt"/>
              </a:rPr>
              <a:t>Next Steps</a:t>
            </a:r>
          </a:p>
        </p:txBody>
      </p:sp>
      <p:sp>
        <p:nvSpPr>
          <p:cNvPr id="3" name="Subtitle 2">
            <a:extLst>
              <a:ext uri="{FF2B5EF4-FFF2-40B4-BE49-F238E27FC236}">
                <a16:creationId xmlns:a16="http://schemas.microsoft.com/office/drawing/2014/main" id="{A4928214-BBC9-B3FD-93D8-82D6471AF5AE}"/>
              </a:ext>
            </a:extLst>
          </p:cNvPr>
          <p:cNvSpPr>
            <a:spLocks noGrp="1"/>
          </p:cNvSpPr>
          <p:nvPr>
            <p:ph type="subTitle" idx="1"/>
          </p:nvPr>
        </p:nvSpPr>
        <p:spPr>
          <a:xfrm>
            <a:off x="494190" y="1332204"/>
            <a:ext cx="11188223" cy="1143968"/>
          </a:xfrm>
        </p:spPr>
        <p:txBody>
          <a:bodyPr/>
          <a:lstStyle/>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Discuss use-cases and challenges for RTX</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Understand RTX environment </a:t>
            </a:r>
          </a:p>
          <a:p>
            <a:pPr marL="285750" indent="-2857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Custom Demo of Cisco – AppD solution</a:t>
            </a:r>
          </a:p>
        </p:txBody>
      </p:sp>
    </p:spTree>
    <p:extLst>
      <p:ext uri="{BB962C8B-B14F-4D97-AF65-F5344CB8AC3E}">
        <p14:creationId xmlns:p14="http://schemas.microsoft.com/office/powerpoint/2010/main" val="1103852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7" name="Picture 106">
            <a:extLst>
              <a:ext uri="{FF2B5EF4-FFF2-40B4-BE49-F238E27FC236}">
                <a16:creationId xmlns:a16="http://schemas.microsoft.com/office/drawing/2014/main" id="{4893298C-86B3-5E40-9501-2E4BF8FFB35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0"/>
            <a:ext cx="12192001" cy="5426928"/>
          </a:xfrm>
          <a:prstGeom prst="rect">
            <a:avLst/>
          </a:prstGeom>
        </p:spPr>
      </p:pic>
      <p:sp>
        <p:nvSpPr>
          <p:cNvPr id="109" name="TextBox 108">
            <a:extLst>
              <a:ext uri="{FF2B5EF4-FFF2-40B4-BE49-F238E27FC236}">
                <a16:creationId xmlns:a16="http://schemas.microsoft.com/office/drawing/2014/main" id="{75E12EAF-9B60-1140-AB4F-A5E69F44A0A0}"/>
              </a:ext>
            </a:extLst>
          </p:cNvPr>
          <p:cNvSpPr txBox="1"/>
          <p:nvPr/>
        </p:nvSpPr>
        <p:spPr>
          <a:xfrm>
            <a:off x="1349829" y="5531562"/>
            <a:ext cx="9637485" cy="1326438"/>
          </a:xfrm>
          <a:prstGeom prst="rect">
            <a:avLst/>
          </a:prstGeom>
          <a:solidFill>
            <a:schemeClr val="tx2">
              <a:lumMod val="40000"/>
              <a:lumOff val="60000"/>
            </a:schemeClr>
          </a:solidFill>
          <a:ln w="25400">
            <a:solidFill>
              <a:srgbClr val="44546A"/>
            </a:solidFill>
          </a:ln>
        </p:spPr>
        <p:txBody>
          <a:bodyPr lIns="71988" tIns="71988" rIns="71988" bIns="71988"/>
          <a:lstStyle>
            <a:defPPr>
              <a:defRPr lang="en-US"/>
            </a:defPPr>
            <a:lvl1pPr>
              <a:defRPr sz="1600" b="1">
                <a:solidFill>
                  <a:schemeClr val="accent2"/>
                </a:solidFill>
              </a:defRPr>
            </a:lvl1pPr>
            <a:lvl2pPr marL="47625" lvl="1">
              <a:buNone/>
              <a:defRPr sz="1050" b="1"/>
            </a:lvl2pPr>
          </a:lstStyle>
          <a:p>
            <a:pPr marL="0" marR="0" lvl="0" indent="0" algn="l" defTabSz="914377"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prstClr val="black"/>
                </a:solidFill>
                <a:effectLst/>
                <a:uLnTx/>
                <a:uFillTx/>
                <a:latin typeface="Calibri" charset="0"/>
                <a:ea typeface="ＭＳ Ｐゴシック" charset="-128"/>
                <a:cs typeface="+mn-cs"/>
              </a:rPr>
              <a:t>Future State capabilities</a:t>
            </a:r>
          </a:p>
          <a:p>
            <a:pPr marL="285670" marR="0" lvl="0" indent="-285670" algn="l" defTabSz="914377" rtl="0" eaLnBrk="0" fontAlgn="base" latinLnBrk="0" hangingPunct="0">
              <a:lnSpc>
                <a:spcPct val="100000"/>
              </a:lnSpc>
              <a:spcBef>
                <a:spcPct val="0"/>
              </a:spcBef>
              <a:spcAft>
                <a:spcPct val="0"/>
              </a:spcAft>
              <a:buClrTx/>
              <a:buSzTx/>
              <a:buFont typeface="Arial" charset="0"/>
              <a:buChar char="•"/>
              <a:tabLst/>
              <a:defRPr/>
            </a:pPr>
            <a:r>
              <a:rPr kumimoji="0" lang="en-US" sz="1600" b="0" i="0" u="none" strike="noStrike" kern="0" cap="none" spc="0" normalizeH="0" baseline="0" noProof="0">
                <a:ln>
                  <a:noFill/>
                </a:ln>
                <a:solidFill>
                  <a:prstClr val="black"/>
                </a:solidFill>
                <a:effectLst/>
                <a:uLnTx/>
                <a:uFillTx/>
                <a:latin typeface="Calibri" charset="0"/>
                <a:ea typeface="ＭＳ Ｐゴシック" charset="-128"/>
                <a:cs typeface="+mn-cs"/>
              </a:rPr>
              <a:t>App dashboard representing Specific KPI’s of the application</a:t>
            </a:r>
          </a:p>
          <a:p>
            <a:pPr marL="285670" marR="0" lvl="0" indent="-285670" algn="l" defTabSz="914377" rtl="0" eaLnBrk="0" fontAlgn="base" latinLnBrk="0" hangingPunct="0">
              <a:lnSpc>
                <a:spcPct val="100000"/>
              </a:lnSpc>
              <a:spcBef>
                <a:spcPct val="0"/>
              </a:spcBef>
              <a:spcAft>
                <a:spcPct val="0"/>
              </a:spcAft>
              <a:buClrTx/>
              <a:buSzTx/>
              <a:buFont typeface="Arial" charset="0"/>
              <a:buChar char="•"/>
              <a:tabLst/>
              <a:defRPr/>
            </a:pPr>
            <a:r>
              <a:rPr kumimoji="0" lang="en-US" sz="1600" b="0" i="0" u="none" strike="noStrike" kern="0" cap="none" spc="0" normalizeH="0" baseline="0" noProof="0">
                <a:ln>
                  <a:noFill/>
                </a:ln>
                <a:solidFill>
                  <a:prstClr val="black"/>
                </a:solidFill>
                <a:effectLst/>
                <a:uLnTx/>
                <a:uFillTx/>
                <a:latin typeface="Calibri" charset="0"/>
                <a:ea typeface="ＭＳ Ｐゴシック" charset="-128"/>
                <a:cs typeface="+mn-cs"/>
              </a:rPr>
              <a:t>Real-time business transparency with integrated analytics</a:t>
            </a:r>
          </a:p>
          <a:p>
            <a:pPr marL="285670" marR="0" lvl="0" indent="-285670" algn="l" defTabSz="914377" rtl="0" eaLnBrk="0" fontAlgn="base" latinLnBrk="0" hangingPunct="0">
              <a:lnSpc>
                <a:spcPct val="100000"/>
              </a:lnSpc>
              <a:spcBef>
                <a:spcPct val="0"/>
              </a:spcBef>
              <a:spcAft>
                <a:spcPct val="0"/>
              </a:spcAft>
              <a:buClrTx/>
              <a:buSzTx/>
              <a:buFont typeface="Arial" charset="0"/>
              <a:buChar char="•"/>
              <a:tabLst/>
              <a:defRPr/>
            </a:pP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Provides insight into performance to manage daily business SLA’s</a:t>
            </a:r>
          </a:p>
          <a:p>
            <a:pPr marL="285670" marR="0" lvl="0" indent="-285670" algn="l" defTabSz="914377" rtl="0" eaLnBrk="0" fontAlgn="base" latinLnBrk="0" hangingPunct="0">
              <a:lnSpc>
                <a:spcPct val="100000"/>
              </a:lnSpc>
              <a:spcBef>
                <a:spcPct val="0"/>
              </a:spcBef>
              <a:spcAft>
                <a:spcPct val="0"/>
              </a:spcAft>
              <a:buClrTx/>
              <a:buSzTx/>
              <a:buFont typeface="Arial" charset="0"/>
              <a:buChar char="•"/>
              <a:tabLst/>
              <a:defRPr/>
            </a:pPr>
            <a:endParaRPr kumimoji="0" lang="en-US" sz="1600" b="0" i="0" u="none" strike="noStrike" kern="0" cap="none" spc="0" normalizeH="0" baseline="0" noProof="0">
              <a:ln>
                <a:noFill/>
              </a:ln>
              <a:solidFill>
                <a:prstClr val="black"/>
              </a:solidFill>
              <a:effectLst/>
              <a:uLnTx/>
              <a:uFillTx/>
              <a:latin typeface="Calibri" charset="0"/>
              <a:ea typeface="ＭＳ Ｐゴシック" charset="-128"/>
              <a:cs typeface="+mn-cs"/>
            </a:endParaRPr>
          </a:p>
        </p:txBody>
      </p:sp>
      <p:sp>
        <p:nvSpPr>
          <p:cNvPr id="4" name="Rectangle 3">
            <a:extLst>
              <a:ext uri="{FF2B5EF4-FFF2-40B4-BE49-F238E27FC236}">
                <a16:creationId xmlns:a16="http://schemas.microsoft.com/office/drawing/2014/main" id="{F63E7EA6-58B6-3140-81AA-9F39524A8D8B}"/>
              </a:ext>
            </a:extLst>
          </p:cNvPr>
          <p:cNvSpPr/>
          <p:nvPr/>
        </p:nvSpPr>
        <p:spPr>
          <a:xfrm>
            <a:off x="10186" y="6307"/>
            <a:ext cx="963209" cy="9670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5" name="Oval 4">
            <a:extLst>
              <a:ext uri="{FF2B5EF4-FFF2-40B4-BE49-F238E27FC236}">
                <a16:creationId xmlns:a16="http://schemas.microsoft.com/office/drawing/2014/main" id="{F3264EC8-C67B-1043-A161-E1BAF9FA6975}"/>
              </a:ext>
            </a:extLst>
          </p:cNvPr>
          <p:cNvSpPr/>
          <p:nvPr/>
        </p:nvSpPr>
        <p:spPr>
          <a:xfrm>
            <a:off x="-1" y="762000"/>
            <a:ext cx="4234544" cy="139337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4084732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84704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65983" y="2999180"/>
            <a:ext cx="11120203" cy="859640"/>
          </a:xfrm>
        </p:spPr>
        <p:txBody>
          <a:bodyPr/>
          <a:lstStyle/>
          <a:p>
            <a:r>
              <a:rPr lang="en-US"/>
              <a:t>Thank You</a:t>
            </a:r>
          </a:p>
        </p:txBody>
      </p:sp>
    </p:spTree>
    <p:extLst>
      <p:ext uri="{BB962C8B-B14F-4D97-AF65-F5344CB8AC3E}">
        <p14:creationId xmlns:p14="http://schemas.microsoft.com/office/powerpoint/2010/main" val="3145820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8BB68B-FE62-E278-6B34-C58E405078DC}"/>
              </a:ext>
            </a:extLst>
          </p:cNvPr>
          <p:cNvSpPr>
            <a:spLocks noGrp="1"/>
          </p:cNvSpPr>
          <p:nvPr>
            <p:ph type="body" sz="quarter" idx="14"/>
          </p:nvPr>
        </p:nvSpPr>
        <p:spPr>
          <a:xfrm>
            <a:off x="6343330" y="2248111"/>
            <a:ext cx="5750903" cy="3099279"/>
          </a:xfrm>
        </p:spPr>
        <p:txBody>
          <a:bodyPr/>
          <a:lstStyle/>
          <a:p>
            <a:pPr marL="342900" indent="-342900">
              <a:buFont typeface="+mj-lt"/>
              <a:buAutoNum type="arabicPeriod"/>
            </a:pPr>
            <a:r>
              <a:rPr lang="en-US" sz="2400" dirty="0">
                <a:solidFill>
                  <a:schemeClr val="bg1"/>
                </a:solidFill>
              </a:rPr>
              <a:t>Overview of Cisco AppDynamics</a:t>
            </a:r>
          </a:p>
          <a:p>
            <a:pPr marL="342900" indent="-342900">
              <a:buFont typeface="+mj-lt"/>
              <a:buAutoNum type="arabicPeriod"/>
            </a:pPr>
            <a:r>
              <a:rPr lang="en-US" sz="2400" dirty="0">
                <a:solidFill>
                  <a:schemeClr val="bg1"/>
                </a:solidFill>
              </a:rPr>
              <a:t>AppDynamics @ Pratt @ Whitney</a:t>
            </a:r>
          </a:p>
          <a:p>
            <a:pPr marL="342900" indent="-342900">
              <a:buFont typeface="+mj-lt"/>
              <a:buAutoNum type="arabicPeriod"/>
            </a:pPr>
            <a:r>
              <a:rPr lang="en-US" sz="2400" dirty="0">
                <a:solidFill>
                  <a:schemeClr val="bg1"/>
                </a:solidFill>
              </a:rPr>
              <a:t>Benefits of AppD @ Pratt @ Whitney</a:t>
            </a:r>
          </a:p>
          <a:p>
            <a:pPr marL="342900" indent="-342900">
              <a:buFont typeface="+mj-lt"/>
              <a:buAutoNum type="arabicPeriod"/>
            </a:pPr>
            <a:r>
              <a:rPr lang="en-US" sz="2400" dirty="0">
                <a:solidFill>
                  <a:schemeClr val="bg1"/>
                </a:solidFill>
              </a:rPr>
              <a:t>Next Steps</a:t>
            </a:r>
          </a:p>
          <a:p>
            <a:endParaRPr lang="en-US" sz="2400" dirty="0">
              <a:solidFill>
                <a:schemeClr val="bg1"/>
              </a:solidFill>
            </a:endParaRPr>
          </a:p>
        </p:txBody>
      </p:sp>
      <p:sp>
        <p:nvSpPr>
          <p:cNvPr id="3" name="Title 2">
            <a:extLst>
              <a:ext uri="{FF2B5EF4-FFF2-40B4-BE49-F238E27FC236}">
                <a16:creationId xmlns:a16="http://schemas.microsoft.com/office/drawing/2014/main" id="{9EBD500B-BBE5-CA49-5620-11E1B3D3BF79}"/>
              </a:ext>
            </a:extLst>
          </p:cNvPr>
          <p:cNvSpPr>
            <a:spLocks noGrp="1"/>
          </p:cNvSpPr>
          <p:nvPr>
            <p:ph type="title"/>
          </p:nvPr>
        </p:nvSpPr>
        <p:spPr>
          <a:xfrm>
            <a:off x="1012607" y="2248111"/>
            <a:ext cx="4594524" cy="634577"/>
          </a:xfrm>
        </p:spPr>
        <p:txBody>
          <a:bodyPr/>
          <a:lstStyle/>
          <a:p>
            <a:r>
              <a:rPr lang="en-US"/>
              <a:t>Agenda</a:t>
            </a:r>
          </a:p>
        </p:txBody>
      </p:sp>
    </p:spTree>
    <p:extLst>
      <p:ext uri="{BB962C8B-B14F-4D97-AF65-F5344CB8AC3E}">
        <p14:creationId xmlns:p14="http://schemas.microsoft.com/office/powerpoint/2010/main" val="68491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58">
            <a:extLst>
              <a:ext uri="{FF2B5EF4-FFF2-40B4-BE49-F238E27FC236}">
                <a16:creationId xmlns:a16="http://schemas.microsoft.com/office/drawing/2014/main" id="{9EB77B93-A579-234E-962B-89523391BE99}"/>
              </a:ext>
            </a:extLst>
          </p:cNvPr>
          <p:cNvSpPr>
            <a:spLocks noGrp="1"/>
          </p:cNvSpPr>
          <p:nvPr>
            <p:ph type="title"/>
          </p:nvPr>
        </p:nvSpPr>
        <p:spPr>
          <a:xfrm>
            <a:off x="1588" y="483440"/>
            <a:ext cx="12188825" cy="399130"/>
          </a:xfrm>
        </p:spPr>
        <p:txBody>
          <a:bodyPr/>
          <a:lstStyle/>
          <a:p>
            <a:pPr defTabSz="609430">
              <a:lnSpc>
                <a:spcPct val="95000"/>
              </a:lnSpc>
              <a:spcBef>
                <a:spcPts val="1433"/>
              </a:spcBef>
              <a:defRPr/>
            </a:pPr>
            <a:r>
              <a:rPr lang="en-US" dirty="0"/>
              <a:t>The Modern Digital Services Problem</a:t>
            </a:r>
            <a:endParaRPr lang="en-US" sz="2400" dirty="0"/>
          </a:p>
        </p:txBody>
      </p:sp>
      <p:grpSp>
        <p:nvGrpSpPr>
          <p:cNvPr id="151" name="Group 150">
            <a:extLst>
              <a:ext uri="{FF2B5EF4-FFF2-40B4-BE49-F238E27FC236}">
                <a16:creationId xmlns:a16="http://schemas.microsoft.com/office/drawing/2014/main" id="{50A78AE1-F546-7647-8E8A-0744F98E9348}"/>
              </a:ext>
            </a:extLst>
          </p:cNvPr>
          <p:cNvGrpSpPr/>
          <p:nvPr/>
        </p:nvGrpSpPr>
        <p:grpSpPr>
          <a:xfrm>
            <a:off x="2147018" y="1608759"/>
            <a:ext cx="7677151" cy="4376655"/>
            <a:chOff x="2145429" y="1608758"/>
            <a:chExt cx="7677151" cy="4376655"/>
          </a:xfrm>
        </p:grpSpPr>
        <p:grpSp>
          <p:nvGrpSpPr>
            <p:cNvPr id="7" name="Group 6">
              <a:extLst>
                <a:ext uri="{FF2B5EF4-FFF2-40B4-BE49-F238E27FC236}">
                  <a16:creationId xmlns:a16="http://schemas.microsoft.com/office/drawing/2014/main" id="{426FA46E-E667-6141-9E27-9D057CC2383E}"/>
                </a:ext>
              </a:extLst>
            </p:cNvPr>
            <p:cNvGrpSpPr/>
            <p:nvPr/>
          </p:nvGrpSpPr>
          <p:grpSpPr>
            <a:xfrm>
              <a:off x="3983536" y="1780753"/>
              <a:ext cx="3746910" cy="3746910"/>
              <a:chOff x="3018959" y="1387049"/>
              <a:chExt cx="2992582" cy="2992582"/>
            </a:xfrm>
          </p:grpSpPr>
          <p:pic>
            <p:nvPicPr>
              <p:cNvPr id="8" name="Picture 7">
                <a:extLst>
                  <a:ext uri="{FF2B5EF4-FFF2-40B4-BE49-F238E27FC236}">
                    <a16:creationId xmlns:a16="http://schemas.microsoft.com/office/drawing/2014/main" id="{27A031FC-5AD4-C745-B591-BB2595300913}"/>
                  </a:ext>
                </a:extLst>
              </p:cNvPr>
              <p:cNvPicPr>
                <a:picLocks noChangeAspect="1"/>
              </p:cNvPicPr>
              <p:nvPr/>
            </p:nvPicPr>
            <p:blipFill>
              <a:blip r:embed="rId3" cstate="print">
                <a:duotone>
                  <a:prstClr val="black"/>
                  <a:schemeClr val="accent3">
                    <a:tint val="45000"/>
                    <a:satMod val="400000"/>
                  </a:schemeClr>
                </a:duotone>
                <a:lum bright="-100000" contrast="-58000"/>
                <a:alphaModFix amt="35000"/>
                <a:extLst>
                  <a:ext uri="{28A0092B-C50C-407E-A947-70E740481C1C}">
                    <a14:useLocalDpi xmlns:a14="http://schemas.microsoft.com/office/drawing/2010/main"/>
                  </a:ext>
                </a:extLst>
              </a:blip>
              <a:stretch>
                <a:fillRect/>
              </a:stretch>
            </p:blipFill>
            <p:spPr>
              <a:xfrm>
                <a:off x="3027715" y="1394545"/>
                <a:ext cx="2975070" cy="2977591"/>
              </a:xfrm>
              <a:prstGeom prst="rect">
                <a:avLst/>
              </a:prstGeom>
            </p:spPr>
          </p:pic>
          <p:sp>
            <p:nvSpPr>
              <p:cNvPr id="9" name="Oval 8">
                <a:extLst>
                  <a:ext uri="{FF2B5EF4-FFF2-40B4-BE49-F238E27FC236}">
                    <a16:creationId xmlns:a16="http://schemas.microsoft.com/office/drawing/2014/main" id="{42E12934-C22D-0B4D-BBCA-CD88D6227150}"/>
                  </a:ext>
                </a:extLst>
              </p:cNvPr>
              <p:cNvSpPr/>
              <p:nvPr/>
            </p:nvSpPr>
            <p:spPr>
              <a:xfrm>
                <a:off x="3018959" y="1387049"/>
                <a:ext cx="2992582" cy="2992582"/>
              </a:xfrm>
              <a:prstGeom prst="ellipse">
                <a:avLst/>
              </a:prstGeom>
              <a:noFill/>
              <a:ln w="9525">
                <a:solidFill>
                  <a:srgbClr val="073E5F">
                    <a:alpha val="51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grpSp>
        <p:grpSp>
          <p:nvGrpSpPr>
            <p:cNvPr id="10" name="Group 9">
              <a:extLst>
                <a:ext uri="{FF2B5EF4-FFF2-40B4-BE49-F238E27FC236}">
                  <a16:creationId xmlns:a16="http://schemas.microsoft.com/office/drawing/2014/main" id="{B5970369-20D5-B64B-A86F-9A2DA36DC61C}"/>
                </a:ext>
              </a:extLst>
            </p:cNvPr>
            <p:cNvGrpSpPr/>
            <p:nvPr/>
          </p:nvGrpSpPr>
          <p:grpSpPr>
            <a:xfrm>
              <a:off x="3020446" y="1608758"/>
              <a:ext cx="4893207" cy="3299902"/>
              <a:chOff x="2217766" y="1271365"/>
              <a:chExt cx="3908107" cy="2635566"/>
            </a:xfrm>
          </p:grpSpPr>
          <p:grpSp>
            <p:nvGrpSpPr>
              <p:cNvPr id="11" name="Group 10">
                <a:extLst>
                  <a:ext uri="{FF2B5EF4-FFF2-40B4-BE49-F238E27FC236}">
                    <a16:creationId xmlns:a16="http://schemas.microsoft.com/office/drawing/2014/main" id="{363FFAF6-08CA-0041-AF50-4132E67F43B5}"/>
                  </a:ext>
                </a:extLst>
              </p:cNvPr>
              <p:cNvGrpSpPr/>
              <p:nvPr/>
            </p:nvGrpSpPr>
            <p:grpSpPr>
              <a:xfrm>
                <a:off x="3874496" y="1271365"/>
                <a:ext cx="627093" cy="310636"/>
                <a:chOff x="3983678" y="1380547"/>
                <a:chExt cx="627093" cy="310636"/>
              </a:xfrm>
            </p:grpSpPr>
            <p:sp>
              <p:nvSpPr>
                <p:cNvPr id="40" name="Freeform 74">
                  <a:extLst>
                    <a:ext uri="{FF2B5EF4-FFF2-40B4-BE49-F238E27FC236}">
                      <a16:creationId xmlns:a16="http://schemas.microsoft.com/office/drawing/2014/main" id="{E3EDE375-FD50-CB49-BA7E-A6E471688CE6}"/>
                    </a:ext>
                  </a:extLst>
                </p:cNvPr>
                <p:cNvSpPr>
                  <a:spLocks/>
                </p:cNvSpPr>
                <p:nvPr/>
              </p:nvSpPr>
              <p:spPr bwMode="auto">
                <a:xfrm>
                  <a:off x="3983678" y="1380547"/>
                  <a:ext cx="627093" cy="310636"/>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accent1"/>
                </a:solidFill>
                <a:ln>
                  <a:no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sp>
              <p:nvSpPr>
                <p:cNvPr id="37" name="TextBox 36">
                  <a:extLst>
                    <a:ext uri="{FF2B5EF4-FFF2-40B4-BE49-F238E27FC236}">
                      <a16:creationId xmlns:a16="http://schemas.microsoft.com/office/drawing/2014/main" id="{55DD06FC-034D-2E42-B58C-F682402CC9CF}"/>
                    </a:ext>
                  </a:extLst>
                </p:cNvPr>
                <p:cNvSpPr txBox="1"/>
                <p:nvPr/>
              </p:nvSpPr>
              <p:spPr>
                <a:xfrm>
                  <a:off x="4159396" y="1485248"/>
                  <a:ext cx="372819" cy="188407"/>
                </a:xfrm>
                <a:prstGeom prst="rect">
                  <a:avLst/>
                </a:prstGeom>
                <a:noFill/>
              </p:spPr>
              <p:txBody>
                <a:bodyPr wrap="none" rtlCol="0">
                  <a:spAutoFit/>
                </a:bodyPr>
                <a:lstStyle/>
                <a:p>
                  <a:pPr defTabSz="609418" eaLnBrk="1" fontAlgn="auto" hangingPunct="1">
                    <a:spcBef>
                      <a:spcPts val="0"/>
                    </a:spcBef>
                    <a:spcAft>
                      <a:spcPts val="0"/>
                    </a:spcAft>
                    <a:defRPr/>
                  </a:pPr>
                  <a:r>
                    <a:rPr lang="en-US" sz="933" b="1">
                      <a:solidFill>
                        <a:srgbClr val="FFFFFF"/>
                      </a:solidFill>
                      <a:latin typeface="CiscoSansTT ExtraLight"/>
                      <a:ea typeface="+mn-ea"/>
                    </a:rPr>
                    <a:t>SaaS</a:t>
                  </a:r>
                  <a:endParaRPr lang="en-US" sz="1200" b="1">
                    <a:solidFill>
                      <a:srgbClr val="FFFFFF"/>
                    </a:solidFill>
                    <a:latin typeface="CiscoSansTT ExtraLight"/>
                    <a:ea typeface="+mn-ea"/>
                  </a:endParaRPr>
                </a:p>
              </p:txBody>
            </p:sp>
          </p:grpSp>
          <p:grpSp>
            <p:nvGrpSpPr>
              <p:cNvPr id="12" name="Group 11">
                <a:extLst>
                  <a:ext uri="{FF2B5EF4-FFF2-40B4-BE49-F238E27FC236}">
                    <a16:creationId xmlns:a16="http://schemas.microsoft.com/office/drawing/2014/main" id="{0BAADBAB-EFBB-F242-A0A1-BB055E0357A3}"/>
                  </a:ext>
                </a:extLst>
              </p:cNvPr>
              <p:cNvGrpSpPr/>
              <p:nvPr/>
            </p:nvGrpSpPr>
            <p:grpSpPr>
              <a:xfrm>
                <a:off x="3542925" y="3291785"/>
                <a:ext cx="627093" cy="310636"/>
                <a:chOff x="3983678" y="1380547"/>
                <a:chExt cx="627093" cy="310636"/>
              </a:xfrm>
            </p:grpSpPr>
            <p:sp>
              <p:nvSpPr>
                <p:cNvPr id="35" name="Freeform 69">
                  <a:extLst>
                    <a:ext uri="{FF2B5EF4-FFF2-40B4-BE49-F238E27FC236}">
                      <a16:creationId xmlns:a16="http://schemas.microsoft.com/office/drawing/2014/main" id="{6DC4D0A7-2FFC-484A-AA27-354AA0C9917B}"/>
                    </a:ext>
                  </a:extLst>
                </p:cNvPr>
                <p:cNvSpPr>
                  <a:spLocks/>
                </p:cNvSpPr>
                <p:nvPr/>
              </p:nvSpPr>
              <p:spPr bwMode="auto">
                <a:xfrm>
                  <a:off x="3983678" y="1380547"/>
                  <a:ext cx="627093" cy="310636"/>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accent1"/>
                </a:solidFill>
                <a:ln>
                  <a:no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sp>
              <p:nvSpPr>
                <p:cNvPr id="32" name="TextBox 31">
                  <a:extLst>
                    <a:ext uri="{FF2B5EF4-FFF2-40B4-BE49-F238E27FC236}">
                      <a16:creationId xmlns:a16="http://schemas.microsoft.com/office/drawing/2014/main" id="{D4C96D8A-D50E-2F49-B491-71CD4F5AB26C}"/>
                    </a:ext>
                  </a:extLst>
                </p:cNvPr>
                <p:cNvSpPr txBox="1"/>
                <p:nvPr/>
              </p:nvSpPr>
              <p:spPr>
                <a:xfrm>
                  <a:off x="4159396" y="1485248"/>
                  <a:ext cx="372819" cy="188407"/>
                </a:xfrm>
                <a:prstGeom prst="rect">
                  <a:avLst/>
                </a:prstGeom>
                <a:noFill/>
              </p:spPr>
              <p:txBody>
                <a:bodyPr wrap="none" rtlCol="0">
                  <a:spAutoFit/>
                </a:bodyPr>
                <a:lstStyle/>
                <a:p>
                  <a:pPr defTabSz="609418" eaLnBrk="1" fontAlgn="auto" hangingPunct="1">
                    <a:spcBef>
                      <a:spcPts val="0"/>
                    </a:spcBef>
                    <a:spcAft>
                      <a:spcPts val="0"/>
                    </a:spcAft>
                    <a:defRPr/>
                  </a:pPr>
                  <a:r>
                    <a:rPr lang="en-US" sz="933" b="1">
                      <a:solidFill>
                        <a:srgbClr val="FFFFFF"/>
                      </a:solidFill>
                      <a:latin typeface="CiscoSansTT ExtraLight"/>
                      <a:ea typeface="+mn-ea"/>
                    </a:rPr>
                    <a:t>SaaS</a:t>
                  </a:r>
                  <a:endParaRPr lang="en-US" sz="1200" b="1">
                    <a:solidFill>
                      <a:srgbClr val="FFFFFF"/>
                    </a:solidFill>
                    <a:latin typeface="CiscoSansTT ExtraLight"/>
                    <a:ea typeface="+mn-ea"/>
                  </a:endParaRPr>
                </a:p>
              </p:txBody>
            </p:sp>
          </p:grpSp>
          <p:grpSp>
            <p:nvGrpSpPr>
              <p:cNvPr id="13" name="Group 12">
                <a:extLst>
                  <a:ext uri="{FF2B5EF4-FFF2-40B4-BE49-F238E27FC236}">
                    <a16:creationId xmlns:a16="http://schemas.microsoft.com/office/drawing/2014/main" id="{E8002D62-0320-3C4F-A6B8-324D73DE24DB}"/>
                  </a:ext>
                </a:extLst>
              </p:cNvPr>
              <p:cNvGrpSpPr/>
              <p:nvPr/>
            </p:nvGrpSpPr>
            <p:grpSpPr>
              <a:xfrm flipH="1">
                <a:off x="2217766" y="3257550"/>
                <a:ext cx="627094" cy="310636"/>
                <a:chOff x="3481111" y="1380547"/>
                <a:chExt cx="627094" cy="310636"/>
              </a:xfrm>
            </p:grpSpPr>
            <p:sp>
              <p:nvSpPr>
                <p:cNvPr id="30" name="Freeform 64">
                  <a:extLst>
                    <a:ext uri="{FF2B5EF4-FFF2-40B4-BE49-F238E27FC236}">
                      <a16:creationId xmlns:a16="http://schemas.microsoft.com/office/drawing/2014/main" id="{F43ABD61-6D9C-2941-83D4-E30DEA116624}"/>
                    </a:ext>
                  </a:extLst>
                </p:cNvPr>
                <p:cNvSpPr>
                  <a:spLocks/>
                </p:cNvSpPr>
                <p:nvPr/>
              </p:nvSpPr>
              <p:spPr bwMode="auto">
                <a:xfrm>
                  <a:off x="3481111" y="1380547"/>
                  <a:ext cx="627094" cy="310636"/>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accent1"/>
                </a:solidFill>
                <a:ln>
                  <a:no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sp>
              <p:nvSpPr>
                <p:cNvPr id="27" name="TextBox 26">
                  <a:extLst>
                    <a:ext uri="{FF2B5EF4-FFF2-40B4-BE49-F238E27FC236}">
                      <a16:creationId xmlns:a16="http://schemas.microsoft.com/office/drawing/2014/main" id="{C6467722-9859-D646-B4F8-11A7A00038CA}"/>
                    </a:ext>
                  </a:extLst>
                </p:cNvPr>
                <p:cNvSpPr txBox="1"/>
                <p:nvPr/>
              </p:nvSpPr>
              <p:spPr>
                <a:xfrm>
                  <a:off x="3667446" y="1485248"/>
                  <a:ext cx="372819" cy="188407"/>
                </a:xfrm>
                <a:prstGeom prst="rect">
                  <a:avLst/>
                </a:prstGeom>
                <a:noFill/>
              </p:spPr>
              <p:txBody>
                <a:bodyPr wrap="none" rtlCol="0">
                  <a:spAutoFit/>
                </a:bodyPr>
                <a:lstStyle/>
                <a:p>
                  <a:pPr defTabSz="609418" eaLnBrk="1" fontAlgn="auto" hangingPunct="1">
                    <a:spcBef>
                      <a:spcPts val="0"/>
                    </a:spcBef>
                    <a:spcAft>
                      <a:spcPts val="0"/>
                    </a:spcAft>
                    <a:defRPr/>
                  </a:pPr>
                  <a:r>
                    <a:rPr lang="en-US" sz="933" b="1">
                      <a:solidFill>
                        <a:srgbClr val="FFFFFF"/>
                      </a:solidFill>
                      <a:latin typeface="CiscoSansTT ExtraLight"/>
                      <a:ea typeface="+mn-ea"/>
                    </a:rPr>
                    <a:t>SaaS</a:t>
                  </a:r>
                  <a:endParaRPr lang="en-US" sz="1200" b="1">
                    <a:solidFill>
                      <a:srgbClr val="FFFFFF"/>
                    </a:solidFill>
                    <a:latin typeface="CiscoSansTT ExtraLight"/>
                    <a:ea typeface="+mn-ea"/>
                  </a:endParaRPr>
                </a:p>
              </p:txBody>
            </p:sp>
          </p:grpSp>
          <p:grpSp>
            <p:nvGrpSpPr>
              <p:cNvPr id="14" name="Group 13">
                <a:extLst>
                  <a:ext uri="{FF2B5EF4-FFF2-40B4-BE49-F238E27FC236}">
                    <a16:creationId xmlns:a16="http://schemas.microsoft.com/office/drawing/2014/main" id="{D3B73868-B416-9B4D-83EF-55803B1F803C}"/>
                  </a:ext>
                </a:extLst>
              </p:cNvPr>
              <p:cNvGrpSpPr/>
              <p:nvPr/>
            </p:nvGrpSpPr>
            <p:grpSpPr>
              <a:xfrm flipH="1">
                <a:off x="5498780" y="3596295"/>
                <a:ext cx="627093" cy="310636"/>
                <a:chOff x="3983678" y="1380547"/>
                <a:chExt cx="627093" cy="310636"/>
              </a:xfrm>
            </p:grpSpPr>
            <p:sp>
              <p:nvSpPr>
                <p:cNvPr id="25" name="Freeform 59">
                  <a:extLst>
                    <a:ext uri="{FF2B5EF4-FFF2-40B4-BE49-F238E27FC236}">
                      <a16:creationId xmlns:a16="http://schemas.microsoft.com/office/drawing/2014/main" id="{10BA50A4-57F8-4D4A-AE17-F45330E993C5}"/>
                    </a:ext>
                  </a:extLst>
                </p:cNvPr>
                <p:cNvSpPr>
                  <a:spLocks/>
                </p:cNvSpPr>
                <p:nvPr/>
              </p:nvSpPr>
              <p:spPr bwMode="auto">
                <a:xfrm>
                  <a:off x="3983678" y="1380547"/>
                  <a:ext cx="627093" cy="310636"/>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accent1"/>
                </a:solidFill>
                <a:ln>
                  <a:no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sp>
              <p:nvSpPr>
                <p:cNvPr id="22" name="TextBox 21">
                  <a:extLst>
                    <a:ext uri="{FF2B5EF4-FFF2-40B4-BE49-F238E27FC236}">
                      <a16:creationId xmlns:a16="http://schemas.microsoft.com/office/drawing/2014/main" id="{40CA9068-D943-A64C-8AC9-AE3BB40670CC}"/>
                    </a:ext>
                  </a:extLst>
                </p:cNvPr>
                <p:cNvSpPr txBox="1"/>
                <p:nvPr/>
              </p:nvSpPr>
              <p:spPr>
                <a:xfrm>
                  <a:off x="4170015" y="1485248"/>
                  <a:ext cx="372819" cy="188407"/>
                </a:xfrm>
                <a:prstGeom prst="rect">
                  <a:avLst/>
                </a:prstGeom>
                <a:noFill/>
              </p:spPr>
              <p:txBody>
                <a:bodyPr wrap="none" rtlCol="0">
                  <a:spAutoFit/>
                </a:bodyPr>
                <a:lstStyle/>
                <a:p>
                  <a:pPr defTabSz="609418" eaLnBrk="1" fontAlgn="auto" hangingPunct="1">
                    <a:spcBef>
                      <a:spcPts val="0"/>
                    </a:spcBef>
                    <a:spcAft>
                      <a:spcPts val="0"/>
                    </a:spcAft>
                    <a:defRPr/>
                  </a:pPr>
                  <a:r>
                    <a:rPr lang="en-US" sz="933" b="1">
                      <a:solidFill>
                        <a:srgbClr val="FFFFFF"/>
                      </a:solidFill>
                      <a:latin typeface="CiscoSansTT ExtraLight"/>
                      <a:ea typeface="+mn-ea"/>
                    </a:rPr>
                    <a:t>SaaS</a:t>
                  </a:r>
                  <a:endParaRPr lang="en-US" sz="1200" b="1">
                    <a:solidFill>
                      <a:srgbClr val="FFFFFF"/>
                    </a:solidFill>
                    <a:latin typeface="CiscoSansTT ExtraLight"/>
                    <a:ea typeface="+mn-ea"/>
                  </a:endParaRPr>
                </a:p>
              </p:txBody>
            </p:sp>
          </p:grpSp>
          <p:grpSp>
            <p:nvGrpSpPr>
              <p:cNvPr id="15" name="Group 14">
                <a:extLst>
                  <a:ext uri="{FF2B5EF4-FFF2-40B4-BE49-F238E27FC236}">
                    <a16:creationId xmlns:a16="http://schemas.microsoft.com/office/drawing/2014/main" id="{AC0EB718-FDB4-A841-80D4-08C35E88AD58}"/>
                  </a:ext>
                </a:extLst>
              </p:cNvPr>
              <p:cNvGrpSpPr/>
              <p:nvPr/>
            </p:nvGrpSpPr>
            <p:grpSpPr>
              <a:xfrm>
                <a:off x="5276950" y="2083741"/>
                <a:ext cx="627093" cy="310636"/>
                <a:chOff x="3983678" y="1380547"/>
                <a:chExt cx="627093" cy="310636"/>
              </a:xfrm>
            </p:grpSpPr>
            <p:sp>
              <p:nvSpPr>
                <p:cNvPr id="20" name="Freeform 54">
                  <a:extLst>
                    <a:ext uri="{FF2B5EF4-FFF2-40B4-BE49-F238E27FC236}">
                      <a16:creationId xmlns:a16="http://schemas.microsoft.com/office/drawing/2014/main" id="{1E7F6CD1-4DF3-BA4F-A5C6-B38DD6465B4C}"/>
                    </a:ext>
                  </a:extLst>
                </p:cNvPr>
                <p:cNvSpPr>
                  <a:spLocks/>
                </p:cNvSpPr>
                <p:nvPr/>
              </p:nvSpPr>
              <p:spPr bwMode="auto">
                <a:xfrm>
                  <a:off x="3983678" y="1380547"/>
                  <a:ext cx="627093" cy="310636"/>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accent1"/>
                </a:solidFill>
                <a:ln>
                  <a:no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sp>
              <p:nvSpPr>
                <p:cNvPr id="17" name="TextBox 16">
                  <a:extLst>
                    <a:ext uri="{FF2B5EF4-FFF2-40B4-BE49-F238E27FC236}">
                      <a16:creationId xmlns:a16="http://schemas.microsoft.com/office/drawing/2014/main" id="{3FE5DC59-3916-504A-8A84-A5E4E7C4355B}"/>
                    </a:ext>
                  </a:extLst>
                </p:cNvPr>
                <p:cNvSpPr txBox="1"/>
                <p:nvPr/>
              </p:nvSpPr>
              <p:spPr>
                <a:xfrm>
                  <a:off x="4159396" y="1485248"/>
                  <a:ext cx="372819" cy="188407"/>
                </a:xfrm>
                <a:prstGeom prst="rect">
                  <a:avLst/>
                </a:prstGeom>
                <a:noFill/>
              </p:spPr>
              <p:txBody>
                <a:bodyPr wrap="none" rtlCol="0">
                  <a:spAutoFit/>
                </a:bodyPr>
                <a:lstStyle/>
                <a:p>
                  <a:pPr defTabSz="609418" eaLnBrk="1" fontAlgn="auto" hangingPunct="1">
                    <a:spcBef>
                      <a:spcPts val="0"/>
                    </a:spcBef>
                    <a:spcAft>
                      <a:spcPts val="0"/>
                    </a:spcAft>
                    <a:defRPr/>
                  </a:pPr>
                  <a:r>
                    <a:rPr lang="en-US" sz="933" b="1">
                      <a:solidFill>
                        <a:srgbClr val="FFFFFF"/>
                      </a:solidFill>
                      <a:latin typeface="CiscoSansTT ExtraLight"/>
                      <a:ea typeface="+mn-ea"/>
                    </a:rPr>
                    <a:t>SaaS</a:t>
                  </a:r>
                  <a:endParaRPr lang="en-US" sz="1200" b="1">
                    <a:solidFill>
                      <a:srgbClr val="FFFFFF"/>
                    </a:solidFill>
                    <a:latin typeface="CiscoSansTT ExtraLight"/>
                    <a:ea typeface="+mn-ea"/>
                  </a:endParaRPr>
                </a:p>
              </p:txBody>
            </p:sp>
          </p:grpSp>
        </p:grpSp>
        <p:grpSp>
          <p:nvGrpSpPr>
            <p:cNvPr id="41" name="Group 40">
              <a:extLst>
                <a:ext uri="{FF2B5EF4-FFF2-40B4-BE49-F238E27FC236}">
                  <a16:creationId xmlns:a16="http://schemas.microsoft.com/office/drawing/2014/main" id="{A737D3CC-3FAF-2C42-B19A-99CCD63BF713}"/>
                </a:ext>
              </a:extLst>
            </p:cNvPr>
            <p:cNvGrpSpPr/>
            <p:nvPr/>
          </p:nvGrpSpPr>
          <p:grpSpPr>
            <a:xfrm>
              <a:off x="4418481" y="1710407"/>
              <a:ext cx="3422640" cy="3284023"/>
              <a:chOff x="3334351" y="1352550"/>
              <a:chExt cx="2733594" cy="2622883"/>
            </a:xfrm>
          </p:grpSpPr>
          <p:sp>
            <p:nvSpPr>
              <p:cNvPr id="42" name="Shape">
                <a:extLst>
                  <a:ext uri="{FF2B5EF4-FFF2-40B4-BE49-F238E27FC236}">
                    <a16:creationId xmlns:a16="http://schemas.microsoft.com/office/drawing/2014/main" id="{93FD560F-4B5C-4C4A-825F-3A78A7E08B83}"/>
                  </a:ext>
                </a:extLst>
              </p:cNvPr>
              <p:cNvSpPr>
                <a:spLocks noChangeAspect="1"/>
              </p:cNvSpPr>
              <p:nvPr/>
            </p:nvSpPr>
            <p:spPr>
              <a:xfrm>
                <a:off x="3471604" y="3821250"/>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43" name="Shape">
                <a:extLst>
                  <a:ext uri="{FF2B5EF4-FFF2-40B4-BE49-F238E27FC236}">
                    <a16:creationId xmlns:a16="http://schemas.microsoft.com/office/drawing/2014/main" id="{AE6F2E67-97C0-0E4B-8459-75480DE11BDC}"/>
                  </a:ext>
                </a:extLst>
              </p:cNvPr>
              <p:cNvSpPr>
                <a:spLocks noChangeAspect="1"/>
              </p:cNvSpPr>
              <p:nvPr/>
            </p:nvSpPr>
            <p:spPr>
              <a:xfrm>
                <a:off x="4038600" y="3028950"/>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44" name="Shape">
                <a:extLst>
                  <a:ext uri="{FF2B5EF4-FFF2-40B4-BE49-F238E27FC236}">
                    <a16:creationId xmlns:a16="http://schemas.microsoft.com/office/drawing/2014/main" id="{EAEA7D2C-0DF9-5142-8DB1-A377B4F93E99}"/>
                  </a:ext>
                </a:extLst>
              </p:cNvPr>
              <p:cNvSpPr>
                <a:spLocks noChangeAspect="1"/>
              </p:cNvSpPr>
              <p:nvPr/>
            </p:nvSpPr>
            <p:spPr>
              <a:xfrm>
                <a:off x="3334351" y="2342348"/>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45" name="Shape">
                <a:extLst>
                  <a:ext uri="{FF2B5EF4-FFF2-40B4-BE49-F238E27FC236}">
                    <a16:creationId xmlns:a16="http://schemas.microsoft.com/office/drawing/2014/main" id="{779FFA0F-EA52-9243-B8D1-E12ECE1C8E98}"/>
                  </a:ext>
                </a:extLst>
              </p:cNvPr>
              <p:cNvSpPr>
                <a:spLocks noChangeAspect="1"/>
              </p:cNvSpPr>
              <p:nvPr/>
            </p:nvSpPr>
            <p:spPr>
              <a:xfrm>
                <a:off x="3895825" y="1970973"/>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46" name="Shape">
                <a:extLst>
                  <a:ext uri="{FF2B5EF4-FFF2-40B4-BE49-F238E27FC236}">
                    <a16:creationId xmlns:a16="http://schemas.microsoft.com/office/drawing/2014/main" id="{E4B9D61C-1B8F-E845-98D0-18D8B3E396EB}"/>
                  </a:ext>
                </a:extLst>
              </p:cNvPr>
              <p:cNvSpPr>
                <a:spLocks noChangeAspect="1"/>
              </p:cNvSpPr>
              <p:nvPr/>
            </p:nvSpPr>
            <p:spPr>
              <a:xfrm>
                <a:off x="4724400" y="1352550"/>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47" name="Shape">
                <a:extLst>
                  <a:ext uri="{FF2B5EF4-FFF2-40B4-BE49-F238E27FC236}">
                    <a16:creationId xmlns:a16="http://schemas.microsoft.com/office/drawing/2014/main" id="{1DFF1D97-B224-4442-A63E-D0B3AF8F8233}"/>
                  </a:ext>
                </a:extLst>
              </p:cNvPr>
              <p:cNvSpPr>
                <a:spLocks noChangeAspect="1"/>
              </p:cNvSpPr>
              <p:nvPr/>
            </p:nvSpPr>
            <p:spPr>
              <a:xfrm>
                <a:off x="5105400" y="1962150"/>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48" name="Shape">
                <a:extLst>
                  <a:ext uri="{FF2B5EF4-FFF2-40B4-BE49-F238E27FC236}">
                    <a16:creationId xmlns:a16="http://schemas.microsoft.com/office/drawing/2014/main" id="{52B77D5A-0899-AA4D-B79E-F4425DF577F7}"/>
                  </a:ext>
                </a:extLst>
              </p:cNvPr>
              <p:cNvSpPr>
                <a:spLocks noChangeAspect="1"/>
              </p:cNvSpPr>
              <p:nvPr/>
            </p:nvSpPr>
            <p:spPr>
              <a:xfrm>
                <a:off x="5940287" y="2382907"/>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49" name="Shape">
                <a:extLst>
                  <a:ext uri="{FF2B5EF4-FFF2-40B4-BE49-F238E27FC236}">
                    <a16:creationId xmlns:a16="http://schemas.microsoft.com/office/drawing/2014/main" id="{8DBB50F2-592A-F941-BDE9-A279BDAE530E}"/>
                  </a:ext>
                </a:extLst>
              </p:cNvPr>
              <p:cNvSpPr>
                <a:spLocks noChangeAspect="1"/>
              </p:cNvSpPr>
              <p:nvPr/>
            </p:nvSpPr>
            <p:spPr>
              <a:xfrm>
                <a:off x="4648200" y="3409950"/>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50" name="Shape">
                <a:extLst>
                  <a:ext uri="{FF2B5EF4-FFF2-40B4-BE49-F238E27FC236}">
                    <a16:creationId xmlns:a16="http://schemas.microsoft.com/office/drawing/2014/main" id="{5DFCED84-B2FE-9D41-A6AD-E60686BC746C}"/>
                  </a:ext>
                </a:extLst>
              </p:cNvPr>
              <p:cNvSpPr>
                <a:spLocks noChangeAspect="1"/>
              </p:cNvSpPr>
              <p:nvPr/>
            </p:nvSpPr>
            <p:spPr>
              <a:xfrm>
                <a:off x="5572189" y="3330787"/>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grpSp>
        <p:sp>
          <p:nvSpPr>
            <p:cNvPr id="53" name="TextBox 52">
              <a:extLst>
                <a:ext uri="{FF2B5EF4-FFF2-40B4-BE49-F238E27FC236}">
                  <a16:creationId xmlns:a16="http://schemas.microsoft.com/office/drawing/2014/main" id="{D57C0BEF-A9C8-7D44-9C48-24A8D1CBFDED}"/>
                </a:ext>
              </a:extLst>
            </p:cNvPr>
            <p:cNvSpPr txBox="1"/>
            <p:nvPr/>
          </p:nvSpPr>
          <p:spPr>
            <a:xfrm>
              <a:off x="8325928" y="3058197"/>
              <a:ext cx="740907" cy="379463"/>
            </a:xfrm>
            <a:prstGeom prst="rect">
              <a:avLst/>
            </a:prstGeom>
            <a:noFill/>
          </p:spPr>
          <p:txBody>
            <a:bodyPr wrap="none" rtlCol="0">
              <a:spAutoFit/>
            </a:bodyPr>
            <a:lstStyle/>
            <a:p>
              <a:pPr algn="ctr" defTabSz="609418" eaLnBrk="1" fontAlgn="auto" hangingPunct="1">
                <a:spcBef>
                  <a:spcPts val="0"/>
                </a:spcBef>
                <a:spcAft>
                  <a:spcPts val="0"/>
                </a:spcAft>
                <a:defRPr/>
              </a:pPr>
              <a:r>
                <a:rPr lang="en-US" sz="933">
                  <a:solidFill>
                    <a:srgbClr val="FFFFFF"/>
                  </a:solidFill>
                  <a:latin typeface="AppD Sans" pitchFamily="2" charset="77"/>
                  <a:ea typeface="+mn-ea"/>
                </a:rPr>
                <a:t>SERVICE</a:t>
              </a:r>
              <a:br>
                <a:rPr lang="en-US" sz="933">
                  <a:solidFill>
                    <a:srgbClr val="FFFFFF"/>
                  </a:solidFill>
                  <a:latin typeface="AppD Sans" pitchFamily="2" charset="77"/>
                  <a:ea typeface="+mn-ea"/>
                </a:rPr>
              </a:br>
              <a:r>
                <a:rPr lang="en-US" sz="933">
                  <a:solidFill>
                    <a:srgbClr val="FFFFFF"/>
                  </a:solidFill>
                  <a:latin typeface="AppD Sans" pitchFamily="2" charset="77"/>
                  <a:ea typeface="+mn-ea"/>
                </a:rPr>
                <a:t>PROVIDERS</a:t>
              </a:r>
            </a:p>
          </p:txBody>
        </p:sp>
        <p:grpSp>
          <p:nvGrpSpPr>
            <p:cNvPr id="56" name="Group 55">
              <a:extLst>
                <a:ext uri="{FF2B5EF4-FFF2-40B4-BE49-F238E27FC236}">
                  <a16:creationId xmlns:a16="http://schemas.microsoft.com/office/drawing/2014/main" id="{187BC1B4-65B9-9C47-80E7-1D83BB760738}"/>
                </a:ext>
              </a:extLst>
            </p:cNvPr>
            <p:cNvGrpSpPr/>
            <p:nvPr/>
          </p:nvGrpSpPr>
          <p:grpSpPr>
            <a:xfrm>
              <a:off x="3980446" y="3721910"/>
              <a:ext cx="2949309" cy="1621926"/>
              <a:chOff x="2984500" y="2959100"/>
              <a:chExt cx="2355554" cy="1295400"/>
            </a:xfrm>
          </p:grpSpPr>
          <p:sp>
            <p:nvSpPr>
              <p:cNvPr id="57" name="Freeform 91">
                <a:extLst>
                  <a:ext uri="{FF2B5EF4-FFF2-40B4-BE49-F238E27FC236}">
                    <a16:creationId xmlns:a16="http://schemas.microsoft.com/office/drawing/2014/main" id="{AD0639CE-6FA5-6C44-8CF6-A55614E2C258}"/>
                  </a:ext>
                </a:extLst>
              </p:cNvPr>
              <p:cNvSpPr/>
              <p:nvPr/>
            </p:nvSpPr>
            <p:spPr>
              <a:xfrm>
                <a:off x="4864100" y="3200400"/>
                <a:ext cx="241300" cy="1054100"/>
              </a:xfrm>
              <a:custGeom>
                <a:avLst/>
                <a:gdLst>
                  <a:gd name="connsiteX0" fmla="*/ 241300 w 241300"/>
                  <a:gd name="connsiteY0" fmla="*/ 1054100 h 1054100"/>
                  <a:gd name="connsiteX1" fmla="*/ 241300 w 241300"/>
                  <a:gd name="connsiteY1" fmla="*/ 457200 h 1054100"/>
                  <a:gd name="connsiteX2" fmla="*/ 0 w 241300"/>
                  <a:gd name="connsiteY2" fmla="*/ 457200 h 1054100"/>
                  <a:gd name="connsiteX3" fmla="*/ 0 w 241300"/>
                  <a:gd name="connsiteY3" fmla="*/ 0 h 1054100"/>
                </a:gdLst>
                <a:ahLst/>
                <a:cxnLst>
                  <a:cxn ang="0">
                    <a:pos x="connsiteX0" y="connsiteY0"/>
                  </a:cxn>
                  <a:cxn ang="0">
                    <a:pos x="connsiteX1" y="connsiteY1"/>
                  </a:cxn>
                  <a:cxn ang="0">
                    <a:pos x="connsiteX2" y="connsiteY2"/>
                  </a:cxn>
                  <a:cxn ang="0">
                    <a:pos x="connsiteX3" y="connsiteY3"/>
                  </a:cxn>
                </a:cxnLst>
                <a:rect l="l" t="t" r="r" b="b"/>
                <a:pathLst>
                  <a:path w="241300" h="1054100">
                    <a:moveTo>
                      <a:pt x="241300" y="1054100"/>
                    </a:moveTo>
                    <a:lnTo>
                      <a:pt x="241300" y="457200"/>
                    </a:lnTo>
                    <a:lnTo>
                      <a:pt x="0" y="457200"/>
                    </a:lnTo>
                    <a:lnTo>
                      <a:pt x="0" y="0"/>
                    </a:lnTo>
                  </a:path>
                </a:pathLst>
              </a:custGeom>
              <a:noFill/>
              <a:ln w="15875" cap="sq">
                <a:solidFill>
                  <a:schemeClr val="bg2"/>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sp>
            <p:nvSpPr>
              <p:cNvPr id="58" name="Freeform 92">
                <a:extLst>
                  <a:ext uri="{FF2B5EF4-FFF2-40B4-BE49-F238E27FC236}">
                    <a16:creationId xmlns:a16="http://schemas.microsoft.com/office/drawing/2014/main" id="{BB465FC5-DAF3-8F4E-BE87-9695DE2F0347}"/>
                  </a:ext>
                </a:extLst>
              </p:cNvPr>
              <p:cNvSpPr/>
              <p:nvPr/>
            </p:nvSpPr>
            <p:spPr>
              <a:xfrm>
                <a:off x="2984500" y="2959100"/>
                <a:ext cx="2006600" cy="1295400"/>
              </a:xfrm>
              <a:custGeom>
                <a:avLst/>
                <a:gdLst>
                  <a:gd name="connsiteX0" fmla="*/ 2006600 w 2006600"/>
                  <a:gd name="connsiteY0" fmla="*/ 1295400 h 1295400"/>
                  <a:gd name="connsiteX1" fmla="*/ 2006600 w 2006600"/>
                  <a:gd name="connsiteY1" fmla="*/ 800100 h 1295400"/>
                  <a:gd name="connsiteX2" fmla="*/ 0 w 2006600"/>
                  <a:gd name="connsiteY2" fmla="*/ 800100 h 1295400"/>
                  <a:gd name="connsiteX3" fmla="*/ 0 w 2006600"/>
                  <a:gd name="connsiteY3" fmla="*/ 0 h 1295400"/>
                </a:gdLst>
                <a:ahLst/>
                <a:cxnLst>
                  <a:cxn ang="0">
                    <a:pos x="connsiteX0" y="connsiteY0"/>
                  </a:cxn>
                  <a:cxn ang="0">
                    <a:pos x="connsiteX1" y="connsiteY1"/>
                  </a:cxn>
                  <a:cxn ang="0">
                    <a:pos x="connsiteX2" y="connsiteY2"/>
                  </a:cxn>
                  <a:cxn ang="0">
                    <a:pos x="connsiteX3" y="connsiteY3"/>
                  </a:cxn>
                </a:cxnLst>
                <a:rect l="l" t="t" r="r" b="b"/>
                <a:pathLst>
                  <a:path w="2006600" h="1295400">
                    <a:moveTo>
                      <a:pt x="2006600" y="1295400"/>
                    </a:moveTo>
                    <a:lnTo>
                      <a:pt x="2006600" y="800100"/>
                    </a:lnTo>
                    <a:lnTo>
                      <a:pt x="0" y="800100"/>
                    </a:lnTo>
                    <a:lnTo>
                      <a:pt x="0" y="0"/>
                    </a:lnTo>
                  </a:path>
                </a:pathLst>
              </a:custGeom>
              <a:noFill/>
              <a:ln w="15875" cap="sq">
                <a:solidFill>
                  <a:schemeClr val="bg2"/>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59" name="Picture 58">
                <a:extLst>
                  <a:ext uri="{FF2B5EF4-FFF2-40B4-BE49-F238E27FC236}">
                    <a16:creationId xmlns:a16="http://schemas.microsoft.com/office/drawing/2014/main" id="{96219D3B-91D1-F141-8C1C-17631338A3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21920" y="3503945"/>
                <a:ext cx="318134" cy="318756"/>
              </a:xfrm>
              <a:prstGeom prst="rect">
                <a:avLst/>
              </a:prstGeom>
            </p:spPr>
          </p:pic>
          <p:pic>
            <p:nvPicPr>
              <p:cNvPr id="60" name="Picture 59">
                <a:extLst>
                  <a:ext uri="{FF2B5EF4-FFF2-40B4-BE49-F238E27FC236}">
                    <a16:creationId xmlns:a16="http://schemas.microsoft.com/office/drawing/2014/main" id="{9E2C6E2D-6127-C949-B1F1-245E56C0A8B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55163" y="3411330"/>
                <a:ext cx="311922" cy="312531"/>
              </a:xfrm>
              <a:prstGeom prst="rect">
                <a:avLst/>
              </a:prstGeom>
            </p:spPr>
          </p:pic>
        </p:grpSp>
        <p:grpSp>
          <p:nvGrpSpPr>
            <p:cNvPr id="70" name="Group 69">
              <a:extLst>
                <a:ext uri="{FF2B5EF4-FFF2-40B4-BE49-F238E27FC236}">
                  <a16:creationId xmlns:a16="http://schemas.microsoft.com/office/drawing/2014/main" id="{627B870C-D54F-B84D-B856-CD302DB42B08}"/>
                </a:ext>
              </a:extLst>
            </p:cNvPr>
            <p:cNvGrpSpPr/>
            <p:nvPr/>
          </p:nvGrpSpPr>
          <p:grpSpPr>
            <a:xfrm>
              <a:off x="4182231" y="2092037"/>
              <a:ext cx="4367596" cy="3062907"/>
              <a:chOff x="3145659" y="1657350"/>
              <a:chExt cx="3488311" cy="2446283"/>
            </a:xfrm>
          </p:grpSpPr>
          <p:sp>
            <p:nvSpPr>
              <p:cNvPr id="71" name="Rounded Rectangle 105">
                <a:extLst>
                  <a:ext uri="{FF2B5EF4-FFF2-40B4-BE49-F238E27FC236}">
                    <a16:creationId xmlns:a16="http://schemas.microsoft.com/office/drawing/2014/main" id="{25FB28A5-2BD0-F34B-ADBD-7869DF8ADFD9}"/>
                  </a:ext>
                </a:extLst>
              </p:cNvPr>
              <p:cNvSpPr/>
              <p:nvPr/>
            </p:nvSpPr>
            <p:spPr>
              <a:xfrm>
                <a:off x="4495800" y="3867150"/>
                <a:ext cx="236483" cy="236483"/>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grpSp>
            <p:nvGrpSpPr>
              <p:cNvPr id="72" name="Group 71">
                <a:extLst>
                  <a:ext uri="{FF2B5EF4-FFF2-40B4-BE49-F238E27FC236}">
                    <a16:creationId xmlns:a16="http://schemas.microsoft.com/office/drawing/2014/main" id="{D66E890A-7454-094C-9913-67F4A9C5D71D}"/>
                  </a:ext>
                </a:extLst>
              </p:cNvPr>
              <p:cNvGrpSpPr/>
              <p:nvPr/>
            </p:nvGrpSpPr>
            <p:grpSpPr>
              <a:xfrm>
                <a:off x="4491265" y="3840389"/>
                <a:ext cx="229960" cy="245836"/>
                <a:chOff x="4491265" y="3840389"/>
                <a:chExt cx="229960" cy="245836"/>
              </a:xfrm>
            </p:grpSpPr>
            <p:pic>
              <p:nvPicPr>
                <p:cNvPr id="107" name="Picture 106">
                  <a:extLst>
                    <a:ext uri="{FF2B5EF4-FFF2-40B4-BE49-F238E27FC236}">
                      <a16:creationId xmlns:a16="http://schemas.microsoft.com/office/drawing/2014/main" id="{9AACBC64-CB4C-1341-9E24-F0F75F8C5C2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b="-8805"/>
                <a:stretch/>
              </p:blipFill>
              <p:spPr>
                <a:xfrm>
                  <a:off x="4491265" y="3840389"/>
                  <a:ext cx="195036" cy="156936"/>
                </a:xfrm>
                <a:prstGeom prst="rect">
                  <a:avLst/>
                </a:prstGeom>
              </p:spPr>
            </p:pic>
            <p:pic>
              <p:nvPicPr>
                <p:cNvPr id="108" name="Picture 107">
                  <a:extLst>
                    <a:ext uri="{FF2B5EF4-FFF2-40B4-BE49-F238E27FC236}">
                      <a16:creationId xmlns:a16="http://schemas.microsoft.com/office/drawing/2014/main" id="{494EE032-4A0B-904A-B832-D2A28CFEE42C}"/>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508500" y="3990975"/>
                  <a:ext cx="212725" cy="95250"/>
                </a:xfrm>
                <a:prstGeom prst="rect">
                  <a:avLst/>
                </a:prstGeom>
              </p:spPr>
            </p:pic>
          </p:grpSp>
          <p:grpSp>
            <p:nvGrpSpPr>
              <p:cNvPr id="73" name="Group 72">
                <a:extLst>
                  <a:ext uri="{FF2B5EF4-FFF2-40B4-BE49-F238E27FC236}">
                    <a16:creationId xmlns:a16="http://schemas.microsoft.com/office/drawing/2014/main" id="{2A7FC304-6417-3946-9AF9-38C4B55D6C63}"/>
                  </a:ext>
                </a:extLst>
              </p:cNvPr>
              <p:cNvGrpSpPr/>
              <p:nvPr/>
            </p:nvGrpSpPr>
            <p:grpSpPr>
              <a:xfrm>
                <a:off x="3145659" y="1657350"/>
                <a:ext cx="3488311" cy="1803551"/>
                <a:chOff x="3145659" y="1657350"/>
                <a:chExt cx="3488311" cy="1803551"/>
              </a:xfrm>
            </p:grpSpPr>
            <p:grpSp>
              <p:nvGrpSpPr>
                <p:cNvPr id="74" name="Group 73">
                  <a:extLst>
                    <a:ext uri="{FF2B5EF4-FFF2-40B4-BE49-F238E27FC236}">
                      <a16:creationId xmlns:a16="http://schemas.microsoft.com/office/drawing/2014/main" id="{557190A9-A14A-334C-8D5C-5916A469060E}"/>
                    </a:ext>
                  </a:extLst>
                </p:cNvPr>
                <p:cNvGrpSpPr/>
                <p:nvPr/>
              </p:nvGrpSpPr>
              <p:grpSpPr>
                <a:xfrm>
                  <a:off x="3145659" y="3221859"/>
                  <a:ext cx="236483" cy="236483"/>
                  <a:chOff x="3145659" y="3221859"/>
                  <a:chExt cx="236483" cy="236483"/>
                </a:xfrm>
              </p:grpSpPr>
              <p:sp>
                <p:nvSpPr>
                  <p:cNvPr id="102" name="Rounded Rectangle 136">
                    <a:extLst>
                      <a:ext uri="{FF2B5EF4-FFF2-40B4-BE49-F238E27FC236}">
                        <a16:creationId xmlns:a16="http://schemas.microsoft.com/office/drawing/2014/main" id="{39AC2440-422C-684C-926B-6D484B42358F}"/>
                      </a:ext>
                    </a:extLst>
                  </p:cNvPr>
                  <p:cNvSpPr/>
                  <p:nvPr/>
                </p:nvSpPr>
                <p:spPr>
                  <a:xfrm>
                    <a:off x="3145659" y="3221859"/>
                    <a:ext cx="236483" cy="236483"/>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grpSp>
                <p:nvGrpSpPr>
                  <p:cNvPr id="103" name="Group 20">
                    <a:extLst>
                      <a:ext uri="{FF2B5EF4-FFF2-40B4-BE49-F238E27FC236}">
                        <a16:creationId xmlns:a16="http://schemas.microsoft.com/office/drawing/2014/main" id="{EF4F9CE3-3941-F24C-9142-9F5861967410}"/>
                      </a:ext>
                    </a:extLst>
                  </p:cNvPr>
                  <p:cNvGrpSpPr>
                    <a:grpSpLocks noChangeAspect="1"/>
                  </p:cNvGrpSpPr>
                  <p:nvPr/>
                </p:nvGrpSpPr>
                <p:grpSpPr bwMode="auto">
                  <a:xfrm>
                    <a:off x="3168652" y="3273425"/>
                    <a:ext cx="189532" cy="146050"/>
                    <a:chOff x="4259" y="2497"/>
                    <a:chExt cx="510" cy="393"/>
                  </a:xfrm>
                </p:grpSpPr>
                <p:sp>
                  <p:nvSpPr>
                    <p:cNvPr id="104" name="Freeform 21">
                      <a:extLst>
                        <a:ext uri="{FF2B5EF4-FFF2-40B4-BE49-F238E27FC236}">
                          <a16:creationId xmlns:a16="http://schemas.microsoft.com/office/drawing/2014/main" id="{CBB88E25-9DCA-DB41-919E-358327D5195F}"/>
                        </a:ext>
                      </a:extLst>
                    </p:cNvPr>
                    <p:cNvSpPr>
                      <a:spLocks/>
                    </p:cNvSpPr>
                    <p:nvPr/>
                  </p:nvSpPr>
                  <p:spPr bwMode="auto">
                    <a:xfrm>
                      <a:off x="4259" y="2605"/>
                      <a:ext cx="291" cy="177"/>
                    </a:xfrm>
                    <a:custGeom>
                      <a:avLst/>
                      <a:gdLst>
                        <a:gd name="T0" fmla="*/ 1783 w 2033"/>
                        <a:gd name="T1" fmla="*/ 0 h 1272"/>
                        <a:gd name="T2" fmla="*/ 1533 w 2033"/>
                        <a:gd name="T3" fmla="*/ 250 h 1272"/>
                        <a:gd name="T4" fmla="*/ 1571 w 2033"/>
                        <a:gd name="T5" fmla="*/ 383 h 1272"/>
                        <a:gd name="T6" fmla="*/ 1153 w 2033"/>
                        <a:gd name="T7" fmla="*/ 813 h 1272"/>
                        <a:gd name="T8" fmla="*/ 1017 w 2033"/>
                        <a:gd name="T9" fmla="*/ 772 h 1272"/>
                        <a:gd name="T10" fmla="*/ 869 w 2033"/>
                        <a:gd name="T11" fmla="*/ 820 h 1272"/>
                        <a:gd name="T12" fmla="*/ 455 w 2033"/>
                        <a:gd name="T13" fmla="*/ 393 h 1272"/>
                        <a:gd name="T14" fmla="*/ 500 w 2033"/>
                        <a:gd name="T15" fmla="*/ 250 h 1272"/>
                        <a:gd name="T16" fmla="*/ 250 w 2033"/>
                        <a:gd name="T17" fmla="*/ 0 h 1272"/>
                        <a:gd name="T18" fmla="*/ 0 w 2033"/>
                        <a:gd name="T19" fmla="*/ 250 h 1272"/>
                        <a:gd name="T20" fmla="*/ 250 w 2033"/>
                        <a:gd name="T21" fmla="*/ 500 h 1272"/>
                        <a:gd name="T22" fmla="*/ 375 w 2033"/>
                        <a:gd name="T23" fmla="*/ 467 h 1272"/>
                        <a:gd name="T24" fmla="*/ 797 w 2033"/>
                        <a:gd name="T25" fmla="*/ 903 h 1272"/>
                        <a:gd name="T26" fmla="*/ 767 w 2033"/>
                        <a:gd name="T27" fmla="*/ 1022 h 1272"/>
                        <a:gd name="T28" fmla="*/ 1017 w 2033"/>
                        <a:gd name="T29" fmla="*/ 1272 h 1272"/>
                        <a:gd name="T30" fmla="*/ 1267 w 2033"/>
                        <a:gd name="T31" fmla="*/ 1022 h 1272"/>
                        <a:gd name="T32" fmla="*/ 1229 w 2033"/>
                        <a:gd name="T33" fmla="*/ 891 h 1272"/>
                        <a:gd name="T34" fmla="*/ 1648 w 2033"/>
                        <a:gd name="T35" fmla="*/ 461 h 1272"/>
                        <a:gd name="T36" fmla="*/ 1783 w 2033"/>
                        <a:gd name="T37" fmla="*/ 500 h 1272"/>
                        <a:gd name="T38" fmla="*/ 2033 w 2033"/>
                        <a:gd name="T39" fmla="*/ 250 h 1272"/>
                        <a:gd name="T40" fmla="*/ 1783 w 2033"/>
                        <a:gd name="T41"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3" h="1272">
                          <a:moveTo>
                            <a:pt x="1783" y="0"/>
                          </a:moveTo>
                          <a:cubicBezTo>
                            <a:pt x="1645" y="0"/>
                            <a:pt x="1533" y="112"/>
                            <a:pt x="1533" y="250"/>
                          </a:cubicBezTo>
                          <a:cubicBezTo>
                            <a:pt x="1533" y="299"/>
                            <a:pt x="1547" y="344"/>
                            <a:pt x="1571" y="383"/>
                          </a:cubicBezTo>
                          <a:cubicBezTo>
                            <a:pt x="1153" y="813"/>
                            <a:pt x="1153" y="813"/>
                            <a:pt x="1153" y="813"/>
                          </a:cubicBezTo>
                          <a:cubicBezTo>
                            <a:pt x="1114" y="787"/>
                            <a:pt x="1067" y="772"/>
                            <a:pt x="1017" y="772"/>
                          </a:cubicBezTo>
                          <a:cubicBezTo>
                            <a:pt x="962" y="772"/>
                            <a:pt x="911" y="790"/>
                            <a:pt x="869" y="820"/>
                          </a:cubicBezTo>
                          <a:cubicBezTo>
                            <a:pt x="455" y="393"/>
                            <a:pt x="455" y="393"/>
                            <a:pt x="455" y="393"/>
                          </a:cubicBezTo>
                          <a:cubicBezTo>
                            <a:pt x="484" y="352"/>
                            <a:pt x="500" y="303"/>
                            <a:pt x="500" y="250"/>
                          </a:cubicBezTo>
                          <a:cubicBezTo>
                            <a:pt x="500" y="112"/>
                            <a:pt x="388" y="0"/>
                            <a:pt x="250" y="0"/>
                          </a:cubicBezTo>
                          <a:cubicBezTo>
                            <a:pt x="112" y="0"/>
                            <a:pt x="0" y="112"/>
                            <a:pt x="0" y="250"/>
                          </a:cubicBezTo>
                          <a:cubicBezTo>
                            <a:pt x="0" y="388"/>
                            <a:pt x="112" y="500"/>
                            <a:pt x="250" y="500"/>
                          </a:cubicBezTo>
                          <a:cubicBezTo>
                            <a:pt x="296" y="500"/>
                            <a:pt x="338" y="488"/>
                            <a:pt x="375" y="467"/>
                          </a:cubicBezTo>
                          <a:cubicBezTo>
                            <a:pt x="797" y="903"/>
                            <a:pt x="797" y="903"/>
                            <a:pt x="797" y="903"/>
                          </a:cubicBezTo>
                          <a:cubicBezTo>
                            <a:pt x="778" y="938"/>
                            <a:pt x="767" y="979"/>
                            <a:pt x="767" y="1022"/>
                          </a:cubicBezTo>
                          <a:cubicBezTo>
                            <a:pt x="767" y="1160"/>
                            <a:pt x="879" y="1272"/>
                            <a:pt x="1017" y="1272"/>
                          </a:cubicBezTo>
                          <a:cubicBezTo>
                            <a:pt x="1155" y="1272"/>
                            <a:pt x="1267" y="1160"/>
                            <a:pt x="1267" y="1022"/>
                          </a:cubicBezTo>
                          <a:cubicBezTo>
                            <a:pt x="1267" y="974"/>
                            <a:pt x="1253" y="929"/>
                            <a:pt x="1229" y="891"/>
                          </a:cubicBezTo>
                          <a:cubicBezTo>
                            <a:pt x="1648" y="461"/>
                            <a:pt x="1648" y="461"/>
                            <a:pt x="1648" y="461"/>
                          </a:cubicBezTo>
                          <a:cubicBezTo>
                            <a:pt x="1687" y="485"/>
                            <a:pt x="1733" y="500"/>
                            <a:pt x="1783" y="500"/>
                          </a:cubicBezTo>
                          <a:cubicBezTo>
                            <a:pt x="1921" y="500"/>
                            <a:pt x="2033" y="388"/>
                            <a:pt x="2033" y="250"/>
                          </a:cubicBezTo>
                          <a:cubicBezTo>
                            <a:pt x="2033" y="112"/>
                            <a:pt x="1921" y="0"/>
                            <a:pt x="178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sp>
                  <p:nvSpPr>
                    <p:cNvPr id="105" name="Freeform 22">
                      <a:extLst>
                        <a:ext uri="{FF2B5EF4-FFF2-40B4-BE49-F238E27FC236}">
                          <a16:creationId xmlns:a16="http://schemas.microsoft.com/office/drawing/2014/main" id="{3CA504F6-F2C1-8140-8B51-6FAE784FA3E3}"/>
                        </a:ext>
                      </a:extLst>
                    </p:cNvPr>
                    <p:cNvSpPr>
                      <a:spLocks/>
                    </p:cNvSpPr>
                    <p:nvPr/>
                  </p:nvSpPr>
                  <p:spPr bwMode="auto">
                    <a:xfrm>
                      <a:off x="4480" y="2605"/>
                      <a:ext cx="289" cy="285"/>
                    </a:xfrm>
                    <a:custGeom>
                      <a:avLst/>
                      <a:gdLst>
                        <a:gd name="T0" fmla="*/ 1770 w 2020"/>
                        <a:gd name="T1" fmla="*/ 0 h 2044"/>
                        <a:gd name="T2" fmla="*/ 1520 w 2020"/>
                        <a:gd name="T3" fmla="*/ 250 h 2044"/>
                        <a:gd name="T4" fmla="*/ 1568 w 2020"/>
                        <a:gd name="T5" fmla="*/ 398 h 2044"/>
                        <a:gd name="T6" fmla="*/ 1152 w 2020"/>
                        <a:gd name="T7" fmla="*/ 821 h 2044"/>
                        <a:gd name="T8" fmla="*/ 1003 w 2020"/>
                        <a:gd name="T9" fmla="*/ 772 h 2044"/>
                        <a:gd name="T10" fmla="*/ 753 w 2020"/>
                        <a:gd name="T11" fmla="*/ 1022 h 2044"/>
                        <a:gd name="T12" fmla="*/ 805 w 2020"/>
                        <a:gd name="T13" fmla="*/ 1174 h 2044"/>
                        <a:gd name="T14" fmla="*/ 394 w 2020"/>
                        <a:gd name="T15" fmla="*/ 1590 h 2044"/>
                        <a:gd name="T16" fmla="*/ 250 w 2020"/>
                        <a:gd name="T17" fmla="*/ 1544 h 2044"/>
                        <a:gd name="T18" fmla="*/ 0 w 2020"/>
                        <a:gd name="T19" fmla="*/ 1794 h 2044"/>
                        <a:gd name="T20" fmla="*/ 250 w 2020"/>
                        <a:gd name="T21" fmla="*/ 2044 h 2044"/>
                        <a:gd name="T22" fmla="*/ 500 w 2020"/>
                        <a:gd name="T23" fmla="*/ 1794 h 2044"/>
                        <a:gd name="T24" fmla="*/ 468 w 2020"/>
                        <a:gd name="T25" fmla="*/ 1671 h 2044"/>
                        <a:gd name="T26" fmla="*/ 889 w 2020"/>
                        <a:gd name="T27" fmla="*/ 1244 h 2044"/>
                        <a:gd name="T28" fmla="*/ 1003 w 2020"/>
                        <a:gd name="T29" fmla="*/ 1272 h 2044"/>
                        <a:gd name="T30" fmla="*/ 1253 w 2020"/>
                        <a:gd name="T31" fmla="*/ 1022 h 2044"/>
                        <a:gd name="T32" fmla="*/ 1224 w 2020"/>
                        <a:gd name="T33" fmla="*/ 904 h 2044"/>
                        <a:gd name="T34" fmla="*/ 1651 w 2020"/>
                        <a:gd name="T35" fmla="*/ 470 h 2044"/>
                        <a:gd name="T36" fmla="*/ 1770 w 2020"/>
                        <a:gd name="T37" fmla="*/ 500 h 2044"/>
                        <a:gd name="T38" fmla="*/ 2020 w 2020"/>
                        <a:gd name="T39" fmla="*/ 250 h 2044"/>
                        <a:gd name="T40" fmla="*/ 1770 w 2020"/>
                        <a:gd name="T41" fmla="*/ 0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0" h="2044">
                          <a:moveTo>
                            <a:pt x="1770" y="0"/>
                          </a:moveTo>
                          <a:cubicBezTo>
                            <a:pt x="1632" y="0"/>
                            <a:pt x="1520" y="112"/>
                            <a:pt x="1520" y="250"/>
                          </a:cubicBezTo>
                          <a:cubicBezTo>
                            <a:pt x="1520" y="305"/>
                            <a:pt x="1538" y="357"/>
                            <a:pt x="1568" y="398"/>
                          </a:cubicBezTo>
                          <a:cubicBezTo>
                            <a:pt x="1152" y="821"/>
                            <a:pt x="1152" y="821"/>
                            <a:pt x="1152" y="821"/>
                          </a:cubicBezTo>
                          <a:cubicBezTo>
                            <a:pt x="1110" y="790"/>
                            <a:pt x="1059" y="772"/>
                            <a:pt x="1003" y="772"/>
                          </a:cubicBezTo>
                          <a:cubicBezTo>
                            <a:pt x="865" y="772"/>
                            <a:pt x="753" y="884"/>
                            <a:pt x="753" y="1022"/>
                          </a:cubicBezTo>
                          <a:cubicBezTo>
                            <a:pt x="753" y="1079"/>
                            <a:pt x="772" y="1132"/>
                            <a:pt x="805" y="1174"/>
                          </a:cubicBezTo>
                          <a:cubicBezTo>
                            <a:pt x="394" y="1590"/>
                            <a:pt x="394" y="1590"/>
                            <a:pt x="394" y="1590"/>
                          </a:cubicBezTo>
                          <a:cubicBezTo>
                            <a:pt x="354" y="1561"/>
                            <a:pt x="304" y="1544"/>
                            <a:pt x="250" y="1544"/>
                          </a:cubicBezTo>
                          <a:cubicBezTo>
                            <a:pt x="112" y="1544"/>
                            <a:pt x="0" y="1656"/>
                            <a:pt x="0" y="1794"/>
                          </a:cubicBezTo>
                          <a:cubicBezTo>
                            <a:pt x="0" y="1932"/>
                            <a:pt x="112" y="2044"/>
                            <a:pt x="250" y="2044"/>
                          </a:cubicBezTo>
                          <a:cubicBezTo>
                            <a:pt x="388" y="2044"/>
                            <a:pt x="500" y="1932"/>
                            <a:pt x="500" y="1794"/>
                          </a:cubicBezTo>
                          <a:cubicBezTo>
                            <a:pt x="500" y="1750"/>
                            <a:pt x="488" y="1708"/>
                            <a:pt x="468" y="1671"/>
                          </a:cubicBezTo>
                          <a:cubicBezTo>
                            <a:pt x="889" y="1244"/>
                            <a:pt x="889" y="1244"/>
                            <a:pt x="889" y="1244"/>
                          </a:cubicBezTo>
                          <a:cubicBezTo>
                            <a:pt x="923" y="1262"/>
                            <a:pt x="962" y="1272"/>
                            <a:pt x="1003" y="1272"/>
                          </a:cubicBezTo>
                          <a:cubicBezTo>
                            <a:pt x="1141" y="1272"/>
                            <a:pt x="1253" y="1160"/>
                            <a:pt x="1253" y="1022"/>
                          </a:cubicBezTo>
                          <a:cubicBezTo>
                            <a:pt x="1253" y="979"/>
                            <a:pt x="1243" y="939"/>
                            <a:pt x="1224" y="904"/>
                          </a:cubicBezTo>
                          <a:cubicBezTo>
                            <a:pt x="1651" y="470"/>
                            <a:pt x="1651" y="470"/>
                            <a:pt x="1651" y="470"/>
                          </a:cubicBezTo>
                          <a:cubicBezTo>
                            <a:pt x="1686" y="489"/>
                            <a:pt x="1727" y="500"/>
                            <a:pt x="1770" y="500"/>
                          </a:cubicBezTo>
                          <a:cubicBezTo>
                            <a:pt x="1908" y="500"/>
                            <a:pt x="2020" y="388"/>
                            <a:pt x="2020" y="250"/>
                          </a:cubicBezTo>
                          <a:cubicBezTo>
                            <a:pt x="2020" y="112"/>
                            <a:pt x="1908" y="0"/>
                            <a:pt x="177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sp>
                  <p:nvSpPr>
                    <p:cNvPr id="106" name="Freeform 23">
                      <a:extLst>
                        <a:ext uri="{FF2B5EF4-FFF2-40B4-BE49-F238E27FC236}">
                          <a16:creationId xmlns:a16="http://schemas.microsoft.com/office/drawing/2014/main" id="{B4BA6E82-B25A-B643-9949-85943268C061}"/>
                        </a:ext>
                      </a:extLst>
                    </p:cNvPr>
                    <p:cNvSpPr>
                      <a:spLocks/>
                    </p:cNvSpPr>
                    <p:nvPr/>
                  </p:nvSpPr>
                  <p:spPr bwMode="auto">
                    <a:xfrm>
                      <a:off x="4369" y="2497"/>
                      <a:ext cx="290" cy="285"/>
                    </a:xfrm>
                    <a:custGeom>
                      <a:avLst/>
                      <a:gdLst>
                        <a:gd name="T0" fmla="*/ 1782 w 2032"/>
                        <a:gd name="T1" fmla="*/ 772 h 2044"/>
                        <a:gd name="T2" fmla="*/ 1662 w 2032"/>
                        <a:gd name="T3" fmla="*/ 803 h 2044"/>
                        <a:gd name="T4" fmla="*/ 1244 w 2032"/>
                        <a:gd name="T5" fmla="*/ 377 h 2044"/>
                        <a:gd name="T6" fmla="*/ 1279 w 2032"/>
                        <a:gd name="T7" fmla="*/ 250 h 2044"/>
                        <a:gd name="T8" fmla="*/ 1029 w 2032"/>
                        <a:gd name="T9" fmla="*/ 0 h 2044"/>
                        <a:gd name="T10" fmla="*/ 779 w 2032"/>
                        <a:gd name="T11" fmla="*/ 250 h 2044"/>
                        <a:gd name="T12" fmla="*/ 817 w 2032"/>
                        <a:gd name="T13" fmla="*/ 383 h 2044"/>
                        <a:gd name="T14" fmla="*/ 383 w 2032"/>
                        <a:gd name="T15" fmla="*/ 810 h 2044"/>
                        <a:gd name="T16" fmla="*/ 250 w 2032"/>
                        <a:gd name="T17" fmla="*/ 772 h 2044"/>
                        <a:gd name="T18" fmla="*/ 0 w 2032"/>
                        <a:gd name="T19" fmla="*/ 1022 h 2044"/>
                        <a:gd name="T20" fmla="*/ 250 w 2032"/>
                        <a:gd name="T21" fmla="*/ 1272 h 2044"/>
                        <a:gd name="T22" fmla="*/ 500 w 2032"/>
                        <a:gd name="T23" fmla="*/ 1022 h 2044"/>
                        <a:gd name="T24" fmla="*/ 460 w 2032"/>
                        <a:gd name="T25" fmla="*/ 888 h 2044"/>
                        <a:gd name="T26" fmla="*/ 894 w 2032"/>
                        <a:gd name="T27" fmla="*/ 460 h 2044"/>
                        <a:gd name="T28" fmla="*/ 1029 w 2032"/>
                        <a:gd name="T29" fmla="*/ 500 h 2044"/>
                        <a:gd name="T30" fmla="*/ 1169 w 2032"/>
                        <a:gd name="T31" fmla="*/ 457 h 2044"/>
                        <a:gd name="T32" fmla="*/ 1580 w 2032"/>
                        <a:gd name="T33" fmla="*/ 875 h 2044"/>
                        <a:gd name="T34" fmla="*/ 1532 w 2032"/>
                        <a:gd name="T35" fmla="*/ 1022 h 2044"/>
                        <a:gd name="T36" fmla="*/ 1570 w 2032"/>
                        <a:gd name="T37" fmla="*/ 1154 h 2044"/>
                        <a:gd name="T38" fmla="*/ 1148 w 2032"/>
                        <a:gd name="T39" fmla="*/ 1581 h 2044"/>
                        <a:gd name="T40" fmla="*/ 1016 w 2032"/>
                        <a:gd name="T41" fmla="*/ 1544 h 2044"/>
                        <a:gd name="T42" fmla="*/ 766 w 2032"/>
                        <a:gd name="T43" fmla="*/ 1794 h 2044"/>
                        <a:gd name="T44" fmla="*/ 1016 w 2032"/>
                        <a:gd name="T45" fmla="*/ 2044 h 2044"/>
                        <a:gd name="T46" fmla="*/ 1266 w 2032"/>
                        <a:gd name="T47" fmla="*/ 1794 h 2044"/>
                        <a:gd name="T48" fmla="*/ 1226 w 2032"/>
                        <a:gd name="T49" fmla="*/ 1658 h 2044"/>
                        <a:gd name="T50" fmla="*/ 1647 w 2032"/>
                        <a:gd name="T51" fmla="*/ 1232 h 2044"/>
                        <a:gd name="T52" fmla="*/ 1782 w 2032"/>
                        <a:gd name="T53" fmla="*/ 1272 h 2044"/>
                        <a:gd name="T54" fmla="*/ 2032 w 2032"/>
                        <a:gd name="T55" fmla="*/ 1022 h 2044"/>
                        <a:gd name="T56" fmla="*/ 1782 w 2032"/>
                        <a:gd name="T57" fmla="*/ 772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2" h="2044">
                          <a:moveTo>
                            <a:pt x="1782" y="772"/>
                          </a:moveTo>
                          <a:cubicBezTo>
                            <a:pt x="1739" y="772"/>
                            <a:pt x="1698" y="783"/>
                            <a:pt x="1662" y="803"/>
                          </a:cubicBezTo>
                          <a:cubicBezTo>
                            <a:pt x="1244" y="377"/>
                            <a:pt x="1244" y="377"/>
                            <a:pt x="1244" y="377"/>
                          </a:cubicBezTo>
                          <a:cubicBezTo>
                            <a:pt x="1266" y="340"/>
                            <a:pt x="1279" y="296"/>
                            <a:pt x="1279" y="250"/>
                          </a:cubicBezTo>
                          <a:cubicBezTo>
                            <a:pt x="1279" y="112"/>
                            <a:pt x="1167" y="0"/>
                            <a:pt x="1029" y="0"/>
                          </a:cubicBezTo>
                          <a:cubicBezTo>
                            <a:pt x="891" y="0"/>
                            <a:pt x="779" y="112"/>
                            <a:pt x="779" y="250"/>
                          </a:cubicBezTo>
                          <a:cubicBezTo>
                            <a:pt x="779" y="299"/>
                            <a:pt x="793" y="344"/>
                            <a:pt x="817" y="383"/>
                          </a:cubicBezTo>
                          <a:cubicBezTo>
                            <a:pt x="383" y="810"/>
                            <a:pt x="383" y="810"/>
                            <a:pt x="383" y="810"/>
                          </a:cubicBezTo>
                          <a:cubicBezTo>
                            <a:pt x="344" y="786"/>
                            <a:pt x="299" y="772"/>
                            <a:pt x="250" y="772"/>
                          </a:cubicBezTo>
                          <a:cubicBezTo>
                            <a:pt x="112" y="772"/>
                            <a:pt x="0" y="884"/>
                            <a:pt x="0" y="1022"/>
                          </a:cubicBezTo>
                          <a:cubicBezTo>
                            <a:pt x="0" y="1160"/>
                            <a:pt x="112" y="1272"/>
                            <a:pt x="250" y="1272"/>
                          </a:cubicBezTo>
                          <a:cubicBezTo>
                            <a:pt x="388" y="1272"/>
                            <a:pt x="500" y="1160"/>
                            <a:pt x="500" y="1022"/>
                          </a:cubicBezTo>
                          <a:cubicBezTo>
                            <a:pt x="500" y="972"/>
                            <a:pt x="485" y="926"/>
                            <a:pt x="460" y="888"/>
                          </a:cubicBezTo>
                          <a:cubicBezTo>
                            <a:pt x="894" y="460"/>
                            <a:pt x="894" y="460"/>
                            <a:pt x="894" y="460"/>
                          </a:cubicBezTo>
                          <a:cubicBezTo>
                            <a:pt x="933" y="485"/>
                            <a:pt x="979" y="500"/>
                            <a:pt x="1029" y="500"/>
                          </a:cubicBezTo>
                          <a:cubicBezTo>
                            <a:pt x="1081" y="500"/>
                            <a:pt x="1129" y="484"/>
                            <a:pt x="1169" y="457"/>
                          </a:cubicBezTo>
                          <a:cubicBezTo>
                            <a:pt x="1580" y="875"/>
                            <a:pt x="1580" y="875"/>
                            <a:pt x="1580" y="875"/>
                          </a:cubicBezTo>
                          <a:cubicBezTo>
                            <a:pt x="1550" y="916"/>
                            <a:pt x="1532" y="967"/>
                            <a:pt x="1532" y="1022"/>
                          </a:cubicBezTo>
                          <a:cubicBezTo>
                            <a:pt x="1532" y="1071"/>
                            <a:pt x="1546" y="1116"/>
                            <a:pt x="1570" y="1154"/>
                          </a:cubicBezTo>
                          <a:cubicBezTo>
                            <a:pt x="1148" y="1581"/>
                            <a:pt x="1148" y="1581"/>
                            <a:pt x="1148" y="1581"/>
                          </a:cubicBezTo>
                          <a:cubicBezTo>
                            <a:pt x="1109" y="1558"/>
                            <a:pt x="1064" y="1544"/>
                            <a:pt x="1016" y="1544"/>
                          </a:cubicBezTo>
                          <a:cubicBezTo>
                            <a:pt x="878" y="1544"/>
                            <a:pt x="766" y="1656"/>
                            <a:pt x="766" y="1794"/>
                          </a:cubicBezTo>
                          <a:cubicBezTo>
                            <a:pt x="766" y="1932"/>
                            <a:pt x="878" y="2044"/>
                            <a:pt x="1016" y="2044"/>
                          </a:cubicBezTo>
                          <a:cubicBezTo>
                            <a:pt x="1154" y="2044"/>
                            <a:pt x="1266" y="1932"/>
                            <a:pt x="1266" y="1794"/>
                          </a:cubicBezTo>
                          <a:cubicBezTo>
                            <a:pt x="1266" y="1744"/>
                            <a:pt x="1251" y="1697"/>
                            <a:pt x="1226" y="1658"/>
                          </a:cubicBezTo>
                          <a:cubicBezTo>
                            <a:pt x="1647" y="1232"/>
                            <a:pt x="1647" y="1232"/>
                            <a:pt x="1647" y="1232"/>
                          </a:cubicBezTo>
                          <a:cubicBezTo>
                            <a:pt x="1686" y="1257"/>
                            <a:pt x="1732" y="1272"/>
                            <a:pt x="1782" y="1272"/>
                          </a:cubicBezTo>
                          <a:cubicBezTo>
                            <a:pt x="1920" y="1272"/>
                            <a:pt x="2032" y="1160"/>
                            <a:pt x="2032" y="1022"/>
                          </a:cubicBezTo>
                          <a:cubicBezTo>
                            <a:pt x="2032" y="884"/>
                            <a:pt x="1920" y="772"/>
                            <a:pt x="1782" y="77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grpSp>
            </p:grpSp>
            <p:pic>
              <p:nvPicPr>
                <p:cNvPr id="101" name="Picture 100">
                  <a:extLst>
                    <a:ext uri="{FF2B5EF4-FFF2-40B4-BE49-F238E27FC236}">
                      <a16:creationId xmlns:a16="http://schemas.microsoft.com/office/drawing/2014/main" id="{0C20398F-B989-6E4C-8339-66A5376E381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579282" y="2914835"/>
                  <a:ext cx="167573" cy="159753"/>
                </a:xfrm>
                <a:prstGeom prst="rect">
                  <a:avLst/>
                </a:prstGeom>
              </p:spPr>
            </p:pic>
            <p:grpSp>
              <p:nvGrpSpPr>
                <p:cNvPr id="76" name="Group 75">
                  <a:extLst>
                    <a:ext uri="{FF2B5EF4-FFF2-40B4-BE49-F238E27FC236}">
                      <a16:creationId xmlns:a16="http://schemas.microsoft.com/office/drawing/2014/main" id="{7FFFEAF1-B84A-D347-BEBC-546AACCCAE5F}"/>
                    </a:ext>
                  </a:extLst>
                </p:cNvPr>
                <p:cNvGrpSpPr/>
                <p:nvPr/>
              </p:nvGrpSpPr>
              <p:grpSpPr>
                <a:xfrm>
                  <a:off x="3733800" y="2343150"/>
                  <a:ext cx="236483" cy="236483"/>
                  <a:chOff x="3733800" y="2343150"/>
                  <a:chExt cx="236483" cy="236483"/>
                </a:xfrm>
              </p:grpSpPr>
              <p:sp>
                <p:nvSpPr>
                  <p:cNvPr id="98" name="Rounded Rectangle 132">
                    <a:extLst>
                      <a:ext uri="{FF2B5EF4-FFF2-40B4-BE49-F238E27FC236}">
                        <a16:creationId xmlns:a16="http://schemas.microsoft.com/office/drawing/2014/main" id="{146724FD-3DB1-2E4B-BC50-C71A6525CEC5}"/>
                      </a:ext>
                    </a:extLst>
                  </p:cNvPr>
                  <p:cNvSpPr/>
                  <p:nvPr/>
                </p:nvSpPr>
                <p:spPr>
                  <a:xfrm>
                    <a:off x="3733800" y="2343150"/>
                    <a:ext cx="236483" cy="236483"/>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99" name="Picture 98">
                    <a:extLst>
                      <a:ext uri="{FF2B5EF4-FFF2-40B4-BE49-F238E27FC236}">
                        <a16:creationId xmlns:a16="http://schemas.microsoft.com/office/drawing/2014/main" id="{0344201C-F0F1-AE42-B0A4-9ED425C9167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740438" y="2426435"/>
                    <a:ext cx="209261" cy="78473"/>
                  </a:xfrm>
                  <a:prstGeom prst="rect">
                    <a:avLst/>
                  </a:prstGeom>
                </p:spPr>
              </p:pic>
            </p:grpSp>
            <p:grpSp>
              <p:nvGrpSpPr>
                <p:cNvPr id="77" name="Group 76">
                  <a:extLst>
                    <a:ext uri="{FF2B5EF4-FFF2-40B4-BE49-F238E27FC236}">
                      <a16:creationId xmlns:a16="http://schemas.microsoft.com/office/drawing/2014/main" id="{BC7327E4-066B-4E46-9B0F-C23775E109F4}"/>
                    </a:ext>
                  </a:extLst>
                </p:cNvPr>
                <p:cNvGrpSpPr/>
                <p:nvPr/>
              </p:nvGrpSpPr>
              <p:grpSpPr>
                <a:xfrm>
                  <a:off x="4724400" y="2266950"/>
                  <a:ext cx="236483" cy="236483"/>
                  <a:chOff x="4724400" y="2266950"/>
                  <a:chExt cx="236483" cy="236483"/>
                </a:xfrm>
              </p:grpSpPr>
              <p:sp>
                <p:nvSpPr>
                  <p:cNvPr id="96" name="Rounded Rectangle 130">
                    <a:extLst>
                      <a:ext uri="{FF2B5EF4-FFF2-40B4-BE49-F238E27FC236}">
                        <a16:creationId xmlns:a16="http://schemas.microsoft.com/office/drawing/2014/main" id="{9D5C6D1C-8161-9E49-83D8-0D737C6302C3}"/>
                      </a:ext>
                    </a:extLst>
                  </p:cNvPr>
                  <p:cNvSpPr/>
                  <p:nvPr/>
                </p:nvSpPr>
                <p:spPr>
                  <a:xfrm>
                    <a:off x="4724400" y="2266950"/>
                    <a:ext cx="236483" cy="23648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97" name="Picture 96">
                    <a:extLst>
                      <a:ext uri="{FF2B5EF4-FFF2-40B4-BE49-F238E27FC236}">
                        <a16:creationId xmlns:a16="http://schemas.microsoft.com/office/drawing/2014/main" id="{E28364F1-3DA6-2D4E-9609-F2CCABE7AB1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785218" y="2282825"/>
                    <a:ext cx="106245" cy="194251"/>
                  </a:xfrm>
                  <a:prstGeom prst="rect">
                    <a:avLst/>
                  </a:prstGeom>
                </p:spPr>
              </p:pic>
            </p:grpSp>
            <p:grpSp>
              <p:nvGrpSpPr>
                <p:cNvPr id="78" name="Group 77">
                  <a:extLst>
                    <a:ext uri="{FF2B5EF4-FFF2-40B4-BE49-F238E27FC236}">
                      <a16:creationId xmlns:a16="http://schemas.microsoft.com/office/drawing/2014/main" id="{F017A204-829D-6B4B-B73F-46E521F87CE3}"/>
                    </a:ext>
                  </a:extLst>
                </p:cNvPr>
                <p:cNvGrpSpPr/>
                <p:nvPr/>
              </p:nvGrpSpPr>
              <p:grpSpPr>
                <a:xfrm>
                  <a:off x="4876800" y="1657350"/>
                  <a:ext cx="236483" cy="236483"/>
                  <a:chOff x="4876800" y="1657350"/>
                  <a:chExt cx="236483" cy="236483"/>
                </a:xfrm>
              </p:grpSpPr>
              <p:sp>
                <p:nvSpPr>
                  <p:cNvPr id="94" name="Rounded Rectangle 128">
                    <a:extLst>
                      <a:ext uri="{FF2B5EF4-FFF2-40B4-BE49-F238E27FC236}">
                        <a16:creationId xmlns:a16="http://schemas.microsoft.com/office/drawing/2014/main" id="{90A4BAF3-25D8-DC44-991F-90EB516E71A4}"/>
                      </a:ext>
                    </a:extLst>
                  </p:cNvPr>
                  <p:cNvSpPr/>
                  <p:nvPr/>
                </p:nvSpPr>
                <p:spPr>
                  <a:xfrm>
                    <a:off x="4876800" y="1657350"/>
                    <a:ext cx="236483" cy="236483"/>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95" name="Picture 94">
                    <a:extLst>
                      <a:ext uri="{FF2B5EF4-FFF2-40B4-BE49-F238E27FC236}">
                        <a16:creationId xmlns:a16="http://schemas.microsoft.com/office/drawing/2014/main" id="{AEC36928-9A3D-C24F-A457-474AE04FB49D}"/>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901202" y="1725941"/>
                    <a:ext cx="191498" cy="97358"/>
                  </a:xfrm>
                  <a:prstGeom prst="rect">
                    <a:avLst/>
                  </a:prstGeom>
                </p:spPr>
              </p:pic>
            </p:grpSp>
            <p:grpSp>
              <p:nvGrpSpPr>
                <p:cNvPr id="79" name="Group 78">
                  <a:extLst>
                    <a:ext uri="{FF2B5EF4-FFF2-40B4-BE49-F238E27FC236}">
                      <a16:creationId xmlns:a16="http://schemas.microsoft.com/office/drawing/2014/main" id="{05773B21-9A02-D64F-866C-1323D1C911AF}"/>
                    </a:ext>
                  </a:extLst>
                </p:cNvPr>
                <p:cNvGrpSpPr/>
                <p:nvPr/>
              </p:nvGrpSpPr>
              <p:grpSpPr>
                <a:xfrm>
                  <a:off x="5334000" y="2571750"/>
                  <a:ext cx="236483" cy="236483"/>
                  <a:chOff x="5334000" y="2571750"/>
                  <a:chExt cx="236483" cy="236483"/>
                </a:xfrm>
              </p:grpSpPr>
              <p:sp>
                <p:nvSpPr>
                  <p:cNvPr id="92" name="Rounded Rectangle 126">
                    <a:extLst>
                      <a:ext uri="{FF2B5EF4-FFF2-40B4-BE49-F238E27FC236}">
                        <a16:creationId xmlns:a16="http://schemas.microsoft.com/office/drawing/2014/main" id="{7C0FEC8E-4683-DB48-BDA2-50CE1CBA96A0}"/>
                      </a:ext>
                    </a:extLst>
                  </p:cNvPr>
                  <p:cNvSpPr/>
                  <p:nvPr/>
                </p:nvSpPr>
                <p:spPr>
                  <a:xfrm>
                    <a:off x="5334000" y="2571750"/>
                    <a:ext cx="236483" cy="23648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93" name="Picture 92">
                    <a:extLst>
                      <a:ext uri="{FF2B5EF4-FFF2-40B4-BE49-F238E27FC236}">
                        <a16:creationId xmlns:a16="http://schemas.microsoft.com/office/drawing/2014/main" id="{B7A77C3D-61F0-204F-A9EA-25F3E58E742F}"/>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354413" y="2629269"/>
                    <a:ext cx="195657" cy="120281"/>
                  </a:xfrm>
                  <a:prstGeom prst="rect">
                    <a:avLst/>
                  </a:prstGeom>
                </p:spPr>
              </p:pic>
            </p:grpSp>
            <p:grpSp>
              <p:nvGrpSpPr>
                <p:cNvPr id="80" name="Group 79">
                  <a:extLst>
                    <a:ext uri="{FF2B5EF4-FFF2-40B4-BE49-F238E27FC236}">
                      <a16:creationId xmlns:a16="http://schemas.microsoft.com/office/drawing/2014/main" id="{3C607DA3-1D2D-C147-9D99-9B6C4F44AFBB}"/>
                    </a:ext>
                  </a:extLst>
                </p:cNvPr>
                <p:cNvGrpSpPr/>
                <p:nvPr/>
              </p:nvGrpSpPr>
              <p:grpSpPr>
                <a:xfrm>
                  <a:off x="6137944" y="2465522"/>
                  <a:ext cx="496026" cy="733650"/>
                  <a:chOff x="6137944" y="2465522"/>
                  <a:chExt cx="496026" cy="733650"/>
                </a:xfrm>
              </p:grpSpPr>
              <p:sp>
                <p:nvSpPr>
                  <p:cNvPr id="90" name="Rounded Rectangle 124">
                    <a:extLst>
                      <a:ext uri="{FF2B5EF4-FFF2-40B4-BE49-F238E27FC236}">
                        <a16:creationId xmlns:a16="http://schemas.microsoft.com/office/drawing/2014/main" id="{C1293329-4903-6E46-BC8F-CC4BD87E839D}"/>
                      </a:ext>
                    </a:extLst>
                  </p:cNvPr>
                  <p:cNvSpPr/>
                  <p:nvPr/>
                </p:nvSpPr>
                <p:spPr>
                  <a:xfrm>
                    <a:off x="6397487" y="2962689"/>
                    <a:ext cx="236483" cy="23648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91" name="Picture 90">
                    <a:extLst>
                      <a:ext uri="{FF2B5EF4-FFF2-40B4-BE49-F238E27FC236}">
                        <a16:creationId xmlns:a16="http://schemas.microsoft.com/office/drawing/2014/main" id="{04153A34-57F6-6942-A83D-E64D318324F8}"/>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137944" y="2465522"/>
                    <a:ext cx="395257" cy="395257"/>
                  </a:xfrm>
                  <a:prstGeom prst="rect">
                    <a:avLst/>
                  </a:prstGeom>
                </p:spPr>
              </p:pic>
            </p:grpSp>
            <p:grpSp>
              <p:nvGrpSpPr>
                <p:cNvPr id="81" name="Group 80">
                  <a:extLst>
                    <a:ext uri="{FF2B5EF4-FFF2-40B4-BE49-F238E27FC236}">
                      <a16:creationId xmlns:a16="http://schemas.microsoft.com/office/drawing/2014/main" id="{876563EA-D8E1-0542-8BF4-C8712E6FA4BA}"/>
                    </a:ext>
                  </a:extLst>
                </p:cNvPr>
                <p:cNvGrpSpPr/>
                <p:nvPr/>
              </p:nvGrpSpPr>
              <p:grpSpPr>
                <a:xfrm>
                  <a:off x="4442456" y="2472009"/>
                  <a:ext cx="1701184" cy="988892"/>
                  <a:chOff x="4442456" y="2472009"/>
                  <a:chExt cx="1701184" cy="988892"/>
                </a:xfrm>
              </p:grpSpPr>
              <p:sp>
                <p:nvSpPr>
                  <p:cNvPr id="88" name="Rounded Rectangle 122">
                    <a:extLst>
                      <a:ext uri="{FF2B5EF4-FFF2-40B4-BE49-F238E27FC236}">
                        <a16:creationId xmlns:a16="http://schemas.microsoft.com/office/drawing/2014/main" id="{F775D084-0757-CF4D-954F-52BDCBAC305C}"/>
                      </a:ext>
                    </a:extLst>
                  </p:cNvPr>
                  <p:cNvSpPr/>
                  <p:nvPr/>
                </p:nvSpPr>
                <p:spPr>
                  <a:xfrm>
                    <a:off x="5907157" y="3224418"/>
                    <a:ext cx="236483" cy="23648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89" name="Picture 88">
                    <a:extLst>
                      <a:ext uri="{FF2B5EF4-FFF2-40B4-BE49-F238E27FC236}">
                        <a16:creationId xmlns:a16="http://schemas.microsoft.com/office/drawing/2014/main" id="{30D24AE1-42EE-664B-9BC0-8C8463D5F6DD}"/>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442456" y="2472009"/>
                    <a:ext cx="227099" cy="227099"/>
                  </a:xfrm>
                  <a:prstGeom prst="rect">
                    <a:avLst/>
                  </a:prstGeom>
                </p:spPr>
              </p:pic>
            </p:grpSp>
            <p:grpSp>
              <p:nvGrpSpPr>
                <p:cNvPr id="82" name="Group 81">
                  <a:extLst>
                    <a:ext uri="{FF2B5EF4-FFF2-40B4-BE49-F238E27FC236}">
                      <a16:creationId xmlns:a16="http://schemas.microsoft.com/office/drawing/2014/main" id="{4884B229-3951-094B-BFCA-EA3AC7B7DD38}"/>
                    </a:ext>
                  </a:extLst>
                </p:cNvPr>
                <p:cNvGrpSpPr/>
                <p:nvPr/>
              </p:nvGrpSpPr>
              <p:grpSpPr>
                <a:xfrm>
                  <a:off x="6055056" y="2003094"/>
                  <a:ext cx="236483" cy="236483"/>
                  <a:chOff x="6055056" y="2003094"/>
                  <a:chExt cx="236483" cy="236483"/>
                </a:xfrm>
              </p:grpSpPr>
              <p:sp>
                <p:nvSpPr>
                  <p:cNvPr id="86" name="Rounded Rectangle 120">
                    <a:extLst>
                      <a:ext uri="{FF2B5EF4-FFF2-40B4-BE49-F238E27FC236}">
                        <a16:creationId xmlns:a16="http://schemas.microsoft.com/office/drawing/2014/main" id="{96866036-E779-9741-BAC0-6BB216A3E9C5}"/>
                      </a:ext>
                    </a:extLst>
                  </p:cNvPr>
                  <p:cNvSpPr/>
                  <p:nvPr/>
                </p:nvSpPr>
                <p:spPr>
                  <a:xfrm>
                    <a:off x="6055056" y="2003094"/>
                    <a:ext cx="236483" cy="23648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87" name="Picture 86">
                    <a:extLst>
                      <a:ext uri="{FF2B5EF4-FFF2-40B4-BE49-F238E27FC236}">
                        <a16:creationId xmlns:a16="http://schemas.microsoft.com/office/drawing/2014/main" id="{C26C8CDF-2A45-934F-B336-F56C9EEC1BFD}"/>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077294" y="2024564"/>
                    <a:ext cx="197940" cy="169362"/>
                  </a:xfrm>
                  <a:prstGeom prst="rect">
                    <a:avLst/>
                  </a:prstGeom>
                </p:spPr>
              </p:pic>
            </p:grpSp>
            <p:grpSp>
              <p:nvGrpSpPr>
                <p:cNvPr id="83" name="Group 82">
                  <a:extLst>
                    <a:ext uri="{FF2B5EF4-FFF2-40B4-BE49-F238E27FC236}">
                      <a16:creationId xmlns:a16="http://schemas.microsoft.com/office/drawing/2014/main" id="{185FB66B-E19D-1E47-8FA7-6C09ED92BA2C}"/>
                    </a:ext>
                  </a:extLst>
                </p:cNvPr>
                <p:cNvGrpSpPr/>
                <p:nvPr/>
              </p:nvGrpSpPr>
              <p:grpSpPr>
                <a:xfrm>
                  <a:off x="4114800" y="2724150"/>
                  <a:ext cx="236483" cy="236483"/>
                  <a:chOff x="4114800" y="2724150"/>
                  <a:chExt cx="236483" cy="236483"/>
                </a:xfrm>
              </p:grpSpPr>
              <p:sp>
                <p:nvSpPr>
                  <p:cNvPr id="84" name="Rounded Rectangle 118">
                    <a:extLst>
                      <a:ext uri="{FF2B5EF4-FFF2-40B4-BE49-F238E27FC236}">
                        <a16:creationId xmlns:a16="http://schemas.microsoft.com/office/drawing/2014/main" id="{92B47B15-F96A-4E46-9355-7551D0C1B6DB}"/>
                      </a:ext>
                    </a:extLst>
                  </p:cNvPr>
                  <p:cNvSpPr/>
                  <p:nvPr/>
                </p:nvSpPr>
                <p:spPr>
                  <a:xfrm>
                    <a:off x="4114800" y="2724150"/>
                    <a:ext cx="236483" cy="236483"/>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85" name="Picture 84">
                    <a:extLst>
                      <a:ext uri="{FF2B5EF4-FFF2-40B4-BE49-F238E27FC236}">
                        <a16:creationId xmlns:a16="http://schemas.microsoft.com/office/drawing/2014/main" id="{7C11B825-12C5-CD4E-BA7D-57C881D6A963}"/>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152900" y="2752725"/>
                    <a:ext cx="155336" cy="174626"/>
                  </a:xfrm>
                  <a:prstGeom prst="rect">
                    <a:avLst/>
                  </a:prstGeom>
                </p:spPr>
              </p:pic>
            </p:grpSp>
          </p:grpSp>
        </p:grpSp>
        <p:grpSp>
          <p:nvGrpSpPr>
            <p:cNvPr id="109" name="Group 108">
              <a:extLst>
                <a:ext uri="{FF2B5EF4-FFF2-40B4-BE49-F238E27FC236}">
                  <a16:creationId xmlns:a16="http://schemas.microsoft.com/office/drawing/2014/main" id="{A1E431A4-AB42-084E-8A07-2F9B5A2C454B}"/>
                </a:ext>
              </a:extLst>
            </p:cNvPr>
            <p:cNvGrpSpPr/>
            <p:nvPr/>
          </p:nvGrpSpPr>
          <p:grpSpPr>
            <a:xfrm>
              <a:off x="3118552" y="1869738"/>
              <a:ext cx="5121438" cy="2348434"/>
              <a:chOff x="2296123" y="1479805"/>
              <a:chExt cx="4090390" cy="1875648"/>
            </a:xfrm>
          </p:grpSpPr>
          <p:grpSp>
            <p:nvGrpSpPr>
              <p:cNvPr id="110" name="Group 109">
                <a:extLst>
                  <a:ext uri="{FF2B5EF4-FFF2-40B4-BE49-F238E27FC236}">
                    <a16:creationId xmlns:a16="http://schemas.microsoft.com/office/drawing/2014/main" id="{3CE7C9DC-739D-7845-B51D-A419A221675C}"/>
                  </a:ext>
                </a:extLst>
              </p:cNvPr>
              <p:cNvGrpSpPr/>
              <p:nvPr/>
            </p:nvGrpSpPr>
            <p:grpSpPr>
              <a:xfrm>
                <a:off x="2763087" y="1676072"/>
                <a:ext cx="907290" cy="449434"/>
                <a:chOff x="2763087" y="1810826"/>
                <a:chExt cx="907290" cy="449434"/>
              </a:xfrm>
            </p:grpSpPr>
            <p:sp>
              <p:nvSpPr>
                <p:cNvPr id="136" name="Freeform 175">
                  <a:extLst>
                    <a:ext uri="{FF2B5EF4-FFF2-40B4-BE49-F238E27FC236}">
                      <a16:creationId xmlns:a16="http://schemas.microsoft.com/office/drawing/2014/main" id="{FF49ACA4-1041-0F4B-BA44-035301801EF2}"/>
                    </a:ext>
                  </a:extLst>
                </p:cNvPr>
                <p:cNvSpPr>
                  <a:spLocks/>
                </p:cNvSpPr>
                <p:nvPr/>
              </p:nvSpPr>
              <p:spPr bwMode="auto">
                <a:xfrm>
                  <a:off x="2763087" y="1810826"/>
                  <a:ext cx="907290" cy="449434"/>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bg2"/>
                </a:solidFill>
                <a:ln>
                  <a:solidFill>
                    <a:schemeClr val="bg1"/>
                  </a:solid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pic>
              <p:nvPicPr>
                <p:cNvPr id="135" name="Picture 134">
                  <a:extLst>
                    <a:ext uri="{FF2B5EF4-FFF2-40B4-BE49-F238E27FC236}">
                      <a16:creationId xmlns:a16="http://schemas.microsoft.com/office/drawing/2014/main" id="{4B3C329F-2B60-AB43-B5A9-5C30BAA48C06}"/>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121572" y="1936667"/>
                  <a:ext cx="407578" cy="268538"/>
                </a:xfrm>
                <a:prstGeom prst="rect">
                  <a:avLst/>
                </a:prstGeom>
              </p:spPr>
            </p:pic>
          </p:grpSp>
          <p:grpSp>
            <p:nvGrpSpPr>
              <p:cNvPr id="111" name="Group 110">
                <a:extLst>
                  <a:ext uri="{FF2B5EF4-FFF2-40B4-BE49-F238E27FC236}">
                    <a16:creationId xmlns:a16="http://schemas.microsoft.com/office/drawing/2014/main" id="{BEE8DA5D-7069-F841-8291-1767A3C5AD83}"/>
                  </a:ext>
                </a:extLst>
              </p:cNvPr>
              <p:cNvGrpSpPr/>
              <p:nvPr/>
            </p:nvGrpSpPr>
            <p:grpSpPr>
              <a:xfrm>
                <a:off x="5359695" y="1479805"/>
                <a:ext cx="907290" cy="449434"/>
                <a:chOff x="5359695" y="1479805"/>
                <a:chExt cx="907290" cy="449434"/>
              </a:xfrm>
            </p:grpSpPr>
            <p:sp>
              <p:nvSpPr>
                <p:cNvPr id="131" name="Freeform 170">
                  <a:extLst>
                    <a:ext uri="{FF2B5EF4-FFF2-40B4-BE49-F238E27FC236}">
                      <a16:creationId xmlns:a16="http://schemas.microsoft.com/office/drawing/2014/main" id="{912D6BA7-986D-504F-B512-7240A2C96188}"/>
                    </a:ext>
                  </a:extLst>
                </p:cNvPr>
                <p:cNvSpPr>
                  <a:spLocks/>
                </p:cNvSpPr>
                <p:nvPr/>
              </p:nvSpPr>
              <p:spPr bwMode="auto">
                <a:xfrm>
                  <a:off x="5359695" y="1479805"/>
                  <a:ext cx="907290" cy="449434"/>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bg2"/>
                </a:solidFill>
                <a:ln>
                  <a:solidFill>
                    <a:schemeClr val="bg1"/>
                  </a:solid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pic>
              <p:nvPicPr>
                <p:cNvPr id="130" name="Picture 129">
                  <a:extLst>
                    <a:ext uri="{FF2B5EF4-FFF2-40B4-BE49-F238E27FC236}">
                      <a16:creationId xmlns:a16="http://schemas.microsoft.com/office/drawing/2014/main" id="{74818881-A99E-AC46-8884-251955445420}"/>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5609556" y="1691134"/>
                  <a:ext cx="543414" cy="171461"/>
                </a:xfrm>
                <a:prstGeom prst="rect">
                  <a:avLst/>
                </a:prstGeom>
              </p:spPr>
            </p:pic>
          </p:grpSp>
          <p:grpSp>
            <p:nvGrpSpPr>
              <p:cNvPr id="112" name="Group 111">
                <a:extLst>
                  <a:ext uri="{FF2B5EF4-FFF2-40B4-BE49-F238E27FC236}">
                    <a16:creationId xmlns:a16="http://schemas.microsoft.com/office/drawing/2014/main" id="{665CEEC7-0851-224D-8C3B-C08E3326B34A}"/>
                  </a:ext>
                </a:extLst>
              </p:cNvPr>
              <p:cNvGrpSpPr/>
              <p:nvPr/>
            </p:nvGrpSpPr>
            <p:grpSpPr>
              <a:xfrm>
                <a:off x="4551708" y="2875166"/>
                <a:ext cx="961823" cy="480287"/>
                <a:chOff x="4482134" y="2904983"/>
                <a:chExt cx="961823" cy="480287"/>
              </a:xfrm>
            </p:grpSpPr>
            <p:sp>
              <p:nvSpPr>
                <p:cNvPr id="126" name="Freeform 165">
                  <a:extLst>
                    <a:ext uri="{FF2B5EF4-FFF2-40B4-BE49-F238E27FC236}">
                      <a16:creationId xmlns:a16="http://schemas.microsoft.com/office/drawing/2014/main" id="{4B2D908C-AA05-8548-B10A-7BDDF2D1D4C3}"/>
                    </a:ext>
                  </a:extLst>
                </p:cNvPr>
                <p:cNvSpPr>
                  <a:spLocks/>
                </p:cNvSpPr>
                <p:nvPr/>
              </p:nvSpPr>
              <p:spPr bwMode="auto">
                <a:xfrm>
                  <a:off x="4482134" y="2904983"/>
                  <a:ext cx="907290" cy="449434"/>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bg1"/>
                </a:solidFill>
                <a:ln>
                  <a:solidFill>
                    <a:schemeClr val="bg1"/>
                  </a:solid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pic>
              <p:nvPicPr>
                <p:cNvPr id="125" name="Picture 124">
                  <a:extLst>
                    <a:ext uri="{FF2B5EF4-FFF2-40B4-BE49-F238E27FC236}">
                      <a16:creationId xmlns:a16="http://schemas.microsoft.com/office/drawing/2014/main" id="{0E455E3E-F991-714A-99F4-A2BBC33069D8}"/>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691835" y="2962828"/>
                  <a:ext cx="752122" cy="422442"/>
                </a:xfrm>
                <a:prstGeom prst="rect">
                  <a:avLst/>
                </a:prstGeom>
              </p:spPr>
            </p:pic>
          </p:grpSp>
          <p:grpSp>
            <p:nvGrpSpPr>
              <p:cNvPr id="113" name="Group 112">
                <a:extLst>
                  <a:ext uri="{FF2B5EF4-FFF2-40B4-BE49-F238E27FC236}">
                    <a16:creationId xmlns:a16="http://schemas.microsoft.com/office/drawing/2014/main" id="{818D2437-2B60-754B-8C5A-F106B21A5021}"/>
                  </a:ext>
                </a:extLst>
              </p:cNvPr>
              <p:cNvGrpSpPr/>
              <p:nvPr/>
            </p:nvGrpSpPr>
            <p:grpSpPr>
              <a:xfrm>
                <a:off x="5586310" y="2773018"/>
                <a:ext cx="800203" cy="330152"/>
                <a:chOff x="5586310" y="2773018"/>
                <a:chExt cx="800203" cy="330152"/>
              </a:xfrm>
            </p:grpSpPr>
            <p:sp>
              <p:nvSpPr>
                <p:cNvPr id="120" name="Rounded Rectangle 159">
                  <a:extLst>
                    <a:ext uri="{FF2B5EF4-FFF2-40B4-BE49-F238E27FC236}">
                      <a16:creationId xmlns:a16="http://schemas.microsoft.com/office/drawing/2014/main" id="{550843DF-0138-F842-8710-E182222F7F1D}"/>
                    </a:ext>
                  </a:extLst>
                </p:cNvPr>
                <p:cNvSpPr/>
                <p:nvPr/>
              </p:nvSpPr>
              <p:spPr>
                <a:xfrm>
                  <a:off x="5605670" y="2773018"/>
                  <a:ext cx="725556" cy="318052"/>
                </a:xfrm>
                <a:prstGeom prst="roundRect">
                  <a:avLst>
                    <a:gd name="adj"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121" name="Picture 120">
                  <a:extLst>
                    <a:ext uri="{FF2B5EF4-FFF2-40B4-BE49-F238E27FC236}">
                      <a16:creationId xmlns:a16="http://schemas.microsoft.com/office/drawing/2014/main" id="{441FFADD-51EE-9E49-A24E-926BA1A41AD4}"/>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671378" y="2821712"/>
                  <a:ext cx="272222" cy="152710"/>
                </a:xfrm>
                <a:prstGeom prst="rect">
                  <a:avLst/>
                </a:prstGeom>
              </p:spPr>
            </p:pic>
            <p:pic>
              <p:nvPicPr>
                <p:cNvPr id="122" name="Picture 121">
                  <a:extLst>
                    <a:ext uri="{FF2B5EF4-FFF2-40B4-BE49-F238E27FC236}">
                      <a16:creationId xmlns:a16="http://schemas.microsoft.com/office/drawing/2014/main" id="{A048CC70-DE7D-684F-899D-2D0B0FC53211}"/>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999922" y="2821712"/>
                  <a:ext cx="272222" cy="152710"/>
                </a:xfrm>
                <a:prstGeom prst="rect">
                  <a:avLst/>
                </a:prstGeom>
              </p:spPr>
            </p:pic>
            <p:sp>
              <p:nvSpPr>
                <p:cNvPr id="123" name="TextBox 122">
                  <a:extLst>
                    <a:ext uri="{FF2B5EF4-FFF2-40B4-BE49-F238E27FC236}">
                      <a16:creationId xmlns:a16="http://schemas.microsoft.com/office/drawing/2014/main" id="{9A5F59CB-0772-FA4C-A829-6DE27B5A6353}"/>
                    </a:ext>
                  </a:extLst>
                </p:cNvPr>
                <p:cNvSpPr txBox="1"/>
                <p:nvPr/>
              </p:nvSpPr>
              <p:spPr>
                <a:xfrm>
                  <a:off x="5586310" y="2947435"/>
                  <a:ext cx="800203" cy="155735"/>
                </a:xfrm>
                <a:prstGeom prst="rect">
                  <a:avLst/>
                </a:prstGeom>
                <a:noFill/>
              </p:spPr>
              <p:txBody>
                <a:bodyPr wrap="square" rtlCol="0">
                  <a:spAutoFit/>
                </a:bodyPr>
                <a:lstStyle/>
                <a:p>
                  <a:pPr algn="ctr" defTabSz="609418" eaLnBrk="1" fontAlgn="auto" hangingPunct="1">
                    <a:spcBef>
                      <a:spcPts val="0"/>
                    </a:spcBef>
                    <a:spcAft>
                      <a:spcPts val="0"/>
                    </a:spcAft>
                    <a:defRPr/>
                  </a:pPr>
                  <a:r>
                    <a:rPr lang="en-US" sz="667">
                      <a:solidFill>
                        <a:srgbClr val="FFFFFF"/>
                      </a:solidFill>
                      <a:latin typeface="AppD Sans" pitchFamily="2" charset="77"/>
                      <a:ea typeface="CiscoSansTT Light" charset="0"/>
                      <a:cs typeface="CiscoSansTT Light" charset="0"/>
                    </a:rPr>
                    <a:t>COLOCATION</a:t>
                  </a:r>
                </a:p>
              </p:txBody>
            </p:sp>
          </p:grpSp>
          <p:grpSp>
            <p:nvGrpSpPr>
              <p:cNvPr id="114" name="Group 113">
                <a:extLst>
                  <a:ext uri="{FF2B5EF4-FFF2-40B4-BE49-F238E27FC236}">
                    <a16:creationId xmlns:a16="http://schemas.microsoft.com/office/drawing/2014/main" id="{8501B7A7-244F-564C-A202-A8F56598E194}"/>
                  </a:ext>
                </a:extLst>
              </p:cNvPr>
              <p:cNvGrpSpPr/>
              <p:nvPr/>
            </p:nvGrpSpPr>
            <p:grpSpPr>
              <a:xfrm>
                <a:off x="2296123" y="2630414"/>
                <a:ext cx="907290" cy="449434"/>
                <a:chOff x="2382751" y="2707416"/>
                <a:chExt cx="907290" cy="449434"/>
              </a:xfrm>
            </p:grpSpPr>
            <p:sp>
              <p:nvSpPr>
                <p:cNvPr id="117" name="Freeform 156">
                  <a:extLst>
                    <a:ext uri="{FF2B5EF4-FFF2-40B4-BE49-F238E27FC236}">
                      <a16:creationId xmlns:a16="http://schemas.microsoft.com/office/drawing/2014/main" id="{0EEDD657-C9CC-4243-A49D-E2EB986CBAA0}"/>
                    </a:ext>
                  </a:extLst>
                </p:cNvPr>
                <p:cNvSpPr>
                  <a:spLocks/>
                </p:cNvSpPr>
                <p:nvPr/>
              </p:nvSpPr>
              <p:spPr bwMode="auto">
                <a:xfrm>
                  <a:off x="2382751" y="2707416"/>
                  <a:ext cx="907290" cy="449434"/>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bg2"/>
                </a:solidFill>
                <a:ln>
                  <a:solidFill>
                    <a:schemeClr val="bg1"/>
                  </a:solid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pic>
              <p:nvPicPr>
                <p:cNvPr id="116" name="Picture 115">
                  <a:extLst>
                    <a:ext uri="{FF2B5EF4-FFF2-40B4-BE49-F238E27FC236}">
                      <a16:creationId xmlns:a16="http://schemas.microsoft.com/office/drawing/2014/main" id="{15586978-E550-9948-9C3A-1A160C0D0614}"/>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2767401" y="2893281"/>
                  <a:ext cx="342120" cy="204737"/>
                </a:xfrm>
                <a:prstGeom prst="rect">
                  <a:avLst/>
                </a:prstGeom>
              </p:spPr>
            </p:pic>
          </p:grpSp>
        </p:grpSp>
        <p:grpSp>
          <p:nvGrpSpPr>
            <p:cNvPr id="139" name="Group 138">
              <a:extLst>
                <a:ext uri="{FF2B5EF4-FFF2-40B4-BE49-F238E27FC236}">
                  <a16:creationId xmlns:a16="http://schemas.microsoft.com/office/drawing/2014/main" id="{EB709F15-64FE-A840-AC7A-D56E03078D90}"/>
                </a:ext>
              </a:extLst>
            </p:cNvPr>
            <p:cNvGrpSpPr/>
            <p:nvPr/>
          </p:nvGrpSpPr>
          <p:grpSpPr>
            <a:xfrm>
              <a:off x="5294158" y="2349429"/>
              <a:ext cx="864758" cy="830971"/>
              <a:chOff x="4033734" y="1862924"/>
              <a:chExt cx="690665" cy="663680"/>
            </a:xfrm>
          </p:grpSpPr>
          <p:sp>
            <p:nvSpPr>
              <p:cNvPr id="140" name="TextBox 139">
                <a:extLst>
                  <a:ext uri="{FF2B5EF4-FFF2-40B4-BE49-F238E27FC236}">
                    <a16:creationId xmlns:a16="http://schemas.microsoft.com/office/drawing/2014/main" id="{464924F6-969A-FB41-8D3A-7DF4E1BDDC3E}"/>
                  </a:ext>
                </a:extLst>
              </p:cNvPr>
              <p:cNvSpPr txBox="1"/>
              <p:nvPr/>
            </p:nvSpPr>
            <p:spPr>
              <a:xfrm>
                <a:off x="4033734" y="2223534"/>
                <a:ext cx="690665" cy="303070"/>
              </a:xfrm>
              <a:prstGeom prst="rect">
                <a:avLst/>
              </a:prstGeom>
              <a:noFill/>
            </p:spPr>
            <p:txBody>
              <a:bodyPr wrap="square" rtlCol="0">
                <a:spAutoFit/>
              </a:bodyPr>
              <a:lstStyle/>
              <a:p>
                <a:pPr algn="ctr" defTabSz="609418" eaLnBrk="1" fontAlgn="auto" hangingPunct="1">
                  <a:spcBef>
                    <a:spcPts val="0"/>
                  </a:spcBef>
                  <a:spcAft>
                    <a:spcPts val="0"/>
                  </a:spcAft>
                  <a:defRPr/>
                </a:pPr>
                <a:r>
                  <a:rPr lang="en-US" sz="933">
                    <a:solidFill>
                      <a:srgbClr val="FFFFFF"/>
                    </a:solidFill>
                    <a:latin typeface="AppD Sans" pitchFamily="2" charset="77"/>
                    <a:ea typeface="CiscoSansTT Light" charset="0"/>
                    <a:cs typeface="CiscoSansTT Light" charset="0"/>
                  </a:rPr>
                  <a:t>CLOUD </a:t>
                </a:r>
                <a:br>
                  <a:rPr lang="en-US" sz="933">
                    <a:solidFill>
                      <a:srgbClr val="FFFFFF"/>
                    </a:solidFill>
                    <a:latin typeface="AppD Sans" pitchFamily="2" charset="77"/>
                    <a:ea typeface="CiscoSansTT Light" charset="0"/>
                    <a:cs typeface="CiscoSansTT Light" charset="0"/>
                  </a:rPr>
                </a:br>
                <a:r>
                  <a:rPr lang="en-US" sz="933">
                    <a:solidFill>
                      <a:srgbClr val="FFFFFF"/>
                    </a:solidFill>
                    <a:latin typeface="AppD Sans" pitchFamily="2" charset="77"/>
                    <a:ea typeface="CiscoSansTT Light" charset="0"/>
                    <a:cs typeface="CiscoSansTT Light" charset="0"/>
                  </a:rPr>
                  <a:t>PROVIDERS</a:t>
                </a:r>
              </a:p>
            </p:txBody>
          </p:sp>
          <p:sp>
            <p:nvSpPr>
              <p:cNvPr id="142" name="Oval 141">
                <a:extLst>
                  <a:ext uri="{FF2B5EF4-FFF2-40B4-BE49-F238E27FC236}">
                    <a16:creationId xmlns:a16="http://schemas.microsoft.com/office/drawing/2014/main" id="{7E08DD01-9736-954C-B8AA-0EA1AC1FDC1C}"/>
                  </a:ext>
                </a:extLst>
              </p:cNvPr>
              <p:cNvSpPr>
                <a:spLocks noChangeAspect="1"/>
              </p:cNvSpPr>
              <p:nvPr/>
            </p:nvSpPr>
            <p:spPr>
              <a:xfrm>
                <a:off x="4158357" y="1862924"/>
                <a:ext cx="376096" cy="376178"/>
              </a:xfrm>
              <a:prstGeom prst="ellipse">
                <a:avLst/>
              </a:prstGeom>
              <a:solidFill>
                <a:srgbClr val="00BCEB"/>
              </a:solidFill>
              <a:ln w="25400" cap="flat" cmpd="sng" algn="ctr">
                <a:noFill/>
                <a:prstDash val="solid"/>
              </a:ln>
              <a:effectLst/>
            </p:spPr>
            <p:txBody>
              <a:bodyPr rtlCol="0" anchor="ctr"/>
              <a:lstStyle/>
              <a:p>
                <a:pPr algn="ctr" defTabSz="1071069" eaLnBrk="1" fontAlgn="auto" hangingPunct="1">
                  <a:spcBef>
                    <a:spcPts val="0"/>
                  </a:spcBef>
                  <a:spcAft>
                    <a:spcPts val="0"/>
                  </a:spcAft>
                  <a:defRPr/>
                </a:pPr>
                <a:endParaRPr lang="en-US" sz="933" kern="0">
                  <a:solidFill>
                    <a:srgbClr val="00BCEB"/>
                  </a:solidFill>
                  <a:latin typeface="CiscoSansTT ExtraLight"/>
                  <a:ea typeface="+mn-ea"/>
                </a:endParaRPr>
              </a:p>
            </p:txBody>
          </p:sp>
        </p:grpSp>
        <p:sp>
          <p:nvSpPr>
            <p:cNvPr id="150" name="TextBox 149">
              <a:extLst>
                <a:ext uri="{FF2B5EF4-FFF2-40B4-BE49-F238E27FC236}">
                  <a16:creationId xmlns:a16="http://schemas.microsoft.com/office/drawing/2014/main" id="{5F289BC0-F365-2A45-9364-0C68C0BCDD18}"/>
                </a:ext>
              </a:extLst>
            </p:cNvPr>
            <p:cNvSpPr txBox="1">
              <a:spLocks noChangeAspect="1"/>
            </p:cNvSpPr>
            <p:nvPr/>
          </p:nvSpPr>
          <p:spPr>
            <a:xfrm>
              <a:off x="2145429" y="1968990"/>
              <a:ext cx="761130" cy="3398455"/>
            </a:xfrm>
            <a:custGeom>
              <a:avLst/>
              <a:gdLst>
                <a:gd name="connsiteX0" fmla="*/ 187884 w 226847"/>
                <a:gd name="connsiteY0" fmla="*/ 0 h 1833764"/>
                <a:gd name="connsiteX1" fmla="*/ 226847 w 226847"/>
                <a:gd name="connsiteY1" fmla="*/ 0 h 1833764"/>
                <a:gd name="connsiteX2" fmla="*/ 226847 w 226847"/>
                <a:gd name="connsiteY2" fmla="*/ 1833764 h 1833764"/>
                <a:gd name="connsiteX3" fmla="*/ 190605 w 226847"/>
                <a:gd name="connsiteY3" fmla="*/ 1833764 h 1833764"/>
                <a:gd name="connsiteX4" fmla="*/ 182127 w 226847"/>
                <a:gd name="connsiteY4" fmla="*/ 1816165 h 1833764"/>
                <a:gd name="connsiteX5" fmla="*/ 0 w 226847"/>
                <a:gd name="connsiteY5" fmla="*/ 914058 h 1833764"/>
                <a:gd name="connsiteX6" fmla="*/ 182127 w 226847"/>
                <a:gd name="connsiteY6" fmla="*/ 11952 h 1833764"/>
                <a:gd name="connsiteX0" fmla="*/ 226847 w 318287"/>
                <a:gd name="connsiteY0" fmla="*/ 0 h 1833764"/>
                <a:gd name="connsiteX1" fmla="*/ 226847 w 318287"/>
                <a:gd name="connsiteY1" fmla="*/ 1833764 h 1833764"/>
                <a:gd name="connsiteX2" fmla="*/ 190605 w 318287"/>
                <a:gd name="connsiteY2" fmla="*/ 1833764 h 1833764"/>
                <a:gd name="connsiteX3" fmla="*/ 182127 w 318287"/>
                <a:gd name="connsiteY3" fmla="*/ 1816165 h 1833764"/>
                <a:gd name="connsiteX4" fmla="*/ 0 w 318287"/>
                <a:gd name="connsiteY4" fmla="*/ 914058 h 1833764"/>
                <a:gd name="connsiteX5" fmla="*/ 182127 w 318287"/>
                <a:gd name="connsiteY5" fmla="*/ 11952 h 1833764"/>
                <a:gd name="connsiteX6" fmla="*/ 187884 w 318287"/>
                <a:gd name="connsiteY6" fmla="*/ 0 h 1833764"/>
                <a:gd name="connsiteX7" fmla="*/ 318287 w 318287"/>
                <a:gd name="connsiteY7" fmla="*/ 91440 h 1833764"/>
                <a:gd name="connsiteX0" fmla="*/ 226847 w 226847"/>
                <a:gd name="connsiteY0" fmla="*/ 0 h 1833764"/>
                <a:gd name="connsiteX1" fmla="*/ 226847 w 226847"/>
                <a:gd name="connsiteY1" fmla="*/ 1833764 h 1833764"/>
                <a:gd name="connsiteX2" fmla="*/ 190605 w 226847"/>
                <a:gd name="connsiteY2" fmla="*/ 1833764 h 1833764"/>
                <a:gd name="connsiteX3" fmla="*/ 182127 w 226847"/>
                <a:gd name="connsiteY3" fmla="*/ 1816165 h 1833764"/>
                <a:gd name="connsiteX4" fmla="*/ 0 w 226847"/>
                <a:gd name="connsiteY4" fmla="*/ 914058 h 1833764"/>
                <a:gd name="connsiteX5" fmla="*/ 182127 w 226847"/>
                <a:gd name="connsiteY5" fmla="*/ 11952 h 1833764"/>
                <a:gd name="connsiteX6" fmla="*/ 187884 w 226847"/>
                <a:gd name="connsiteY6" fmla="*/ 0 h 1833764"/>
                <a:gd name="connsiteX0" fmla="*/ 226847 w 226847"/>
                <a:gd name="connsiteY0" fmla="*/ 1833764 h 1833764"/>
                <a:gd name="connsiteX1" fmla="*/ 190605 w 226847"/>
                <a:gd name="connsiteY1" fmla="*/ 1833764 h 1833764"/>
                <a:gd name="connsiteX2" fmla="*/ 182127 w 226847"/>
                <a:gd name="connsiteY2" fmla="*/ 1816165 h 1833764"/>
                <a:gd name="connsiteX3" fmla="*/ 0 w 226847"/>
                <a:gd name="connsiteY3" fmla="*/ 914058 h 1833764"/>
                <a:gd name="connsiteX4" fmla="*/ 182127 w 226847"/>
                <a:gd name="connsiteY4" fmla="*/ 11952 h 1833764"/>
                <a:gd name="connsiteX5" fmla="*/ 187884 w 226847"/>
                <a:gd name="connsiteY5" fmla="*/ 0 h 1833764"/>
                <a:gd name="connsiteX0" fmla="*/ 190605 w 190605"/>
                <a:gd name="connsiteY0" fmla="*/ 1833764 h 1833764"/>
                <a:gd name="connsiteX1" fmla="*/ 182127 w 190605"/>
                <a:gd name="connsiteY1" fmla="*/ 1816165 h 1833764"/>
                <a:gd name="connsiteX2" fmla="*/ 0 w 190605"/>
                <a:gd name="connsiteY2" fmla="*/ 914058 h 1833764"/>
                <a:gd name="connsiteX3" fmla="*/ 182127 w 190605"/>
                <a:gd name="connsiteY3" fmla="*/ 11952 h 1833764"/>
                <a:gd name="connsiteX4" fmla="*/ 187884 w 190605"/>
                <a:gd name="connsiteY4" fmla="*/ 0 h 183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05" h="1833764">
                  <a:moveTo>
                    <a:pt x="190605" y="1833764"/>
                  </a:moveTo>
                  <a:lnTo>
                    <a:pt x="182127" y="1816165"/>
                  </a:lnTo>
                  <a:cubicBezTo>
                    <a:pt x="64851" y="1538894"/>
                    <a:pt x="0" y="1234049"/>
                    <a:pt x="0" y="914058"/>
                  </a:cubicBezTo>
                  <a:cubicBezTo>
                    <a:pt x="0" y="594067"/>
                    <a:pt x="64851" y="289223"/>
                    <a:pt x="182127" y="11952"/>
                  </a:cubicBezTo>
                  <a:lnTo>
                    <a:pt x="187884" y="0"/>
                  </a:lnTo>
                </a:path>
              </a:pathLst>
            </a:custGeom>
            <a:noFill/>
            <a:ln w="38100" cap="rnd">
              <a:solidFill>
                <a:schemeClr val="bg1"/>
              </a:solidFill>
              <a:prstDash val="sysDot"/>
            </a:ln>
          </p:spPr>
          <p:txBody>
            <a:bodyPr wrap="square" rtlCol="0" anchor="ctr">
              <a:noAutofit/>
            </a:bodyPr>
            <a:lstStyle/>
            <a:p>
              <a:pPr algn="ctr" defTabSz="609418" eaLnBrk="1" fontAlgn="auto" hangingPunct="1">
                <a:lnSpc>
                  <a:spcPct val="90000"/>
                </a:lnSpc>
                <a:spcBef>
                  <a:spcPts val="0"/>
                </a:spcBef>
                <a:spcAft>
                  <a:spcPts val="0"/>
                </a:spcAft>
                <a:defRPr/>
              </a:pPr>
              <a:endParaRPr lang="en-GB" sz="2000" noProof="1">
                <a:solidFill>
                  <a:srgbClr val="282828"/>
                </a:solidFill>
                <a:latin typeface="CiscoSansTT ExtraLight"/>
                <a:ea typeface="+mn-ea"/>
                <a:cs typeface="Calibri" pitchFamily="34" charset="0"/>
              </a:endParaRPr>
            </a:p>
          </p:txBody>
        </p:sp>
        <p:sp>
          <p:nvSpPr>
            <p:cNvPr id="157" name="TextBox 156">
              <a:extLst>
                <a:ext uri="{FF2B5EF4-FFF2-40B4-BE49-F238E27FC236}">
                  <a16:creationId xmlns:a16="http://schemas.microsoft.com/office/drawing/2014/main" id="{F6FE27E6-C934-AA40-AF01-C4933DC9468B}"/>
                </a:ext>
              </a:extLst>
            </p:cNvPr>
            <p:cNvSpPr txBox="1">
              <a:spLocks noChangeAspect="1"/>
            </p:cNvSpPr>
            <p:nvPr/>
          </p:nvSpPr>
          <p:spPr>
            <a:xfrm flipH="1">
              <a:off x="9061450" y="1941393"/>
              <a:ext cx="761130" cy="3398455"/>
            </a:xfrm>
            <a:custGeom>
              <a:avLst/>
              <a:gdLst>
                <a:gd name="connsiteX0" fmla="*/ 187884 w 226847"/>
                <a:gd name="connsiteY0" fmla="*/ 0 h 1833764"/>
                <a:gd name="connsiteX1" fmla="*/ 226847 w 226847"/>
                <a:gd name="connsiteY1" fmla="*/ 0 h 1833764"/>
                <a:gd name="connsiteX2" fmla="*/ 226847 w 226847"/>
                <a:gd name="connsiteY2" fmla="*/ 1833764 h 1833764"/>
                <a:gd name="connsiteX3" fmla="*/ 190605 w 226847"/>
                <a:gd name="connsiteY3" fmla="*/ 1833764 h 1833764"/>
                <a:gd name="connsiteX4" fmla="*/ 182127 w 226847"/>
                <a:gd name="connsiteY4" fmla="*/ 1816165 h 1833764"/>
                <a:gd name="connsiteX5" fmla="*/ 0 w 226847"/>
                <a:gd name="connsiteY5" fmla="*/ 914058 h 1833764"/>
                <a:gd name="connsiteX6" fmla="*/ 182127 w 226847"/>
                <a:gd name="connsiteY6" fmla="*/ 11952 h 1833764"/>
                <a:gd name="connsiteX0" fmla="*/ 226847 w 318287"/>
                <a:gd name="connsiteY0" fmla="*/ 0 h 1833764"/>
                <a:gd name="connsiteX1" fmla="*/ 226847 w 318287"/>
                <a:gd name="connsiteY1" fmla="*/ 1833764 h 1833764"/>
                <a:gd name="connsiteX2" fmla="*/ 190605 w 318287"/>
                <a:gd name="connsiteY2" fmla="*/ 1833764 h 1833764"/>
                <a:gd name="connsiteX3" fmla="*/ 182127 w 318287"/>
                <a:gd name="connsiteY3" fmla="*/ 1816165 h 1833764"/>
                <a:gd name="connsiteX4" fmla="*/ 0 w 318287"/>
                <a:gd name="connsiteY4" fmla="*/ 914058 h 1833764"/>
                <a:gd name="connsiteX5" fmla="*/ 182127 w 318287"/>
                <a:gd name="connsiteY5" fmla="*/ 11952 h 1833764"/>
                <a:gd name="connsiteX6" fmla="*/ 187884 w 318287"/>
                <a:gd name="connsiteY6" fmla="*/ 0 h 1833764"/>
                <a:gd name="connsiteX7" fmla="*/ 318287 w 318287"/>
                <a:gd name="connsiteY7" fmla="*/ 91440 h 1833764"/>
                <a:gd name="connsiteX0" fmla="*/ 226847 w 226847"/>
                <a:gd name="connsiteY0" fmla="*/ 0 h 1833764"/>
                <a:gd name="connsiteX1" fmla="*/ 226847 w 226847"/>
                <a:gd name="connsiteY1" fmla="*/ 1833764 h 1833764"/>
                <a:gd name="connsiteX2" fmla="*/ 190605 w 226847"/>
                <a:gd name="connsiteY2" fmla="*/ 1833764 h 1833764"/>
                <a:gd name="connsiteX3" fmla="*/ 182127 w 226847"/>
                <a:gd name="connsiteY3" fmla="*/ 1816165 h 1833764"/>
                <a:gd name="connsiteX4" fmla="*/ 0 w 226847"/>
                <a:gd name="connsiteY4" fmla="*/ 914058 h 1833764"/>
                <a:gd name="connsiteX5" fmla="*/ 182127 w 226847"/>
                <a:gd name="connsiteY5" fmla="*/ 11952 h 1833764"/>
                <a:gd name="connsiteX6" fmla="*/ 187884 w 226847"/>
                <a:gd name="connsiteY6" fmla="*/ 0 h 1833764"/>
                <a:gd name="connsiteX0" fmla="*/ 226847 w 226847"/>
                <a:gd name="connsiteY0" fmla="*/ 1833764 h 1833764"/>
                <a:gd name="connsiteX1" fmla="*/ 190605 w 226847"/>
                <a:gd name="connsiteY1" fmla="*/ 1833764 h 1833764"/>
                <a:gd name="connsiteX2" fmla="*/ 182127 w 226847"/>
                <a:gd name="connsiteY2" fmla="*/ 1816165 h 1833764"/>
                <a:gd name="connsiteX3" fmla="*/ 0 w 226847"/>
                <a:gd name="connsiteY3" fmla="*/ 914058 h 1833764"/>
                <a:gd name="connsiteX4" fmla="*/ 182127 w 226847"/>
                <a:gd name="connsiteY4" fmla="*/ 11952 h 1833764"/>
                <a:gd name="connsiteX5" fmla="*/ 187884 w 226847"/>
                <a:gd name="connsiteY5" fmla="*/ 0 h 1833764"/>
                <a:gd name="connsiteX0" fmla="*/ 190605 w 190605"/>
                <a:gd name="connsiteY0" fmla="*/ 1833764 h 1833764"/>
                <a:gd name="connsiteX1" fmla="*/ 182127 w 190605"/>
                <a:gd name="connsiteY1" fmla="*/ 1816165 h 1833764"/>
                <a:gd name="connsiteX2" fmla="*/ 0 w 190605"/>
                <a:gd name="connsiteY2" fmla="*/ 914058 h 1833764"/>
                <a:gd name="connsiteX3" fmla="*/ 182127 w 190605"/>
                <a:gd name="connsiteY3" fmla="*/ 11952 h 1833764"/>
                <a:gd name="connsiteX4" fmla="*/ 187884 w 190605"/>
                <a:gd name="connsiteY4" fmla="*/ 0 h 183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05" h="1833764">
                  <a:moveTo>
                    <a:pt x="190605" y="1833764"/>
                  </a:moveTo>
                  <a:lnTo>
                    <a:pt x="182127" y="1816165"/>
                  </a:lnTo>
                  <a:cubicBezTo>
                    <a:pt x="64851" y="1538894"/>
                    <a:pt x="0" y="1234049"/>
                    <a:pt x="0" y="914058"/>
                  </a:cubicBezTo>
                  <a:cubicBezTo>
                    <a:pt x="0" y="594067"/>
                    <a:pt x="64851" y="289223"/>
                    <a:pt x="182127" y="11952"/>
                  </a:cubicBezTo>
                  <a:lnTo>
                    <a:pt x="187884" y="0"/>
                  </a:lnTo>
                </a:path>
              </a:pathLst>
            </a:custGeom>
            <a:noFill/>
            <a:ln w="38100" cap="rnd">
              <a:solidFill>
                <a:schemeClr val="bg1"/>
              </a:solidFill>
              <a:prstDash val="sysDot"/>
            </a:ln>
          </p:spPr>
          <p:txBody>
            <a:bodyPr wrap="square" rtlCol="0" anchor="ctr">
              <a:noAutofit/>
            </a:bodyPr>
            <a:lstStyle/>
            <a:p>
              <a:pPr algn="ctr" defTabSz="609418" eaLnBrk="1" fontAlgn="auto" hangingPunct="1">
                <a:lnSpc>
                  <a:spcPct val="90000"/>
                </a:lnSpc>
                <a:spcBef>
                  <a:spcPts val="0"/>
                </a:spcBef>
                <a:spcAft>
                  <a:spcPts val="0"/>
                </a:spcAft>
                <a:defRPr/>
              </a:pPr>
              <a:endParaRPr lang="en-GB" sz="2000" noProof="1">
                <a:solidFill>
                  <a:srgbClr val="282828"/>
                </a:solidFill>
                <a:latin typeface="CiscoSansTT ExtraLight"/>
                <a:ea typeface="+mn-ea"/>
                <a:cs typeface="Calibri" pitchFamily="34" charset="0"/>
              </a:endParaRPr>
            </a:p>
          </p:txBody>
        </p:sp>
        <p:grpSp>
          <p:nvGrpSpPr>
            <p:cNvPr id="147" name="Group 146">
              <a:extLst>
                <a:ext uri="{FF2B5EF4-FFF2-40B4-BE49-F238E27FC236}">
                  <a16:creationId xmlns:a16="http://schemas.microsoft.com/office/drawing/2014/main" id="{A2CFF562-F1B1-8640-B909-3346FEE2E5B2}"/>
                </a:ext>
              </a:extLst>
            </p:cNvPr>
            <p:cNvGrpSpPr/>
            <p:nvPr/>
          </p:nvGrpSpPr>
          <p:grpSpPr>
            <a:xfrm>
              <a:off x="8490793" y="2627679"/>
              <a:ext cx="445412" cy="445412"/>
              <a:chOff x="8490793" y="2627679"/>
              <a:chExt cx="445412" cy="445412"/>
            </a:xfrm>
          </p:grpSpPr>
          <p:sp>
            <p:nvSpPr>
              <p:cNvPr id="54" name="Oval 53">
                <a:extLst>
                  <a:ext uri="{FF2B5EF4-FFF2-40B4-BE49-F238E27FC236}">
                    <a16:creationId xmlns:a16="http://schemas.microsoft.com/office/drawing/2014/main" id="{F2205E76-5A77-764E-9626-9A787935F366}"/>
                  </a:ext>
                </a:extLst>
              </p:cNvPr>
              <p:cNvSpPr/>
              <p:nvPr/>
            </p:nvSpPr>
            <p:spPr>
              <a:xfrm>
                <a:off x="8490793" y="2627679"/>
                <a:ext cx="445412" cy="44541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186" name="Graphic 185">
                <a:extLst>
                  <a:ext uri="{FF2B5EF4-FFF2-40B4-BE49-F238E27FC236}">
                    <a16:creationId xmlns:a16="http://schemas.microsoft.com/office/drawing/2014/main" id="{1375A71C-C3BC-D746-91FE-204F52F8C14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50275" y="2747043"/>
                <a:ext cx="326447" cy="233177"/>
              </a:xfrm>
              <a:prstGeom prst="rect">
                <a:avLst/>
              </a:prstGeom>
            </p:spPr>
          </p:pic>
        </p:grpSp>
        <p:pic>
          <p:nvPicPr>
            <p:cNvPr id="545794" name="Picture 2" descr="Media Download Center">
              <a:extLst>
                <a:ext uri="{FF2B5EF4-FFF2-40B4-BE49-F238E27FC236}">
                  <a16:creationId xmlns:a16="http://schemas.microsoft.com/office/drawing/2014/main" id="{7EB0528C-91BB-E443-A51F-CB2CA641A223}"/>
                </a:ext>
              </a:extLst>
            </p:cNvPr>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4346358" y="3381842"/>
              <a:ext cx="890163" cy="200339"/>
            </a:xfrm>
            <a:prstGeom prst="rect">
              <a:avLst/>
            </a:prstGeom>
            <a:noFill/>
            <a:extLst>
              <a:ext uri="{909E8E84-426E-40DD-AFC4-6F175D3DCCD1}">
                <a14:hiddenFill xmlns:a14="http://schemas.microsoft.com/office/drawing/2010/main">
                  <a:solidFill>
                    <a:srgbClr val="FFFFFF"/>
                  </a:solidFill>
                </a14:hiddenFill>
              </a:ext>
            </a:extLst>
          </p:spPr>
        </p:pic>
        <p:sp>
          <p:nvSpPr>
            <p:cNvPr id="201" name="TextBox 189">
              <a:extLst>
                <a:ext uri="{FF2B5EF4-FFF2-40B4-BE49-F238E27FC236}">
                  <a16:creationId xmlns:a16="http://schemas.microsoft.com/office/drawing/2014/main" id="{2B86C9A5-54C8-DB47-96BD-97F3A88A95F8}"/>
                </a:ext>
              </a:extLst>
            </p:cNvPr>
            <p:cNvSpPr txBox="1"/>
            <p:nvPr/>
          </p:nvSpPr>
          <p:spPr>
            <a:xfrm>
              <a:off x="3383206" y="5742031"/>
              <a:ext cx="506870" cy="20005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0">
                <a:defRPr/>
              </a:pPr>
              <a:r>
                <a:rPr lang="en-US" sz="700">
                  <a:solidFill>
                    <a:srgbClr val="FFFFFF"/>
                  </a:solidFill>
                  <a:latin typeface="AppD Sans" pitchFamily="2" charset="77"/>
                  <a:ea typeface="ＭＳ Ｐゴシック" charset="0"/>
                </a:rPr>
                <a:t>CAMPUS</a:t>
              </a:r>
            </a:p>
          </p:txBody>
        </p:sp>
        <p:sp>
          <p:nvSpPr>
            <p:cNvPr id="202" name="TextBox 190">
              <a:extLst>
                <a:ext uri="{FF2B5EF4-FFF2-40B4-BE49-F238E27FC236}">
                  <a16:creationId xmlns:a16="http://schemas.microsoft.com/office/drawing/2014/main" id="{5BB3CB3E-21FF-8E4E-9612-C3893D2CF69A}"/>
                </a:ext>
              </a:extLst>
            </p:cNvPr>
            <p:cNvSpPr txBox="1"/>
            <p:nvPr/>
          </p:nvSpPr>
          <p:spPr>
            <a:xfrm>
              <a:off x="4748342" y="5763784"/>
              <a:ext cx="494045" cy="20005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0">
                <a:defRPr/>
              </a:pPr>
              <a:r>
                <a:rPr lang="en-US" sz="700">
                  <a:solidFill>
                    <a:srgbClr val="FFFFFF"/>
                  </a:solidFill>
                  <a:latin typeface="AppD Sans" pitchFamily="2" charset="77"/>
                  <a:ea typeface="ＭＳ Ｐゴシック" charset="0"/>
                </a:rPr>
                <a:t>BRANCH</a:t>
              </a:r>
            </a:p>
          </p:txBody>
        </p:sp>
        <p:sp>
          <p:nvSpPr>
            <p:cNvPr id="203" name="TextBox 191">
              <a:extLst>
                <a:ext uri="{FF2B5EF4-FFF2-40B4-BE49-F238E27FC236}">
                  <a16:creationId xmlns:a16="http://schemas.microsoft.com/office/drawing/2014/main" id="{417FBD4F-C21F-0A4E-8719-B7DD49FF1335}"/>
                </a:ext>
              </a:extLst>
            </p:cNvPr>
            <p:cNvSpPr txBox="1"/>
            <p:nvPr/>
          </p:nvSpPr>
          <p:spPr>
            <a:xfrm>
              <a:off x="6213839" y="5759797"/>
              <a:ext cx="689611" cy="20005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0">
                <a:defRPr/>
              </a:pPr>
              <a:r>
                <a:rPr lang="en-US" sz="700">
                  <a:solidFill>
                    <a:srgbClr val="FFFFFF"/>
                  </a:solidFill>
                  <a:latin typeface="AppD Sans" pitchFamily="2" charset="77"/>
                  <a:ea typeface="ＭＳ Ｐゴシック" charset="0"/>
                </a:rPr>
                <a:t>DATA CENTER</a:t>
              </a:r>
            </a:p>
          </p:txBody>
        </p:sp>
        <p:sp>
          <p:nvSpPr>
            <p:cNvPr id="204" name="TextBox 192">
              <a:extLst>
                <a:ext uri="{FF2B5EF4-FFF2-40B4-BE49-F238E27FC236}">
                  <a16:creationId xmlns:a16="http://schemas.microsoft.com/office/drawing/2014/main" id="{B3B6B010-EBE7-774D-8C4D-768ED939539C}"/>
                </a:ext>
              </a:extLst>
            </p:cNvPr>
            <p:cNvSpPr txBox="1"/>
            <p:nvPr/>
          </p:nvSpPr>
          <p:spPr>
            <a:xfrm>
              <a:off x="7964651" y="5785358"/>
              <a:ext cx="795411" cy="20005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0">
                <a:defRPr/>
              </a:pPr>
              <a:r>
                <a:rPr lang="en-US" sz="700">
                  <a:solidFill>
                    <a:srgbClr val="FFFFFF"/>
                  </a:solidFill>
                  <a:latin typeface="AppD Sans" pitchFamily="2" charset="77"/>
                  <a:ea typeface="ＭＳ Ｐゴシック" charset="0"/>
                </a:rPr>
                <a:t>EDGE | IOT &amp; OT</a:t>
              </a:r>
            </a:p>
          </p:txBody>
        </p:sp>
        <p:grpSp>
          <p:nvGrpSpPr>
            <p:cNvPr id="5" name="Group 4">
              <a:extLst>
                <a:ext uri="{FF2B5EF4-FFF2-40B4-BE49-F238E27FC236}">
                  <a16:creationId xmlns:a16="http://schemas.microsoft.com/office/drawing/2014/main" id="{8AF2F202-7713-6F49-9301-2D6615D9900F}"/>
                </a:ext>
              </a:extLst>
            </p:cNvPr>
            <p:cNvGrpSpPr/>
            <p:nvPr/>
          </p:nvGrpSpPr>
          <p:grpSpPr>
            <a:xfrm>
              <a:off x="3347193" y="5161843"/>
              <a:ext cx="574075" cy="574075"/>
              <a:chOff x="1847077" y="5180223"/>
              <a:chExt cx="574075" cy="574075"/>
            </a:xfrm>
          </p:grpSpPr>
          <p:sp>
            <p:nvSpPr>
              <p:cNvPr id="4" name="Oval 3">
                <a:extLst>
                  <a:ext uri="{FF2B5EF4-FFF2-40B4-BE49-F238E27FC236}">
                    <a16:creationId xmlns:a16="http://schemas.microsoft.com/office/drawing/2014/main" id="{9776CA8F-FB07-9447-91C2-C31F66C771C4}"/>
                  </a:ext>
                </a:extLst>
              </p:cNvPr>
              <p:cNvSpPr/>
              <p:nvPr/>
            </p:nvSpPr>
            <p:spPr>
              <a:xfrm>
                <a:off x="1847077" y="5180223"/>
                <a:ext cx="574075" cy="574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eaLnBrk="1" fontAlgn="auto" hangingPunct="1">
                  <a:spcBef>
                    <a:spcPts val="0"/>
                  </a:spcBef>
                  <a:spcAft>
                    <a:spcPts val="0"/>
                  </a:spcAft>
                </a:pPr>
                <a:endParaRPr lang="en-US">
                  <a:solidFill>
                    <a:srgbClr val="FFFFFF"/>
                  </a:solidFill>
                  <a:latin typeface="Calibri" panose="020F0502020204030204"/>
                </a:endParaRPr>
              </a:p>
            </p:txBody>
          </p:sp>
          <p:pic>
            <p:nvPicPr>
              <p:cNvPr id="176" name="Graphic 175">
                <a:extLst>
                  <a:ext uri="{FF2B5EF4-FFF2-40B4-BE49-F238E27FC236}">
                    <a16:creationId xmlns:a16="http://schemas.microsoft.com/office/drawing/2014/main" id="{64A82B34-77ED-C847-B7DD-C135BBCBD4A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89493" y="5305130"/>
                <a:ext cx="266613" cy="324260"/>
              </a:xfrm>
              <a:prstGeom prst="rect">
                <a:avLst/>
              </a:prstGeom>
            </p:spPr>
          </p:pic>
        </p:grpSp>
        <p:pic>
          <p:nvPicPr>
            <p:cNvPr id="188" name="Graphic 187">
              <a:extLst>
                <a:ext uri="{FF2B5EF4-FFF2-40B4-BE49-F238E27FC236}">
                  <a16:creationId xmlns:a16="http://schemas.microsoft.com/office/drawing/2014/main" id="{FC19F2A1-EFF0-D349-A63B-28D5434EB75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485166" y="2447648"/>
              <a:ext cx="383776" cy="253437"/>
            </a:xfrm>
            <a:prstGeom prst="rect">
              <a:avLst/>
            </a:prstGeom>
          </p:spPr>
        </p:pic>
        <p:grpSp>
          <p:nvGrpSpPr>
            <p:cNvPr id="6" name="Group 5">
              <a:extLst>
                <a:ext uri="{FF2B5EF4-FFF2-40B4-BE49-F238E27FC236}">
                  <a16:creationId xmlns:a16="http://schemas.microsoft.com/office/drawing/2014/main" id="{86EA9CC1-46B3-7447-B5CE-6A7A9E8F1B09}"/>
                </a:ext>
              </a:extLst>
            </p:cNvPr>
            <p:cNvGrpSpPr/>
            <p:nvPr/>
          </p:nvGrpSpPr>
          <p:grpSpPr>
            <a:xfrm>
              <a:off x="4717159" y="5152673"/>
              <a:ext cx="574075" cy="574075"/>
              <a:chOff x="4717159" y="5152673"/>
              <a:chExt cx="574075" cy="574075"/>
            </a:xfrm>
          </p:grpSpPr>
          <p:sp>
            <p:nvSpPr>
              <p:cNvPr id="180" name="Oval 179">
                <a:extLst>
                  <a:ext uri="{FF2B5EF4-FFF2-40B4-BE49-F238E27FC236}">
                    <a16:creationId xmlns:a16="http://schemas.microsoft.com/office/drawing/2014/main" id="{94C27B33-4870-6541-8545-57DD6FD8E2FE}"/>
                  </a:ext>
                </a:extLst>
              </p:cNvPr>
              <p:cNvSpPr/>
              <p:nvPr/>
            </p:nvSpPr>
            <p:spPr>
              <a:xfrm>
                <a:off x="4717159" y="5152673"/>
                <a:ext cx="574075" cy="574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eaLnBrk="1" fontAlgn="auto" hangingPunct="1">
                  <a:spcBef>
                    <a:spcPts val="0"/>
                  </a:spcBef>
                  <a:spcAft>
                    <a:spcPts val="0"/>
                  </a:spcAft>
                </a:pPr>
                <a:endParaRPr lang="en-US">
                  <a:solidFill>
                    <a:srgbClr val="FFFFFF"/>
                  </a:solidFill>
                  <a:latin typeface="Calibri" panose="020F0502020204030204"/>
                </a:endParaRPr>
              </a:p>
            </p:txBody>
          </p:sp>
          <p:pic>
            <p:nvPicPr>
              <p:cNvPr id="192" name="Graphic 191">
                <a:extLst>
                  <a:ext uri="{FF2B5EF4-FFF2-40B4-BE49-F238E27FC236}">
                    <a16:creationId xmlns:a16="http://schemas.microsoft.com/office/drawing/2014/main" id="{3F0EFFCE-24DF-2A40-ABD4-8A8E588425F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844162" y="5316783"/>
                <a:ext cx="328844" cy="257743"/>
              </a:xfrm>
              <a:prstGeom prst="rect">
                <a:avLst/>
              </a:prstGeom>
            </p:spPr>
          </p:pic>
        </p:grpSp>
        <p:grpSp>
          <p:nvGrpSpPr>
            <p:cNvPr id="148" name="Group 147">
              <a:extLst>
                <a:ext uri="{FF2B5EF4-FFF2-40B4-BE49-F238E27FC236}">
                  <a16:creationId xmlns:a16="http://schemas.microsoft.com/office/drawing/2014/main" id="{E200C544-468A-7C47-AD7E-CA84C9D17EF3}"/>
                </a:ext>
              </a:extLst>
            </p:cNvPr>
            <p:cNvGrpSpPr/>
            <p:nvPr/>
          </p:nvGrpSpPr>
          <p:grpSpPr>
            <a:xfrm>
              <a:off x="8063863" y="5152673"/>
              <a:ext cx="574075" cy="574075"/>
              <a:chOff x="8063863" y="5152673"/>
              <a:chExt cx="574075" cy="574075"/>
            </a:xfrm>
          </p:grpSpPr>
          <p:sp>
            <p:nvSpPr>
              <p:cNvPr id="191" name="Oval 190">
                <a:extLst>
                  <a:ext uri="{FF2B5EF4-FFF2-40B4-BE49-F238E27FC236}">
                    <a16:creationId xmlns:a16="http://schemas.microsoft.com/office/drawing/2014/main" id="{95E743B6-54DC-6342-BCB1-26F9C4A73A69}"/>
                  </a:ext>
                </a:extLst>
              </p:cNvPr>
              <p:cNvSpPr/>
              <p:nvPr/>
            </p:nvSpPr>
            <p:spPr>
              <a:xfrm>
                <a:off x="8063863" y="5152673"/>
                <a:ext cx="574075" cy="574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eaLnBrk="1" fontAlgn="auto" hangingPunct="1">
                  <a:spcBef>
                    <a:spcPts val="0"/>
                  </a:spcBef>
                  <a:spcAft>
                    <a:spcPts val="0"/>
                  </a:spcAft>
                </a:pPr>
                <a:endParaRPr lang="en-US">
                  <a:solidFill>
                    <a:srgbClr val="FFFFFF"/>
                  </a:solidFill>
                  <a:latin typeface="Calibri" panose="020F0502020204030204"/>
                </a:endParaRPr>
              </a:p>
            </p:txBody>
          </p:sp>
          <p:pic>
            <p:nvPicPr>
              <p:cNvPr id="193" name="Graphic 192">
                <a:extLst>
                  <a:ext uri="{FF2B5EF4-FFF2-40B4-BE49-F238E27FC236}">
                    <a16:creationId xmlns:a16="http://schemas.microsoft.com/office/drawing/2014/main" id="{D78FE6F2-F592-0641-9181-046BE7EA23C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132828" y="5271960"/>
                <a:ext cx="185837" cy="364527"/>
              </a:xfrm>
              <a:prstGeom prst="rect">
                <a:avLst/>
              </a:prstGeom>
            </p:spPr>
          </p:pic>
          <p:pic>
            <p:nvPicPr>
              <p:cNvPr id="194" name="Graphic 193">
                <a:extLst>
                  <a:ext uri="{FF2B5EF4-FFF2-40B4-BE49-F238E27FC236}">
                    <a16:creationId xmlns:a16="http://schemas.microsoft.com/office/drawing/2014/main" id="{466258B0-38BF-D642-8EC8-E599E0A659D4}"/>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338575" y="5321021"/>
                <a:ext cx="244593" cy="212689"/>
              </a:xfrm>
              <a:prstGeom prst="rect">
                <a:avLst/>
              </a:prstGeom>
            </p:spPr>
          </p:pic>
        </p:grpSp>
        <p:grpSp>
          <p:nvGrpSpPr>
            <p:cNvPr id="195" name="Group 194">
              <a:extLst>
                <a:ext uri="{FF2B5EF4-FFF2-40B4-BE49-F238E27FC236}">
                  <a16:creationId xmlns:a16="http://schemas.microsoft.com/office/drawing/2014/main" id="{D9442CBA-D6AF-8D43-BCC8-C362930D928A}"/>
                </a:ext>
              </a:extLst>
            </p:cNvPr>
            <p:cNvGrpSpPr/>
            <p:nvPr/>
          </p:nvGrpSpPr>
          <p:grpSpPr>
            <a:xfrm>
              <a:off x="4494250" y="3896248"/>
              <a:ext cx="411710" cy="411710"/>
              <a:chOff x="8063863" y="5152673"/>
              <a:chExt cx="574075" cy="574075"/>
            </a:xfrm>
          </p:grpSpPr>
          <p:sp>
            <p:nvSpPr>
              <p:cNvPr id="196" name="Oval 195">
                <a:extLst>
                  <a:ext uri="{FF2B5EF4-FFF2-40B4-BE49-F238E27FC236}">
                    <a16:creationId xmlns:a16="http://schemas.microsoft.com/office/drawing/2014/main" id="{941F6243-C953-8C4F-B216-6215D3D92FF2}"/>
                  </a:ext>
                </a:extLst>
              </p:cNvPr>
              <p:cNvSpPr/>
              <p:nvPr/>
            </p:nvSpPr>
            <p:spPr>
              <a:xfrm>
                <a:off x="8063863" y="5152673"/>
                <a:ext cx="574075" cy="574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eaLnBrk="1" fontAlgn="auto" hangingPunct="1">
                  <a:spcBef>
                    <a:spcPts val="0"/>
                  </a:spcBef>
                  <a:spcAft>
                    <a:spcPts val="0"/>
                  </a:spcAft>
                </a:pPr>
                <a:endParaRPr lang="en-US">
                  <a:solidFill>
                    <a:srgbClr val="FFFFFF"/>
                  </a:solidFill>
                  <a:latin typeface="Calibri" panose="020F0502020204030204"/>
                </a:endParaRPr>
              </a:p>
            </p:txBody>
          </p:sp>
          <p:pic>
            <p:nvPicPr>
              <p:cNvPr id="197" name="Graphic 196">
                <a:extLst>
                  <a:ext uri="{FF2B5EF4-FFF2-40B4-BE49-F238E27FC236}">
                    <a16:creationId xmlns:a16="http://schemas.microsoft.com/office/drawing/2014/main" id="{F57DBFA3-56CE-9640-B55F-8770E1A132F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132828" y="5271960"/>
                <a:ext cx="185837" cy="364527"/>
              </a:xfrm>
              <a:prstGeom prst="rect">
                <a:avLst/>
              </a:prstGeom>
            </p:spPr>
          </p:pic>
          <p:pic>
            <p:nvPicPr>
              <p:cNvPr id="198" name="Graphic 197">
                <a:extLst>
                  <a:ext uri="{FF2B5EF4-FFF2-40B4-BE49-F238E27FC236}">
                    <a16:creationId xmlns:a16="http://schemas.microsoft.com/office/drawing/2014/main" id="{331488F1-3624-B946-932B-DE2CD3C94945}"/>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338575" y="5321021"/>
                <a:ext cx="244593" cy="212689"/>
              </a:xfrm>
              <a:prstGeom prst="rect">
                <a:avLst/>
              </a:prstGeom>
            </p:spPr>
          </p:pic>
        </p:grpSp>
        <p:grpSp>
          <p:nvGrpSpPr>
            <p:cNvPr id="149" name="Group 148">
              <a:extLst>
                <a:ext uri="{FF2B5EF4-FFF2-40B4-BE49-F238E27FC236}">
                  <a16:creationId xmlns:a16="http://schemas.microsoft.com/office/drawing/2014/main" id="{D03A9FB0-8060-6B45-B0D4-00902A084B54}"/>
                </a:ext>
              </a:extLst>
            </p:cNvPr>
            <p:cNvGrpSpPr/>
            <p:nvPr/>
          </p:nvGrpSpPr>
          <p:grpSpPr>
            <a:xfrm>
              <a:off x="6262495" y="5152673"/>
              <a:ext cx="574075" cy="574075"/>
              <a:chOff x="6262495" y="5152673"/>
              <a:chExt cx="574075" cy="574075"/>
            </a:xfrm>
          </p:grpSpPr>
          <p:sp>
            <p:nvSpPr>
              <p:cNvPr id="189" name="Oval 188">
                <a:extLst>
                  <a:ext uri="{FF2B5EF4-FFF2-40B4-BE49-F238E27FC236}">
                    <a16:creationId xmlns:a16="http://schemas.microsoft.com/office/drawing/2014/main" id="{6D8DF41A-CF36-694C-AB84-2C0A8E71D1F6}"/>
                  </a:ext>
                </a:extLst>
              </p:cNvPr>
              <p:cNvSpPr/>
              <p:nvPr/>
            </p:nvSpPr>
            <p:spPr>
              <a:xfrm>
                <a:off x="6262495" y="5152673"/>
                <a:ext cx="574075" cy="574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eaLnBrk="1" fontAlgn="auto" hangingPunct="1">
                  <a:spcBef>
                    <a:spcPts val="0"/>
                  </a:spcBef>
                  <a:spcAft>
                    <a:spcPts val="0"/>
                  </a:spcAft>
                </a:pPr>
                <a:endParaRPr lang="en-US">
                  <a:solidFill>
                    <a:srgbClr val="FFFFFF"/>
                  </a:solidFill>
                  <a:latin typeface="Calibri" panose="020F0502020204030204"/>
                </a:endParaRPr>
              </a:p>
            </p:txBody>
          </p:sp>
          <p:pic>
            <p:nvPicPr>
              <p:cNvPr id="199" name="Graphic 198">
                <a:extLst>
                  <a:ext uri="{FF2B5EF4-FFF2-40B4-BE49-F238E27FC236}">
                    <a16:creationId xmlns:a16="http://schemas.microsoft.com/office/drawing/2014/main" id="{5C278D38-6612-DE48-9791-29455C3489A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430569" y="5271960"/>
                <a:ext cx="266631" cy="364395"/>
              </a:xfrm>
              <a:prstGeom prst="rect">
                <a:avLst/>
              </a:prstGeom>
            </p:spPr>
          </p:pic>
        </p:grpSp>
      </p:grpSp>
    </p:spTree>
    <p:extLst>
      <p:ext uri="{BB962C8B-B14F-4D97-AF65-F5344CB8AC3E}">
        <p14:creationId xmlns:p14="http://schemas.microsoft.com/office/powerpoint/2010/main" val="83817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58">
            <a:extLst>
              <a:ext uri="{FF2B5EF4-FFF2-40B4-BE49-F238E27FC236}">
                <a16:creationId xmlns:a16="http://schemas.microsoft.com/office/drawing/2014/main" id="{9EB77B93-A579-234E-962B-89523391BE99}"/>
              </a:ext>
            </a:extLst>
          </p:cNvPr>
          <p:cNvSpPr>
            <a:spLocks noGrp="1"/>
          </p:cNvSpPr>
          <p:nvPr>
            <p:ph type="title"/>
          </p:nvPr>
        </p:nvSpPr>
        <p:spPr>
          <a:xfrm>
            <a:off x="1588" y="483440"/>
            <a:ext cx="12188825" cy="399130"/>
          </a:xfrm>
        </p:spPr>
        <p:txBody>
          <a:bodyPr/>
          <a:lstStyle/>
          <a:p>
            <a:pPr defTabSz="609430">
              <a:lnSpc>
                <a:spcPct val="95000"/>
              </a:lnSpc>
              <a:spcBef>
                <a:spcPts val="1433"/>
              </a:spcBef>
              <a:defRPr/>
            </a:pPr>
            <a:r>
              <a:rPr lang="en-US"/>
              <a:t>The Modern Digital Services Problem</a:t>
            </a:r>
            <a:endParaRPr lang="en-US" sz="2400"/>
          </a:p>
        </p:txBody>
      </p:sp>
      <p:pic>
        <p:nvPicPr>
          <p:cNvPr id="165" name="Graphic 164">
            <a:extLst>
              <a:ext uri="{FF2B5EF4-FFF2-40B4-BE49-F238E27FC236}">
                <a16:creationId xmlns:a16="http://schemas.microsoft.com/office/drawing/2014/main" id="{C3A7187A-16DB-4AD1-AFF0-B3FB43E5DF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02398" y="4524289"/>
            <a:ext cx="624692" cy="410399"/>
          </a:xfrm>
          <a:prstGeom prst="rect">
            <a:avLst/>
          </a:prstGeom>
        </p:spPr>
      </p:pic>
      <p:pic>
        <p:nvPicPr>
          <p:cNvPr id="166" name="Graphic 165">
            <a:extLst>
              <a:ext uri="{FF2B5EF4-FFF2-40B4-BE49-F238E27FC236}">
                <a16:creationId xmlns:a16="http://schemas.microsoft.com/office/drawing/2014/main" id="{18A288FB-E072-4DE0-9F19-718547C787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3579" y="1557304"/>
            <a:ext cx="624692" cy="410399"/>
          </a:xfrm>
          <a:prstGeom prst="rect">
            <a:avLst/>
          </a:prstGeom>
        </p:spPr>
      </p:pic>
      <p:pic>
        <p:nvPicPr>
          <p:cNvPr id="167" name="Graphic 166">
            <a:extLst>
              <a:ext uri="{FF2B5EF4-FFF2-40B4-BE49-F238E27FC236}">
                <a16:creationId xmlns:a16="http://schemas.microsoft.com/office/drawing/2014/main" id="{DAF32A2C-D158-4168-8209-3D0EB324D0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79538" y="5636488"/>
            <a:ext cx="624692" cy="410399"/>
          </a:xfrm>
          <a:prstGeom prst="rect">
            <a:avLst/>
          </a:prstGeom>
        </p:spPr>
      </p:pic>
      <p:pic>
        <p:nvPicPr>
          <p:cNvPr id="168" name="Graphic 167">
            <a:extLst>
              <a:ext uri="{FF2B5EF4-FFF2-40B4-BE49-F238E27FC236}">
                <a16:creationId xmlns:a16="http://schemas.microsoft.com/office/drawing/2014/main" id="{E4348157-B9CA-4507-B728-8F6B634665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15444" y="2677763"/>
            <a:ext cx="624691" cy="410399"/>
          </a:xfrm>
          <a:prstGeom prst="rect">
            <a:avLst/>
          </a:prstGeom>
        </p:spPr>
      </p:pic>
      <p:pic>
        <p:nvPicPr>
          <p:cNvPr id="169" name="Graphic 168">
            <a:extLst>
              <a:ext uri="{FF2B5EF4-FFF2-40B4-BE49-F238E27FC236}">
                <a16:creationId xmlns:a16="http://schemas.microsoft.com/office/drawing/2014/main" id="{0B15C472-C6CA-4AD0-96DF-15CAA35CD4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24053" y="1209950"/>
            <a:ext cx="624692" cy="410399"/>
          </a:xfrm>
          <a:prstGeom prst="rect">
            <a:avLst/>
          </a:prstGeom>
        </p:spPr>
      </p:pic>
      <p:sp>
        <p:nvSpPr>
          <p:cNvPr id="171" name="Text Placeholder 2">
            <a:extLst>
              <a:ext uri="{FF2B5EF4-FFF2-40B4-BE49-F238E27FC236}">
                <a16:creationId xmlns:a16="http://schemas.microsoft.com/office/drawing/2014/main" id="{76367CD4-C751-4848-8163-C199F0C82E37}"/>
              </a:ext>
            </a:extLst>
          </p:cNvPr>
          <p:cNvSpPr txBox="1">
            <a:spLocks/>
          </p:cNvSpPr>
          <p:nvPr/>
        </p:nvSpPr>
        <p:spPr>
          <a:xfrm>
            <a:off x="8705868" y="1344301"/>
            <a:ext cx="1464883" cy="286364"/>
          </a:xfrm>
          <a:prstGeom prst="rect">
            <a:avLst/>
          </a:prstGeom>
        </p:spPr>
        <p:txBody>
          <a:bodyPr tIns="0" anchor="ctr">
            <a:noAutofit/>
          </a:bodyPr>
          <a:lstStyle>
            <a:lvl1pPr marL="0"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None/>
              <a:tabLst/>
              <a:defRPr kumimoji="0" lang="en-US" sz="1200" b="0" i="0" u="none" strike="noStrike" kern="1200" cap="none" spc="300" normalizeH="0" baseline="0" dirty="0">
                <a:ln>
                  <a:noFill/>
                </a:ln>
                <a:solidFill>
                  <a:schemeClr val="accent3"/>
                </a:solidFill>
                <a:effectLst/>
                <a:uFillTx/>
                <a:latin typeface="AppD Sans" pitchFamily="2" charset="77"/>
                <a:ea typeface="AppD Sans" pitchFamily="2" charset="77"/>
                <a:cs typeface="AppD Sans" pitchFamily="2" charset="77"/>
                <a:sym typeface="BrownStd-Light"/>
              </a:defRPr>
            </a:lvl1pPr>
            <a:lvl2pPr marL="749300" marR="0" indent="-290513"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800" b="0" i="0" kern="1200">
                <a:solidFill>
                  <a:schemeClr val="bg1"/>
                </a:solidFill>
                <a:latin typeface="AppD Sans Light" pitchFamily="2" charset="77"/>
                <a:ea typeface="+mn-ea"/>
                <a:cs typeface="+mn-cs"/>
              </a:defRPr>
            </a:lvl2pPr>
            <a:lvl3pPr marL="1208088" marR="0" indent="-288925" algn="l" defTabSz="914201" rtl="0" eaLnBrk="1" fontAlgn="auto" latinLnBrk="0" hangingPunct="1">
              <a:lnSpc>
                <a:spcPct val="100000"/>
              </a:lnSpc>
              <a:spcBef>
                <a:spcPts val="600"/>
              </a:spcBef>
              <a:spcAft>
                <a:spcPts val="0"/>
              </a:spcAft>
              <a:buClr>
                <a:schemeClr val="tx1"/>
              </a:buClr>
              <a:buSzPct val="90000"/>
              <a:buFont typeface="Courier New" panose="02070309020205020404" pitchFamily="49" charset="0"/>
              <a:buChar char="o"/>
              <a:tabLst/>
              <a:defRPr sz="1600" b="0" i="0" kern="1200">
                <a:solidFill>
                  <a:schemeClr val="bg1"/>
                </a:solidFill>
                <a:latin typeface="AppD Sans Light" pitchFamily="2" charset="77"/>
                <a:ea typeface="+mn-ea"/>
                <a:cs typeface="+mn-cs"/>
              </a:defRPr>
            </a:lvl3pPr>
            <a:lvl4pPr marL="1487488" marR="0" indent="-230188"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400" b="0" i="0" kern="1200">
                <a:solidFill>
                  <a:schemeClr val="bg1"/>
                </a:solidFill>
                <a:latin typeface="AppD Sans Light" pitchFamily="2" charset="77"/>
                <a:ea typeface="+mn-ea"/>
                <a:cs typeface="+mn-cs"/>
              </a:defRPr>
            </a:lvl4pPr>
            <a:lvl5pPr marL="1778000" marR="0" indent="-169863" algn="l" defTabSz="914201" rtl="0" eaLnBrk="1" fontAlgn="auto" latinLnBrk="0" hangingPunct="1">
              <a:lnSpc>
                <a:spcPct val="100000"/>
              </a:lnSpc>
              <a:spcBef>
                <a:spcPts val="0"/>
              </a:spcBef>
              <a:spcAft>
                <a:spcPts val="0"/>
              </a:spcAft>
              <a:buClr>
                <a:schemeClr val="tx1"/>
              </a:buClr>
              <a:buSzPct val="120000"/>
              <a:buFont typeface="Arial" panose="020B0604020202020204" pitchFamily="34" charset="0"/>
              <a:buChar char="•"/>
              <a:tabLst/>
              <a:defRPr sz="1200" b="0" i="0" kern="1200">
                <a:solidFill>
                  <a:schemeClr val="tx2"/>
                </a:solidFill>
                <a:latin typeface="AppD Sans Light" pitchFamily="2" charset="77"/>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defTabSz="913973">
              <a:buClr>
                <a:srgbClr val="4E3EB1"/>
              </a:buClr>
              <a:defRPr/>
            </a:pPr>
            <a:r>
              <a:rPr lang="en-US" sz="900">
                <a:solidFill>
                  <a:srgbClr val="FBAB18"/>
                </a:solidFill>
              </a:rPr>
              <a:t>APPLICATION</a:t>
            </a:r>
          </a:p>
        </p:txBody>
      </p:sp>
      <p:sp>
        <p:nvSpPr>
          <p:cNvPr id="173" name="Text Placeholder 2">
            <a:extLst>
              <a:ext uri="{FF2B5EF4-FFF2-40B4-BE49-F238E27FC236}">
                <a16:creationId xmlns:a16="http://schemas.microsoft.com/office/drawing/2014/main" id="{06484C14-6D4C-4072-96B9-3F1B460A3DB9}"/>
              </a:ext>
            </a:extLst>
          </p:cNvPr>
          <p:cNvSpPr txBox="1">
            <a:spLocks/>
          </p:cNvSpPr>
          <p:nvPr/>
        </p:nvSpPr>
        <p:spPr>
          <a:xfrm>
            <a:off x="6541836" y="6181508"/>
            <a:ext cx="2521203" cy="286364"/>
          </a:xfrm>
          <a:prstGeom prst="rect">
            <a:avLst/>
          </a:prstGeom>
        </p:spPr>
        <p:txBody>
          <a:bodyPr tIns="0" anchor="ctr">
            <a:noAutofit/>
          </a:bodyPr>
          <a:lstStyle>
            <a:lvl1pPr marL="0"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None/>
              <a:tabLst/>
              <a:defRPr kumimoji="0" lang="en-US" sz="1200" b="0" i="0" u="none" strike="noStrike" kern="1200" cap="none" spc="300" normalizeH="0" baseline="0" dirty="0">
                <a:ln>
                  <a:noFill/>
                </a:ln>
                <a:solidFill>
                  <a:schemeClr val="accent3"/>
                </a:solidFill>
                <a:effectLst/>
                <a:uFillTx/>
                <a:latin typeface="AppD Sans" pitchFamily="2" charset="77"/>
                <a:ea typeface="AppD Sans" pitchFamily="2" charset="77"/>
                <a:cs typeface="AppD Sans" pitchFamily="2" charset="77"/>
                <a:sym typeface="BrownStd-Light"/>
              </a:defRPr>
            </a:lvl1pPr>
            <a:lvl2pPr marL="749300" marR="0" indent="-290513"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800" b="0" i="0" kern="1200">
                <a:solidFill>
                  <a:schemeClr val="bg1"/>
                </a:solidFill>
                <a:latin typeface="AppD Sans Light" pitchFamily="2" charset="77"/>
                <a:ea typeface="+mn-ea"/>
                <a:cs typeface="+mn-cs"/>
              </a:defRPr>
            </a:lvl2pPr>
            <a:lvl3pPr marL="1208088" marR="0" indent="-288925" algn="l" defTabSz="914201" rtl="0" eaLnBrk="1" fontAlgn="auto" latinLnBrk="0" hangingPunct="1">
              <a:lnSpc>
                <a:spcPct val="100000"/>
              </a:lnSpc>
              <a:spcBef>
                <a:spcPts val="600"/>
              </a:spcBef>
              <a:spcAft>
                <a:spcPts val="0"/>
              </a:spcAft>
              <a:buClr>
                <a:schemeClr val="tx1"/>
              </a:buClr>
              <a:buSzPct val="90000"/>
              <a:buFont typeface="Courier New" panose="02070309020205020404" pitchFamily="49" charset="0"/>
              <a:buChar char="o"/>
              <a:tabLst/>
              <a:defRPr sz="1600" b="0" i="0" kern="1200">
                <a:solidFill>
                  <a:schemeClr val="bg1"/>
                </a:solidFill>
                <a:latin typeface="AppD Sans Light" pitchFamily="2" charset="77"/>
                <a:ea typeface="+mn-ea"/>
                <a:cs typeface="+mn-cs"/>
              </a:defRPr>
            </a:lvl3pPr>
            <a:lvl4pPr marL="1487488" marR="0" indent="-230188"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400" b="0" i="0" kern="1200">
                <a:solidFill>
                  <a:schemeClr val="bg1"/>
                </a:solidFill>
                <a:latin typeface="AppD Sans Light" pitchFamily="2" charset="77"/>
                <a:ea typeface="+mn-ea"/>
                <a:cs typeface="+mn-cs"/>
              </a:defRPr>
            </a:lvl4pPr>
            <a:lvl5pPr marL="1778000" marR="0" indent="-169863" algn="l" defTabSz="914201" rtl="0" eaLnBrk="1" fontAlgn="auto" latinLnBrk="0" hangingPunct="1">
              <a:lnSpc>
                <a:spcPct val="100000"/>
              </a:lnSpc>
              <a:spcBef>
                <a:spcPts val="0"/>
              </a:spcBef>
              <a:spcAft>
                <a:spcPts val="0"/>
              </a:spcAft>
              <a:buClr>
                <a:schemeClr val="tx1"/>
              </a:buClr>
              <a:buSzPct val="120000"/>
              <a:buFont typeface="Arial" panose="020B0604020202020204" pitchFamily="34" charset="0"/>
              <a:buChar char="•"/>
              <a:tabLst/>
              <a:defRPr sz="1200" b="0" i="0" kern="1200">
                <a:solidFill>
                  <a:schemeClr val="tx2"/>
                </a:solidFill>
                <a:latin typeface="AppD Sans Light" pitchFamily="2" charset="77"/>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defTabSz="913973">
              <a:buClr>
                <a:srgbClr val="4E3EB1"/>
              </a:buClr>
              <a:defRPr/>
            </a:pPr>
            <a:r>
              <a:rPr lang="en-US" sz="900">
                <a:solidFill>
                  <a:srgbClr val="FF5FB2"/>
                </a:solidFill>
              </a:rPr>
              <a:t>INFRASTRUCTURE</a:t>
            </a:r>
          </a:p>
        </p:txBody>
      </p:sp>
      <p:sp>
        <p:nvSpPr>
          <p:cNvPr id="175" name="Text Placeholder 2">
            <a:extLst>
              <a:ext uri="{FF2B5EF4-FFF2-40B4-BE49-F238E27FC236}">
                <a16:creationId xmlns:a16="http://schemas.microsoft.com/office/drawing/2014/main" id="{E97190C6-D81C-46A1-9FD1-DA0CA22F7CD0}"/>
              </a:ext>
            </a:extLst>
          </p:cNvPr>
          <p:cNvSpPr txBox="1">
            <a:spLocks/>
          </p:cNvSpPr>
          <p:nvPr/>
        </p:nvSpPr>
        <p:spPr>
          <a:xfrm>
            <a:off x="3659322" y="1644281"/>
            <a:ext cx="1077791" cy="286364"/>
          </a:xfrm>
          <a:prstGeom prst="rect">
            <a:avLst/>
          </a:prstGeom>
        </p:spPr>
        <p:txBody>
          <a:bodyPr tIns="0" anchor="ctr">
            <a:noAutofit/>
          </a:bodyPr>
          <a:lstStyle>
            <a:lvl1pPr marL="0"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None/>
              <a:tabLst/>
              <a:defRPr kumimoji="0" lang="en-US" sz="1200" b="0" i="0" u="none" strike="noStrike" kern="1200" cap="none" spc="300" normalizeH="0" baseline="0" dirty="0">
                <a:ln>
                  <a:noFill/>
                </a:ln>
                <a:solidFill>
                  <a:schemeClr val="accent3"/>
                </a:solidFill>
                <a:effectLst/>
                <a:uFillTx/>
                <a:latin typeface="AppD Sans" pitchFamily="2" charset="77"/>
                <a:ea typeface="AppD Sans" pitchFamily="2" charset="77"/>
                <a:cs typeface="AppD Sans" pitchFamily="2" charset="77"/>
                <a:sym typeface="BrownStd-Light"/>
              </a:defRPr>
            </a:lvl1pPr>
            <a:lvl2pPr marL="749300" marR="0" indent="-290513"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800" b="0" i="0" kern="1200">
                <a:solidFill>
                  <a:schemeClr val="bg1"/>
                </a:solidFill>
                <a:latin typeface="AppD Sans Light" pitchFamily="2" charset="77"/>
                <a:ea typeface="+mn-ea"/>
                <a:cs typeface="+mn-cs"/>
              </a:defRPr>
            </a:lvl2pPr>
            <a:lvl3pPr marL="1208088" marR="0" indent="-288925" algn="l" defTabSz="914201" rtl="0" eaLnBrk="1" fontAlgn="auto" latinLnBrk="0" hangingPunct="1">
              <a:lnSpc>
                <a:spcPct val="100000"/>
              </a:lnSpc>
              <a:spcBef>
                <a:spcPts val="600"/>
              </a:spcBef>
              <a:spcAft>
                <a:spcPts val="0"/>
              </a:spcAft>
              <a:buClr>
                <a:schemeClr val="tx1"/>
              </a:buClr>
              <a:buSzPct val="90000"/>
              <a:buFont typeface="Courier New" panose="02070309020205020404" pitchFamily="49" charset="0"/>
              <a:buChar char="o"/>
              <a:tabLst/>
              <a:defRPr sz="1600" b="0" i="0" kern="1200">
                <a:solidFill>
                  <a:schemeClr val="bg1"/>
                </a:solidFill>
                <a:latin typeface="AppD Sans Light" pitchFamily="2" charset="77"/>
                <a:ea typeface="+mn-ea"/>
                <a:cs typeface="+mn-cs"/>
              </a:defRPr>
            </a:lvl3pPr>
            <a:lvl4pPr marL="1487488" marR="0" indent="-230188"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400" b="0" i="0" kern="1200">
                <a:solidFill>
                  <a:schemeClr val="bg1"/>
                </a:solidFill>
                <a:latin typeface="AppD Sans Light" pitchFamily="2" charset="77"/>
                <a:ea typeface="+mn-ea"/>
                <a:cs typeface="+mn-cs"/>
              </a:defRPr>
            </a:lvl4pPr>
            <a:lvl5pPr marL="1778000" marR="0" indent="-169863" algn="l" defTabSz="914201" rtl="0" eaLnBrk="1" fontAlgn="auto" latinLnBrk="0" hangingPunct="1">
              <a:lnSpc>
                <a:spcPct val="100000"/>
              </a:lnSpc>
              <a:spcBef>
                <a:spcPts val="0"/>
              </a:spcBef>
              <a:spcAft>
                <a:spcPts val="0"/>
              </a:spcAft>
              <a:buClr>
                <a:schemeClr val="tx1"/>
              </a:buClr>
              <a:buSzPct val="120000"/>
              <a:buFont typeface="Arial" panose="020B0604020202020204" pitchFamily="34" charset="0"/>
              <a:buChar char="•"/>
              <a:tabLst/>
              <a:defRPr sz="1200" b="0" i="0" kern="1200">
                <a:solidFill>
                  <a:schemeClr val="tx2"/>
                </a:solidFill>
                <a:latin typeface="AppD Sans Light" pitchFamily="2" charset="77"/>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defTabSz="913973">
              <a:buClr>
                <a:srgbClr val="4E3EB1"/>
              </a:buClr>
              <a:defRPr/>
            </a:pPr>
            <a:r>
              <a:rPr lang="en-US" sz="900">
                <a:solidFill>
                  <a:srgbClr val="6EBE49"/>
                </a:solidFill>
              </a:rPr>
              <a:t>NETWORK</a:t>
            </a:r>
          </a:p>
        </p:txBody>
      </p:sp>
      <p:sp>
        <p:nvSpPr>
          <p:cNvPr id="177" name="Text Placeholder 2">
            <a:extLst>
              <a:ext uri="{FF2B5EF4-FFF2-40B4-BE49-F238E27FC236}">
                <a16:creationId xmlns:a16="http://schemas.microsoft.com/office/drawing/2014/main" id="{22439563-9C8C-4E9C-BD02-D53BBE8CD59C}"/>
              </a:ext>
            </a:extLst>
          </p:cNvPr>
          <p:cNvSpPr txBox="1">
            <a:spLocks/>
          </p:cNvSpPr>
          <p:nvPr/>
        </p:nvSpPr>
        <p:spPr>
          <a:xfrm>
            <a:off x="2659593" y="4945873"/>
            <a:ext cx="1087249" cy="286364"/>
          </a:xfrm>
          <a:prstGeom prst="rect">
            <a:avLst/>
          </a:prstGeom>
        </p:spPr>
        <p:txBody>
          <a:bodyPr tIns="0" anchor="ctr">
            <a:noAutofit/>
          </a:bodyPr>
          <a:lstStyle>
            <a:lvl1pPr marL="0"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None/>
              <a:tabLst/>
              <a:defRPr kumimoji="0" lang="en-US" sz="1200" b="0" i="0" u="none" strike="noStrike" kern="1200" cap="none" spc="300" normalizeH="0" baseline="0" dirty="0">
                <a:ln>
                  <a:noFill/>
                </a:ln>
                <a:solidFill>
                  <a:schemeClr val="accent3"/>
                </a:solidFill>
                <a:effectLst/>
                <a:uFillTx/>
                <a:latin typeface="AppD Sans" pitchFamily="2" charset="77"/>
                <a:ea typeface="AppD Sans" pitchFamily="2" charset="77"/>
                <a:cs typeface="AppD Sans" pitchFamily="2" charset="77"/>
                <a:sym typeface="BrownStd-Light"/>
              </a:defRPr>
            </a:lvl1pPr>
            <a:lvl2pPr marL="749300" marR="0" indent="-290513"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800" b="0" i="0" kern="1200">
                <a:solidFill>
                  <a:schemeClr val="bg1"/>
                </a:solidFill>
                <a:latin typeface="AppD Sans Light" pitchFamily="2" charset="77"/>
                <a:ea typeface="+mn-ea"/>
                <a:cs typeface="+mn-cs"/>
              </a:defRPr>
            </a:lvl2pPr>
            <a:lvl3pPr marL="1208088" marR="0" indent="-288925" algn="l" defTabSz="914201" rtl="0" eaLnBrk="1" fontAlgn="auto" latinLnBrk="0" hangingPunct="1">
              <a:lnSpc>
                <a:spcPct val="100000"/>
              </a:lnSpc>
              <a:spcBef>
                <a:spcPts val="600"/>
              </a:spcBef>
              <a:spcAft>
                <a:spcPts val="0"/>
              </a:spcAft>
              <a:buClr>
                <a:schemeClr val="tx1"/>
              </a:buClr>
              <a:buSzPct val="90000"/>
              <a:buFont typeface="Courier New" panose="02070309020205020404" pitchFamily="49" charset="0"/>
              <a:buChar char="o"/>
              <a:tabLst/>
              <a:defRPr sz="1600" b="0" i="0" kern="1200">
                <a:solidFill>
                  <a:schemeClr val="bg1"/>
                </a:solidFill>
                <a:latin typeface="AppD Sans Light" pitchFamily="2" charset="77"/>
                <a:ea typeface="+mn-ea"/>
                <a:cs typeface="+mn-cs"/>
              </a:defRPr>
            </a:lvl3pPr>
            <a:lvl4pPr marL="1487488" marR="0" indent="-230188"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400" b="0" i="0" kern="1200">
                <a:solidFill>
                  <a:schemeClr val="bg1"/>
                </a:solidFill>
                <a:latin typeface="AppD Sans Light" pitchFamily="2" charset="77"/>
                <a:ea typeface="+mn-ea"/>
                <a:cs typeface="+mn-cs"/>
              </a:defRPr>
            </a:lvl4pPr>
            <a:lvl5pPr marL="1778000" marR="0" indent="-169863" algn="l" defTabSz="914201" rtl="0" eaLnBrk="1" fontAlgn="auto" latinLnBrk="0" hangingPunct="1">
              <a:lnSpc>
                <a:spcPct val="100000"/>
              </a:lnSpc>
              <a:spcBef>
                <a:spcPts val="0"/>
              </a:spcBef>
              <a:spcAft>
                <a:spcPts val="0"/>
              </a:spcAft>
              <a:buClr>
                <a:schemeClr val="tx1"/>
              </a:buClr>
              <a:buSzPct val="120000"/>
              <a:buFont typeface="Arial" panose="020B0604020202020204" pitchFamily="34" charset="0"/>
              <a:buChar char="•"/>
              <a:tabLst/>
              <a:defRPr sz="1200" b="0" i="0" kern="1200">
                <a:solidFill>
                  <a:schemeClr val="tx2"/>
                </a:solidFill>
                <a:latin typeface="AppD Sans Light" pitchFamily="2" charset="77"/>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defTabSz="913973">
              <a:buClr>
                <a:srgbClr val="4E3EB1"/>
              </a:buClr>
              <a:defRPr/>
            </a:pPr>
            <a:r>
              <a:rPr lang="en-US" sz="900">
                <a:solidFill>
                  <a:srgbClr val="FF0000"/>
                </a:solidFill>
              </a:rPr>
              <a:t>SECURITY</a:t>
            </a:r>
            <a:endParaRPr lang="en-US">
              <a:solidFill>
                <a:srgbClr val="FF0000"/>
              </a:solidFill>
            </a:endParaRPr>
          </a:p>
        </p:txBody>
      </p:sp>
      <p:sp>
        <p:nvSpPr>
          <p:cNvPr id="179" name="Text Placeholder 2">
            <a:extLst>
              <a:ext uri="{FF2B5EF4-FFF2-40B4-BE49-F238E27FC236}">
                <a16:creationId xmlns:a16="http://schemas.microsoft.com/office/drawing/2014/main" id="{89C788E3-FF35-40E4-8E21-7D3FA692695B}"/>
              </a:ext>
            </a:extLst>
          </p:cNvPr>
          <p:cNvSpPr txBox="1">
            <a:spLocks/>
          </p:cNvSpPr>
          <p:nvPr/>
        </p:nvSpPr>
        <p:spPr>
          <a:xfrm>
            <a:off x="8408515" y="4032258"/>
            <a:ext cx="1402895" cy="286364"/>
          </a:xfrm>
          <a:prstGeom prst="rect">
            <a:avLst/>
          </a:prstGeom>
        </p:spPr>
        <p:txBody>
          <a:bodyPr tIns="0" anchor="ctr">
            <a:noAutofit/>
          </a:bodyPr>
          <a:lstStyle>
            <a:lvl1pPr marL="0"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None/>
              <a:tabLst/>
              <a:defRPr kumimoji="0" lang="en-US" sz="1200" b="0" i="0" u="none" strike="noStrike" kern="1200" cap="none" spc="300" normalizeH="0" baseline="0" dirty="0">
                <a:ln>
                  <a:noFill/>
                </a:ln>
                <a:solidFill>
                  <a:schemeClr val="accent3"/>
                </a:solidFill>
                <a:effectLst/>
                <a:uFillTx/>
                <a:latin typeface="AppD Sans" pitchFamily="2" charset="77"/>
                <a:ea typeface="AppD Sans" pitchFamily="2" charset="77"/>
                <a:cs typeface="AppD Sans" pitchFamily="2" charset="77"/>
                <a:sym typeface="BrownStd-Light"/>
              </a:defRPr>
            </a:lvl1pPr>
            <a:lvl2pPr marL="749300" marR="0" indent="-290513"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800" b="0" i="0" kern="1200">
                <a:solidFill>
                  <a:schemeClr val="bg1"/>
                </a:solidFill>
                <a:latin typeface="AppD Sans Light" pitchFamily="2" charset="77"/>
                <a:ea typeface="+mn-ea"/>
                <a:cs typeface="+mn-cs"/>
              </a:defRPr>
            </a:lvl2pPr>
            <a:lvl3pPr marL="1208088" marR="0" indent="-288925" algn="l" defTabSz="914201" rtl="0" eaLnBrk="1" fontAlgn="auto" latinLnBrk="0" hangingPunct="1">
              <a:lnSpc>
                <a:spcPct val="100000"/>
              </a:lnSpc>
              <a:spcBef>
                <a:spcPts val="600"/>
              </a:spcBef>
              <a:spcAft>
                <a:spcPts val="0"/>
              </a:spcAft>
              <a:buClr>
                <a:schemeClr val="tx1"/>
              </a:buClr>
              <a:buSzPct val="90000"/>
              <a:buFont typeface="Courier New" panose="02070309020205020404" pitchFamily="49" charset="0"/>
              <a:buChar char="o"/>
              <a:tabLst/>
              <a:defRPr sz="1600" b="0" i="0" kern="1200">
                <a:solidFill>
                  <a:schemeClr val="bg1"/>
                </a:solidFill>
                <a:latin typeface="AppD Sans Light" pitchFamily="2" charset="77"/>
                <a:ea typeface="+mn-ea"/>
                <a:cs typeface="+mn-cs"/>
              </a:defRPr>
            </a:lvl3pPr>
            <a:lvl4pPr marL="1487488" marR="0" indent="-230188"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400" b="0" i="0" kern="1200">
                <a:solidFill>
                  <a:schemeClr val="bg1"/>
                </a:solidFill>
                <a:latin typeface="AppD Sans Light" pitchFamily="2" charset="77"/>
                <a:ea typeface="+mn-ea"/>
                <a:cs typeface="+mn-cs"/>
              </a:defRPr>
            </a:lvl4pPr>
            <a:lvl5pPr marL="1778000" marR="0" indent="-169863" algn="l" defTabSz="914201" rtl="0" eaLnBrk="1" fontAlgn="auto" latinLnBrk="0" hangingPunct="1">
              <a:lnSpc>
                <a:spcPct val="100000"/>
              </a:lnSpc>
              <a:spcBef>
                <a:spcPts val="0"/>
              </a:spcBef>
              <a:spcAft>
                <a:spcPts val="0"/>
              </a:spcAft>
              <a:buClr>
                <a:schemeClr val="tx1"/>
              </a:buClr>
              <a:buSzPct val="120000"/>
              <a:buFont typeface="Arial" panose="020B0604020202020204" pitchFamily="34" charset="0"/>
              <a:buChar char="•"/>
              <a:tabLst/>
              <a:defRPr sz="1200" b="0" i="0" kern="1200">
                <a:solidFill>
                  <a:schemeClr val="tx2"/>
                </a:solidFill>
                <a:latin typeface="AppD Sans Light" pitchFamily="2" charset="77"/>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defTabSz="913973">
              <a:buClr>
                <a:srgbClr val="4E3EB1"/>
              </a:buClr>
              <a:defRPr/>
            </a:pPr>
            <a:r>
              <a:rPr lang="en-US" sz="900">
                <a:solidFill>
                  <a:srgbClr val="00BCED"/>
                </a:solidFill>
              </a:rPr>
              <a:t>USER EXPERIENCE</a:t>
            </a:r>
          </a:p>
        </p:txBody>
      </p:sp>
      <p:sp>
        <p:nvSpPr>
          <p:cNvPr id="181" name="Text Placeholder 2">
            <a:extLst>
              <a:ext uri="{FF2B5EF4-FFF2-40B4-BE49-F238E27FC236}">
                <a16:creationId xmlns:a16="http://schemas.microsoft.com/office/drawing/2014/main" id="{6CA194F9-03D2-45EE-A795-7FA7B3CB3519}"/>
              </a:ext>
            </a:extLst>
          </p:cNvPr>
          <p:cNvSpPr txBox="1">
            <a:spLocks/>
          </p:cNvSpPr>
          <p:nvPr/>
        </p:nvSpPr>
        <p:spPr>
          <a:xfrm>
            <a:off x="2423378" y="3104108"/>
            <a:ext cx="1045393" cy="286364"/>
          </a:xfrm>
          <a:prstGeom prst="rect">
            <a:avLst/>
          </a:prstGeom>
        </p:spPr>
        <p:txBody>
          <a:bodyPr tIns="0" anchor="ctr">
            <a:noAutofit/>
          </a:bodyPr>
          <a:lstStyle>
            <a:lvl1pPr marL="0"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None/>
              <a:tabLst/>
              <a:defRPr kumimoji="0" lang="en-US" sz="1200" b="0" i="0" u="none" strike="noStrike" kern="1200" cap="none" spc="300" normalizeH="0" baseline="0" dirty="0">
                <a:ln>
                  <a:noFill/>
                </a:ln>
                <a:solidFill>
                  <a:schemeClr val="accent3"/>
                </a:solidFill>
                <a:effectLst/>
                <a:uFillTx/>
                <a:latin typeface="AppD Sans" pitchFamily="2" charset="77"/>
                <a:ea typeface="AppD Sans" pitchFamily="2" charset="77"/>
                <a:cs typeface="AppD Sans" pitchFamily="2" charset="77"/>
                <a:sym typeface="BrownStd-Light"/>
              </a:defRPr>
            </a:lvl1pPr>
            <a:lvl2pPr marL="749300" marR="0" indent="-290513"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800" b="0" i="0" kern="1200">
                <a:solidFill>
                  <a:schemeClr val="bg1"/>
                </a:solidFill>
                <a:latin typeface="AppD Sans Light" pitchFamily="2" charset="77"/>
                <a:ea typeface="+mn-ea"/>
                <a:cs typeface="+mn-cs"/>
              </a:defRPr>
            </a:lvl2pPr>
            <a:lvl3pPr marL="1208088" marR="0" indent="-288925" algn="l" defTabSz="914201" rtl="0" eaLnBrk="1" fontAlgn="auto" latinLnBrk="0" hangingPunct="1">
              <a:lnSpc>
                <a:spcPct val="100000"/>
              </a:lnSpc>
              <a:spcBef>
                <a:spcPts val="600"/>
              </a:spcBef>
              <a:spcAft>
                <a:spcPts val="0"/>
              </a:spcAft>
              <a:buClr>
                <a:schemeClr val="tx1"/>
              </a:buClr>
              <a:buSzPct val="90000"/>
              <a:buFont typeface="Courier New" panose="02070309020205020404" pitchFamily="49" charset="0"/>
              <a:buChar char="o"/>
              <a:tabLst/>
              <a:defRPr sz="1600" b="0" i="0" kern="1200">
                <a:solidFill>
                  <a:schemeClr val="bg1"/>
                </a:solidFill>
                <a:latin typeface="AppD Sans Light" pitchFamily="2" charset="77"/>
                <a:ea typeface="+mn-ea"/>
                <a:cs typeface="+mn-cs"/>
              </a:defRPr>
            </a:lvl3pPr>
            <a:lvl4pPr marL="1487488" marR="0" indent="-230188"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400" b="0" i="0" kern="1200">
                <a:solidFill>
                  <a:schemeClr val="bg1"/>
                </a:solidFill>
                <a:latin typeface="AppD Sans Light" pitchFamily="2" charset="77"/>
                <a:ea typeface="+mn-ea"/>
                <a:cs typeface="+mn-cs"/>
              </a:defRPr>
            </a:lvl4pPr>
            <a:lvl5pPr marL="1778000" marR="0" indent="-169863" algn="l" defTabSz="914201" rtl="0" eaLnBrk="1" fontAlgn="auto" latinLnBrk="0" hangingPunct="1">
              <a:lnSpc>
                <a:spcPct val="100000"/>
              </a:lnSpc>
              <a:spcBef>
                <a:spcPts val="0"/>
              </a:spcBef>
              <a:spcAft>
                <a:spcPts val="0"/>
              </a:spcAft>
              <a:buClr>
                <a:schemeClr val="tx1"/>
              </a:buClr>
              <a:buSzPct val="120000"/>
              <a:buFont typeface="Arial" panose="020B0604020202020204" pitchFamily="34" charset="0"/>
              <a:buChar char="•"/>
              <a:tabLst/>
              <a:defRPr sz="1200" b="0" i="0" kern="1200">
                <a:solidFill>
                  <a:schemeClr val="tx2"/>
                </a:solidFill>
                <a:latin typeface="AppD Sans Light" pitchFamily="2" charset="77"/>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defTabSz="913973">
              <a:buClr>
                <a:srgbClr val="4E3EB1"/>
              </a:buClr>
              <a:defRPr/>
            </a:pPr>
            <a:r>
              <a:rPr lang="en-US" sz="900">
                <a:solidFill>
                  <a:srgbClr val="4E3EB1"/>
                </a:solidFill>
              </a:rPr>
              <a:t>BUSINESS</a:t>
            </a:r>
          </a:p>
        </p:txBody>
      </p:sp>
      <p:cxnSp>
        <p:nvCxnSpPr>
          <p:cNvPr id="145" name="Straight Connector 144">
            <a:extLst>
              <a:ext uri="{FF2B5EF4-FFF2-40B4-BE49-F238E27FC236}">
                <a16:creationId xmlns:a16="http://schemas.microsoft.com/office/drawing/2014/main" id="{57A972E6-4AED-4341-93C2-8CF7B0CE3D55}"/>
              </a:ext>
            </a:extLst>
          </p:cNvPr>
          <p:cNvCxnSpPr>
            <a:stCxn id="168" idx="3"/>
          </p:cNvCxnSpPr>
          <p:nvPr/>
        </p:nvCxnSpPr>
        <p:spPr>
          <a:xfrm>
            <a:off x="3240135" y="2882962"/>
            <a:ext cx="1338403" cy="51579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EF92341-2915-5E45-B687-14F7C39D2351}"/>
              </a:ext>
            </a:extLst>
          </p:cNvPr>
          <p:cNvCxnSpPr>
            <a:cxnSpLocks/>
          </p:cNvCxnSpPr>
          <p:nvPr/>
        </p:nvCxnSpPr>
        <p:spPr>
          <a:xfrm>
            <a:off x="7017718" y="3924332"/>
            <a:ext cx="951002" cy="28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60BFA2E-7133-D741-87A8-41A457EB7B1D}"/>
              </a:ext>
            </a:extLst>
          </p:cNvPr>
          <p:cNvCxnSpPr>
            <a:cxnSpLocks/>
            <a:stCxn id="169" idx="1"/>
          </p:cNvCxnSpPr>
          <p:nvPr/>
        </p:nvCxnSpPr>
        <p:spPr>
          <a:xfrm flipH="1">
            <a:off x="5803397" y="1415149"/>
            <a:ext cx="2220657" cy="22345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64" name="Graphic 163">
            <a:extLst>
              <a:ext uri="{FF2B5EF4-FFF2-40B4-BE49-F238E27FC236}">
                <a16:creationId xmlns:a16="http://schemas.microsoft.com/office/drawing/2014/main" id="{84B37AEF-CF1C-48E9-9ABD-C7901EF098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76574" y="3957082"/>
            <a:ext cx="626400" cy="411521"/>
          </a:xfrm>
          <a:prstGeom prst="rect">
            <a:avLst/>
          </a:prstGeom>
        </p:spPr>
      </p:pic>
      <p:cxnSp>
        <p:nvCxnSpPr>
          <p:cNvPr id="174" name="Straight Connector 173">
            <a:extLst>
              <a:ext uri="{FF2B5EF4-FFF2-40B4-BE49-F238E27FC236}">
                <a16:creationId xmlns:a16="http://schemas.microsoft.com/office/drawing/2014/main" id="{9CD5416F-58F6-074B-8F60-EA197A7389DA}"/>
              </a:ext>
            </a:extLst>
          </p:cNvPr>
          <p:cNvCxnSpPr>
            <a:cxnSpLocks/>
            <a:stCxn id="169" idx="1"/>
          </p:cNvCxnSpPr>
          <p:nvPr/>
        </p:nvCxnSpPr>
        <p:spPr>
          <a:xfrm flipH="1">
            <a:off x="6667453" y="1415149"/>
            <a:ext cx="1356600" cy="715874"/>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BF7C3EBE-785E-C748-A762-DD014508D99D}"/>
              </a:ext>
            </a:extLst>
          </p:cNvPr>
          <p:cNvCxnSpPr>
            <a:cxnSpLocks/>
            <a:stCxn id="169" idx="1"/>
          </p:cNvCxnSpPr>
          <p:nvPr/>
        </p:nvCxnSpPr>
        <p:spPr>
          <a:xfrm flipH="1">
            <a:off x="7956819" y="1415150"/>
            <a:ext cx="67235" cy="443007"/>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0AE9A296-2D7D-7D41-8CB1-95704274C8D6}"/>
              </a:ext>
            </a:extLst>
          </p:cNvPr>
          <p:cNvCxnSpPr>
            <a:cxnSpLocks/>
            <a:stCxn id="167" idx="1"/>
            <a:endCxn id="59" idx="2"/>
          </p:cNvCxnSpPr>
          <p:nvPr/>
        </p:nvCxnSpPr>
        <p:spPr>
          <a:xfrm flipH="1" flipV="1">
            <a:off x="6732182" y="4803195"/>
            <a:ext cx="347357" cy="1038492"/>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76D2D04D-7C2C-634D-A690-D04395023F65}"/>
              </a:ext>
            </a:extLst>
          </p:cNvPr>
          <p:cNvCxnSpPr>
            <a:cxnSpLocks/>
            <a:stCxn id="167" idx="1"/>
            <a:endCxn id="25" idx="9"/>
          </p:cNvCxnSpPr>
          <p:nvPr/>
        </p:nvCxnSpPr>
        <p:spPr>
          <a:xfrm flipV="1">
            <a:off x="7079539" y="4908661"/>
            <a:ext cx="133191" cy="933027"/>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9E43FD-4F8F-6041-BFE6-6428115E1619}"/>
              </a:ext>
            </a:extLst>
          </p:cNvPr>
          <p:cNvCxnSpPr>
            <a:cxnSpLocks/>
            <a:stCxn id="42" idx="0"/>
            <a:endCxn id="165" idx="3"/>
          </p:cNvCxnSpPr>
          <p:nvPr/>
        </p:nvCxnSpPr>
        <p:spPr>
          <a:xfrm flipH="1" flipV="1">
            <a:off x="3427091" y="4729489"/>
            <a:ext cx="1244747" cy="16841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A9411B1C-2053-0B43-9EAD-0AACD5ECF771}"/>
              </a:ext>
            </a:extLst>
          </p:cNvPr>
          <p:cNvCxnSpPr>
            <a:cxnSpLocks/>
            <a:stCxn id="175" idx="1"/>
          </p:cNvCxnSpPr>
          <p:nvPr/>
        </p:nvCxnSpPr>
        <p:spPr>
          <a:xfrm>
            <a:off x="3659322" y="1787463"/>
            <a:ext cx="1477153" cy="473852"/>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50A78AE1-F546-7647-8E8A-0744F98E9348}"/>
              </a:ext>
            </a:extLst>
          </p:cNvPr>
          <p:cNvGrpSpPr/>
          <p:nvPr/>
        </p:nvGrpSpPr>
        <p:grpSpPr>
          <a:xfrm>
            <a:off x="2147018" y="1608759"/>
            <a:ext cx="7677151" cy="4376655"/>
            <a:chOff x="2145429" y="1608758"/>
            <a:chExt cx="7677151" cy="4376655"/>
          </a:xfrm>
        </p:grpSpPr>
        <p:grpSp>
          <p:nvGrpSpPr>
            <p:cNvPr id="7" name="Group 6">
              <a:extLst>
                <a:ext uri="{FF2B5EF4-FFF2-40B4-BE49-F238E27FC236}">
                  <a16:creationId xmlns:a16="http://schemas.microsoft.com/office/drawing/2014/main" id="{426FA46E-E667-6141-9E27-9D057CC2383E}"/>
                </a:ext>
              </a:extLst>
            </p:cNvPr>
            <p:cNvGrpSpPr/>
            <p:nvPr/>
          </p:nvGrpSpPr>
          <p:grpSpPr>
            <a:xfrm>
              <a:off x="3983536" y="1780753"/>
              <a:ext cx="3746910" cy="3746910"/>
              <a:chOff x="3018959" y="1387049"/>
              <a:chExt cx="2992582" cy="2992582"/>
            </a:xfrm>
          </p:grpSpPr>
          <p:pic>
            <p:nvPicPr>
              <p:cNvPr id="8" name="Picture 7">
                <a:extLst>
                  <a:ext uri="{FF2B5EF4-FFF2-40B4-BE49-F238E27FC236}">
                    <a16:creationId xmlns:a16="http://schemas.microsoft.com/office/drawing/2014/main" id="{27A031FC-5AD4-C745-B591-BB2595300913}"/>
                  </a:ext>
                </a:extLst>
              </p:cNvPr>
              <p:cNvPicPr>
                <a:picLocks noChangeAspect="1"/>
              </p:cNvPicPr>
              <p:nvPr/>
            </p:nvPicPr>
            <p:blipFill>
              <a:blip r:embed="rId15" cstate="print">
                <a:duotone>
                  <a:prstClr val="black"/>
                  <a:schemeClr val="accent3">
                    <a:tint val="45000"/>
                    <a:satMod val="400000"/>
                  </a:schemeClr>
                </a:duotone>
                <a:lum bright="-100000" contrast="-58000"/>
                <a:alphaModFix amt="35000"/>
                <a:extLst>
                  <a:ext uri="{28A0092B-C50C-407E-A947-70E740481C1C}">
                    <a14:useLocalDpi xmlns:a14="http://schemas.microsoft.com/office/drawing/2010/main"/>
                  </a:ext>
                </a:extLst>
              </a:blip>
              <a:stretch>
                <a:fillRect/>
              </a:stretch>
            </p:blipFill>
            <p:spPr>
              <a:xfrm>
                <a:off x="3027715" y="1394545"/>
                <a:ext cx="2975070" cy="2977591"/>
              </a:xfrm>
              <a:prstGeom prst="rect">
                <a:avLst/>
              </a:prstGeom>
            </p:spPr>
          </p:pic>
          <p:sp>
            <p:nvSpPr>
              <p:cNvPr id="9" name="Oval 8">
                <a:extLst>
                  <a:ext uri="{FF2B5EF4-FFF2-40B4-BE49-F238E27FC236}">
                    <a16:creationId xmlns:a16="http://schemas.microsoft.com/office/drawing/2014/main" id="{42E12934-C22D-0B4D-BBCA-CD88D6227150}"/>
                  </a:ext>
                </a:extLst>
              </p:cNvPr>
              <p:cNvSpPr/>
              <p:nvPr/>
            </p:nvSpPr>
            <p:spPr>
              <a:xfrm>
                <a:off x="3018959" y="1387049"/>
                <a:ext cx="2992582" cy="2992582"/>
              </a:xfrm>
              <a:prstGeom prst="ellipse">
                <a:avLst/>
              </a:prstGeom>
              <a:noFill/>
              <a:ln w="9525">
                <a:solidFill>
                  <a:srgbClr val="073E5F">
                    <a:alpha val="51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grpSp>
        <p:grpSp>
          <p:nvGrpSpPr>
            <p:cNvPr id="10" name="Group 9">
              <a:extLst>
                <a:ext uri="{FF2B5EF4-FFF2-40B4-BE49-F238E27FC236}">
                  <a16:creationId xmlns:a16="http://schemas.microsoft.com/office/drawing/2014/main" id="{B5970369-20D5-B64B-A86F-9A2DA36DC61C}"/>
                </a:ext>
              </a:extLst>
            </p:cNvPr>
            <p:cNvGrpSpPr/>
            <p:nvPr/>
          </p:nvGrpSpPr>
          <p:grpSpPr>
            <a:xfrm>
              <a:off x="3020446" y="1608758"/>
              <a:ext cx="4893207" cy="3299902"/>
              <a:chOff x="2217766" y="1271365"/>
              <a:chExt cx="3908107" cy="2635566"/>
            </a:xfrm>
          </p:grpSpPr>
          <p:grpSp>
            <p:nvGrpSpPr>
              <p:cNvPr id="11" name="Group 10">
                <a:extLst>
                  <a:ext uri="{FF2B5EF4-FFF2-40B4-BE49-F238E27FC236}">
                    <a16:creationId xmlns:a16="http://schemas.microsoft.com/office/drawing/2014/main" id="{363FFAF6-08CA-0041-AF50-4132E67F43B5}"/>
                  </a:ext>
                </a:extLst>
              </p:cNvPr>
              <p:cNvGrpSpPr/>
              <p:nvPr/>
            </p:nvGrpSpPr>
            <p:grpSpPr>
              <a:xfrm>
                <a:off x="3874496" y="1271365"/>
                <a:ext cx="627093" cy="310636"/>
                <a:chOff x="3983678" y="1380547"/>
                <a:chExt cx="627093" cy="310636"/>
              </a:xfrm>
            </p:grpSpPr>
            <p:sp>
              <p:nvSpPr>
                <p:cNvPr id="40" name="Freeform 74">
                  <a:extLst>
                    <a:ext uri="{FF2B5EF4-FFF2-40B4-BE49-F238E27FC236}">
                      <a16:creationId xmlns:a16="http://schemas.microsoft.com/office/drawing/2014/main" id="{E3EDE375-FD50-CB49-BA7E-A6E471688CE6}"/>
                    </a:ext>
                  </a:extLst>
                </p:cNvPr>
                <p:cNvSpPr>
                  <a:spLocks/>
                </p:cNvSpPr>
                <p:nvPr/>
              </p:nvSpPr>
              <p:spPr bwMode="auto">
                <a:xfrm>
                  <a:off x="3983678" y="1380547"/>
                  <a:ext cx="627093" cy="310636"/>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accent1"/>
                </a:solidFill>
                <a:ln>
                  <a:no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sp>
              <p:nvSpPr>
                <p:cNvPr id="37" name="TextBox 36">
                  <a:extLst>
                    <a:ext uri="{FF2B5EF4-FFF2-40B4-BE49-F238E27FC236}">
                      <a16:creationId xmlns:a16="http://schemas.microsoft.com/office/drawing/2014/main" id="{55DD06FC-034D-2E42-B58C-F682402CC9CF}"/>
                    </a:ext>
                  </a:extLst>
                </p:cNvPr>
                <p:cNvSpPr txBox="1"/>
                <p:nvPr/>
              </p:nvSpPr>
              <p:spPr>
                <a:xfrm>
                  <a:off x="4159396" y="1485248"/>
                  <a:ext cx="372819" cy="188407"/>
                </a:xfrm>
                <a:prstGeom prst="rect">
                  <a:avLst/>
                </a:prstGeom>
                <a:noFill/>
              </p:spPr>
              <p:txBody>
                <a:bodyPr wrap="none" rtlCol="0">
                  <a:spAutoFit/>
                </a:bodyPr>
                <a:lstStyle/>
                <a:p>
                  <a:pPr defTabSz="609418" eaLnBrk="1" fontAlgn="auto" hangingPunct="1">
                    <a:spcBef>
                      <a:spcPts val="0"/>
                    </a:spcBef>
                    <a:spcAft>
                      <a:spcPts val="0"/>
                    </a:spcAft>
                    <a:defRPr/>
                  </a:pPr>
                  <a:r>
                    <a:rPr lang="en-US" sz="933" b="1">
                      <a:solidFill>
                        <a:srgbClr val="FFFFFF"/>
                      </a:solidFill>
                      <a:latin typeface="CiscoSansTT ExtraLight"/>
                      <a:ea typeface="+mn-ea"/>
                    </a:rPr>
                    <a:t>SaaS</a:t>
                  </a:r>
                  <a:endParaRPr lang="en-US" sz="1200" b="1">
                    <a:solidFill>
                      <a:srgbClr val="FFFFFF"/>
                    </a:solidFill>
                    <a:latin typeface="CiscoSansTT ExtraLight"/>
                    <a:ea typeface="+mn-ea"/>
                  </a:endParaRPr>
                </a:p>
              </p:txBody>
            </p:sp>
          </p:grpSp>
          <p:grpSp>
            <p:nvGrpSpPr>
              <p:cNvPr id="12" name="Group 11">
                <a:extLst>
                  <a:ext uri="{FF2B5EF4-FFF2-40B4-BE49-F238E27FC236}">
                    <a16:creationId xmlns:a16="http://schemas.microsoft.com/office/drawing/2014/main" id="{0BAADBAB-EFBB-F242-A0A1-BB055E0357A3}"/>
                  </a:ext>
                </a:extLst>
              </p:cNvPr>
              <p:cNvGrpSpPr/>
              <p:nvPr/>
            </p:nvGrpSpPr>
            <p:grpSpPr>
              <a:xfrm>
                <a:off x="3542925" y="3291785"/>
                <a:ext cx="627093" cy="310636"/>
                <a:chOff x="3983678" y="1380547"/>
                <a:chExt cx="627093" cy="310636"/>
              </a:xfrm>
            </p:grpSpPr>
            <p:sp>
              <p:nvSpPr>
                <p:cNvPr id="35" name="Freeform 69">
                  <a:extLst>
                    <a:ext uri="{FF2B5EF4-FFF2-40B4-BE49-F238E27FC236}">
                      <a16:creationId xmlns:a16="http://schemas.microsoft.com/office/drawing/2014/main" id="{6DC4D0A7-2FFC-484A-AA27-354AA0C9917B}"/>
                    </a:ext>
                  </a:extLst>
                </p:cNvPr>
                <p:cNvSpPr>
                  <a:spLocks/>
                </p:cNvSpPr>
                <p:nvPr/>
              </p:nvSpPr>
              <p:spPr bwMode="auto">
                <a:xfrm>
                  <a:off x="3983678" y="1380547"/>
                  <a:ext cx="627093" cy="310636"/>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accent1"/>
                </a:solidFill>
                <a:ln>
                  <a:no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sp>
              <p:nvSpPr>
                <p:cNvPr id="32" name="TextBox 31">
                  <a:extLst>
                    <a:ext uri="{FF2B5EF4-FFF2-40B4-BE49-F238E27FC236}">
                      <a16:creationId xmlns:a16="http://schemas.microsoft.com/office/drawing/2014/main" id="{D4C96D8A-D50E-2F49-B491-71CD4F5AB26C}"/>
                    </a:ext>
                  </a:extLst>
                </p:cNvPr>
                <p:cNvSpPr txBox="1"/>
                <p:nvPr/>
              </p:nvSpPr>
              <p:spPr>
                <a:xfrm>
                  <a:off x="4159396" y="1485248"/>
                  <a:ext cx="372819" cy="188407"/>
                </a:xfrm>
                <a:prstGeom prst="rect">
                  <a:avLst/>
                </a:prstGeom>
                <a:noFill/>
              </p:spPr>
              <p:txBody>
                <a:bodyPr wrap="none" rtlCol="0">
                  <a:spAutoFit/>
                </a:bodyPr>
                <a:lstStyle/>
                <a:p>
                  <a:pPr defTabSz="609418" eaLnBrk="1" fontAlgn="auto" hangingPunct="1">
                    <a:spcBef>
                      <a:spcPts val="0"/>
                    </a:spcBef>
                    <a:spcAft>
                      <a:spcPts val="0"/>
                    </a:spcAft>
                    <a:defRPr/>
                  </a:pPr>
                  <a:r>
                    <a:rPr lang="en-US" sz="933" b="1">
                      <a:solidFill>
                        <a:srgbClr val="FFFFFF"/>
                      </a:solidFill>
                      <a:latin typeface="CiscoSansTT ExtraLight"/>
                      <a:ea typeface="+mn-ea"/>
                    </a:rPr>
                    <a:t>SaaS</a:t>
                  </a:r>
                  <a:endParaRPr lang="en-US" sz="1200" b="1">
                    <a:solidFill>
                      <a:srgbClr val="FFFFFF"/>
                    </a:solidFill>
                    <a:latin typeface="CiscoSansTT ExtraLight"/>
                    <a:ea typeface="+mn-ea"/>
                  </a:endParaRPr>
                </a:p>
              </p:txBody>
            </p:sp>
          </p:grpSp>
          <p:grpSp>
            <p:nvGrpSpPr>
              <p:cNvPr id="13" name="Group 12">
                <a:extLst>
                  <a:ext uri="{FF2B5EF4-FFF2-40B4-BE49-F238E27FC236}">
                    <a16:creationId xmlns:a16="http://schemas.microsoft.com/office/drawing/2014/main" id="{E8002D62-0320-3C4F-A6B8-324D73DE24DB}"/>
                  </a:ext>
                </a:extLst>
              </p:cNvPr>
              <p:cNvGrpSpPr/>
              <p:nvPr/>
            </p:nvGrpSpPr>
            <p:grpSpPr>
              <a:xfrm flipH="1">
                <a:off x="2217766" y="3257550"/>
                <a:ext cx="627094" cy="310636"/>
                <a:chOff x="3481111" y="1380547"/>
                <a:chExt cx="627094" cy="310636"/>
              </a:xfrm>
            </p:grpSpPr>
            <p:sp>
              <p:nvSpPr>
                <p:cNvPr id="30" name="Freeform 64">
                  <a:extLst>
                    <a:ext uri="{FF2B5EF4-FFF2-40B4-BE49-F238E27FC236}">
                      <a16:creationId xmlns:a16="http://schemas.microsoft.com/office/drawing/2014/main" id="{F43ABD61-6D9C-2941-83D4-E30DEA116624}"/>
                    </a:ext>
                  </a:extLst>
                </p:cNvPr>
                <p:cNvSpPr>
                  <a:spLocks/>
                </p:cNvSpPr>
                <p:nvPr/>
              </p:nvSpPr>
              <p:spPr bwMode="auto">
                <a:xfrm>
                  <a:off x="3481111" y="1380547"/>
                  <a:ext cx="627094" cy="310636"/>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accent1"/>
                </a:solidFill>
                <a:ln>
                  <a:no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sp>
              <p:nvSpPr>
                <p:cNvPr id="27" name="TextBox 26">
                  <a:extLst>
                    <a:ext uri="{FF2B5EF4-FFF2-40B4-BE49-F238E27FC236}">
                      <a16:creationId xmlns:a16="http://schemas.microsoft.com/office/drawing/2014/main" id="{C6467722-9859-D646-B4F8-11A7A00038CA}"/>
                    </a:ext>
                  </a:extLst>
                </p:cNvPr>
                <p:cNvSpPr txBox="1"/>
                <p:nvPr/>
              </p:nvSpPr>
              <p:spPr>
                <a:xfrm>
                  <a:off x="3667446" y="1485248"/>
                  <a:ext cx="372819" cy="188407"/>
                </a:xfrm>
                <a:prstGeom prst="rect">
                  <a:avLst/>
                </a:prstGeom>
                <a:noFill/>
              </p:spPr>
              <p:txBody>
                <a:bodyPr wrap="none" rtlCol="0">
                  <a:spAutoFit/>
                </a:bodyPr>
                <a:lstStyle/>
                <a:p>
                  <a:pPr defTabSz="609418" eaLnBrk="1" fontAlgn="auto" hangingPunct="1">
                    <a:spcBef>
                      <a:spcPts val="0"/>
                    </a:spcBef>
                    <a:spcAft>
                      <a:spcPts val="0"/>
                    </a:spcAft>
                    <a:defRPr/>
                  </a:pPr>
                  <a:r>
                    <a:rPr lang="en-US" sz="933" b="1">
                      <a:solidFill>
                        <a:srgbClr val="FFFFFF"/>
                      </a:solidFill>
                      <a:latin typeface="CiscoSansTT ExtraLight"/>
                      <a:ea typeface="+mn-ea"/>
                    </a:rPr>
                    <a:t>SaaS</a:t>
                  </a:r>
                  <a:endParaRPr lang="en-US" sz="1200" b="1">
                    <a:solidFill>
                      <a:srgbClr val="FFFFFF"/>
                    </a:solidFill>
                    <a:latin typeface="CiscoSansTT ExtraLight"/>
                    <a:ea typeface="+mn-ea"/>
                  </a:endParaRPr>
                </a:p>
              </p:txBody>
            </p:sp>
          </p:grpSp>
          <p:grpSp>
            <p:nvGrpSpPr>
              <p:cNvPr id="14" name="Group 13">
                <a:extLst>
                  <a:ext uri="{FF2B5EF4-FFF2-40B4-BE49-F238E27FC236}">
                    <a16:creationId xmlns:a16="http://schemas.microsoft.com/office/drawing/2014/main" id="{D3B73868-B416-9B4D-83EF-55803B1F803C}"/>
                  </a:ext>
                </a:extLst>
              </p:cNvPr>
              <p:cNvGrpSpPr/>
              <p:nvPr/>
            </p:nvGrpSpPr>
            <p:grpSpPr>
              <a:xfrm flipH="1">
                <a:off x="5498780" y="3596295"/>
                <a:ext cx="627093" cy="310636"/>
                <a:chOff x="3983678" y="1380547"/>
                <a:chExt cx="627093" cy="310636"/>
              </a:xfrm>
            </p:grpSpPr>
            <p:sp>
              <p:nvSpPr>
                <p:cNvPr id="25" name="Freeform 59">
                  <a:extLst>
                    <a:ext uri="{FF2B5EF4-FFF2-40B4-BE49-F238E27FC236}">
                      <a16:creationId xmlns:a16="http://schemas.microsoft.com/office/drawing/2014/main" id="{10BA50A4-57F8-4D4A-AE17-F45330E993C5}"/>
                    </a:ext>
                  </a:extLst>
                </p:cNvPr>
                <p:cNvSpPr>
                  <a:spLocks/>
                </p:cNvSpPr>
                <p:nvPr/>
              </p:nvSpPr>
              <p:spPr bwMode="auto">
                <a:xfrm>
                  <a:off x="3983678" y="1380547"/>
                  <a:ext cx="627093" cy="310636"/>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accent1"/>
                </a:solidFill>
                <a:ln>
                  <a:no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sp>
              <p:nvSpPr>
                <p:cNvPr id="22" name="TextBox 21">
                  <a:extLst>
                    <a:ext uri="{FF2B5EF4-FFF2-40B4-BE49-F238E27FC236}">
                      <a16:creationId xmlns:a16="http://schemas.microsoft.com/office/drawing/2014/main" id="{40CA9068-D943-A64C-8AC9-AE3BB40670CC}"/>
                    </a:ext>
                  </a:extLst>
                </p:cNvPr>
                <p:cNvSpPr txBox="1"/>
                <p:nvPr/>
              </p:nvSpPr>
              <p:spPr>
                <a:xfrm>
                  <a:off x="4170015" y="1485248"/>
                  <a:ext cx="372819" cy="188407"/>
                </a:xfrm>
                <a:prstGeom prst="rect">
                  <a:avLst/>
                </a:prstGeom>
                <a:noFill/>
              </p:spPr>
              <p:txBody>
                <a:bodyPr wrap="none" rtlCol="0">
                  <a:spAutoFit/>
                </a:bodyPr>
                <a:lstStyle/>
                <a:p>
                  <a:pPr defTabSz="609418" eaLnBrk="1" fontAlgn="auto" hangingPunct="1">
                    <a:spcBef>
                      <a:spcPts val="0"/>
                    </a:spcBef>
                    <a:spcAft>
                      <a:spcPts val="0"/>
                    </a:spcAft>
                    <a:defRPr/>
                  </a:pPr>
                  <a:r>
                    <a:rPr lang="en-US" sz="933" b="1">
                      <a:solidFill>
                        <a:srgbClr val="FFFFFF"/>
                      </a:solidFill>
                      <a:latin typeface="CiscoSansTT ExtraLight"/>
                      <a:ea typeface="+mn-ea"/>
                    </a:rPr>
                    <a:t>SaaS</a:t>
                  </a:r>
                  <a:endParaRPr lang="en-US" sz="1200" b="1">
                    <a:solidFill>
                      <a:srgbClr val="FFFFFF"/>
                    </a:solidFill>
                    <a:latin typeface="CiscoSansTT ExtraLight"/>
                    <a:ea typeface="+mn-ea"/>
                  </a:endParaRPr>
                </a:p>
              </p:txBody>
            </p:sp>
          </p:grpSp>
          <p:grpSp>
            <p:nvGrpSpPr>
              <p:cNvPr id="15" name="Group 14">
                <a:extLst>
                  <a:ext uri="{FF2B5EF4-FFF2-40B4-BE49-F238E27FC236}">
                    <a16:creationId xmlns:a16="http://schemas.microsoft.com/office/drawing/2014/main" id="{AC0EB718-FDB4-A841-80D4-08C35E88AD58}"/>
                  </a:ext>
                </a:extLst>
              </p:cNvPr>
              <p:cNvGrpSpPr/>
              <p:nvPr/>
            </p:nvGrpSpPr>
            <p:grpSpPr>
              <a:xfrm>
                <a:off x="5276950" y="2083741"/>
                <a:ext cx="627093" cy="310636"/>
                <a:chOff x="3983678" y="1380547"/>
                <a:chExt cx="627093" cy="310636"/>
              </a:xfrm>
            </p:grpSpPr>
            <p:sp>
              <p:nvSpPr>
                <p:cNvPr id="20" name="Freeform 54">
                  <a:extLst>
                    <a:ext uri="{FF2B5EF4-FFF2-40B4-BE49-F238E27FC236}">
                      <a16:creationId xmlns:a16="http://schemas.microsoft.com/office/drawing/2014/main" id="{1E7F6CD1-4DF3-BA4F-A5C6-B38DD6465B4C}"/>
                    </a:ext>
                  </a:extLst>
                </p:cNvPr>
                <p:cNvSpPr>
                  <a:spLocks/>
                </p:cNvSpPr>
                <p:nvPr/>
              </p:nvSpPr>
              <p:spPr bwMode="auto">
                <a:xfrm>
                  <a:off x="3983678" y="1380547"/>
                  <a:ext cx="627093" cy="310636"/>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accent1"/>
                </a:solidFill>
                <a:ln>
                  <a:no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sp>
              <p:nvSpPr>
                <p:cNvPr id="17" name="TextBox 16">
                  <a:extLst>
                    <a:ext uri="{FF2B5EF4-FFF2-40B4-BE49-F238E27FC236}">
                      <a16:creationId xmlns:a16="http://schemas.microsoft.com/office/drawing/2014/main" id="{3FE5DC59-3916-504A-8A84-A5E4E7C4355B}"/>
                    </a:ext>
                  </a:extLst>
                </p:cNvPr>
                <p:cNvSpPr txBox="1"/>
                <p:nvPr/>
              </p:nvSpPr>
              <p:spPr>
                <a:xfrm>
                  <a:off x="4159396" y="1485248"/>
                  <a:ext cx="372819" cy="188407"/>
                </a:xfrm>
                <a:prstGeom prst="rect">
                  <a:avLst/>
                </a:prstGeom>
                <a:noFill/>
              </p:spPr>
              <p:txBody>
                <a:bodyPr wrap="none" rtlCol="0">
                  <a:spAutoFit/>
                </a:bodyPr>
                <a:lstStyle/>
                <a:p>
                  <a:pPr defTabSz="609418" eaLnBrk="1" fontAlgn="auto" hangingPunct="1">
                    <a:spcBef>
                      <a:spcPts val="0"/>
                    </a:spcBef>
                    <a:spcAft>
                      <a:spcPts val="0"/>
                    </a:spcAft>
                    <a:defRPr/>
                  </a:pPr>
                  <a:r>
                    <a:rPr lang="en-US" sz="933" b="1">
                      <a:solidFill>
                        <a:srgbClr val="FFFFFF"/>
                      </a:solidFill>
                      <a:latin typeface="CiscoSansTT ExtraLight"/>
                      <a:ea typeface="+mn-ea"/>
                    </a:rPr>
                    <a:t>SaaS</a:t>
                  </a:r>
                  <a:endParaRPr lang="en-US" sz="1200" b="1">
                    <a:solidFill>
                      <a:srgbClr val="FFFFFF"/>
                    </a:solidFill>
                    <a:latin typeface="CiscoSansTT ExtraLight"/>
                    <a:ea typeface="+mn-ea"/>
                  </a:endParaRPr>
                </a:p>
              </p:txBody>
            </p:sp>
          </p:grpSp>
        </p:grpSp>
        <p:grpSp>
          <p:nvGrpSpPr>
            <p:cNvPr id="41" name="Group 40">
              <a:extLst>
                <a:ext uri="{FF2B5EF4-FFF2-40B4-BE49-F238E27FC236}">
                  <a16:creationId xmlns:a16="http://schemas.microsoft.com/office/drawing/2014/main" id="{A737D3CC-3FAF-2C42-B19A-99CCD63BF713}"/>
                </a:ext>
              </a:extLst>
            </p:cNvPr>
            <p:cNvGrpSpPr/>
            <p:nvPr/>
          </p:nvGrpSpPr>
          <p:grpSpPr>
            <a:xfrm>
              <a:off x="4418481" y="1710407"/>
              <a:ext cx="3422640" cy="3284023"/>
              <a:chOff x="3334351" y="1352550"/>
              <a:chExt cx="2733594" cy="2622883"/>
            </a:xfrm>
          </p:grpSpPr>
          <p:sp>
            <p:nvSpPr>
              <p:cNvPr id="42" name="Shape">
                <a:extLst>
                  <a:ext uri="{FF2B5EF4-FFF2-40B4-BE49-F238E27FC236}">
                    <a16:creationId xmlns:a16="http://schemas.microsoft.com/office/drawing/2014/main" id="{93FD560F-4B5C-4C4A-825F-3A78A7E08B83}"/>
                  </a:ext>
                </a:extLst>
              </p:cNvPr>
              <p:cNvSpPr>
                <a:spLocks noChangeAspect="1"/>
              </p:cNvSpPr>
              <p:nvPr/>
            </p:nvSpPr>
            <p:spPr>
              <a:xfrm>
                <a:off x="3471604" y="3821250"/>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43" name="Shape">
                <a:extLst>
                  <a:ext uri="{FF2B5EF4-FFF2-40B4-BE49-F238E27FC236}">
                    <a16:creationId xmlns:a16="http://schemas.microsoft.com/office/drawing/2014/main" id="{AE6F2E67-97C0-0E4B-8459-75480DE11BDC}"/>
                  </a:ext>
                </a:extLst>
              </p:cNvPr>
              <p:cNvSpPr>
                <a:spLocks noChangeAspect="1"/>
              </p:cNvSpPr>
              <p:nvPr/>
            </p:nvSpPr>
            <p:spPr>
              <a:xfrm>
                <a:off x="4038600" y="3028950"/>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44" name="Shape">
                <a:extLst>
                  <a:ext uri="{FF2B5EF4-FFF2-40B4-BE49-F238E27FC236}">
                    <a16:creationId xmlns:a16="http://schemas.microsoft.com/office/drawing/2014/main" id="{EAEA7D2C-0DF9-5142-8DB1-A377B4F93E99}"/>
                  </a:ext>
                </a:extLst>
              </p:cNvPr>
              <p:cNvSpPr>
                <a:spLocks noChangeAspect="1"/>
              </p:cNvSpPr>
              <p:nvPr/>
            </p:nvSpPr>
            <p:spPr>
              <a:xfrm>
                <a:off x="3334351" y="2342348"/>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45" name="Shape">
                <a:extLst>
                  <a:ext uri="{FF2B5EF4-FFF2-40B4-BE49-F238E27FC236}">
                    <a16:creationId xmlns:a16="http://schemas.microsoft.com/office/drawing/2014/main" id="{779FFA0F-EA52-9243-B8D1-E12ECE1C8E98}"/>
                  </a:ext>
                </a:extLst>
              </p:cNvPr>
              <p:cNvSpPr>
                <a:spLocks noChangeAspect="1"/>
              </p:cNvSpPr>
              <p:nvPr/>
            </p:nvSpPr>
            <p:spPr>
              <a:xfrm>
                <a:off x="3895825" y="1970973"/>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46" name="Shape">
                <a:extLst>
                  <a:ext uri="{FF2B5EF4-FFF2-40B4-BE49-F238E27FC236}">
                    <a16:creationId xmlns:a16="http://schemas.microsoft.com/office/drawing/2014/main" id="{E4B9D61C-1B8F-E845-98D0-18D8B3E396EB}"/>
                  </a:ext>
                </a:extLst>
              </p:cNvPr>
              <p:cNvSpPr>
                <a:spLocks noChangeAspect="1"/>
              </p:cNvSpPr>
              <p:nvPr/>
            </p:nvSpPr>
            <p:spPr>
              <a:xfrm>
                <a:off x="4724400" y="1352550"/>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47" name="Shape">
                <a:extLst>
                  <a:ext uri="{FF2B5EF4-FFF2-40B4-BE49-F238E27FC236}">
                    <a16:creationId xmlns:a16="http://schemas.microsoft.com/office/drawing/2014/main" id="{1DFF1D97-B224-4442-A63E-D0B3AF8F8233}"/>
                  </a:ext>
                </a:extLst>
              </p:cNvPr>
              <p:cNvSpPr>
                <a:spLocks noChangeAspect="1"/>
              </p:cNvSpPr>
              <p:nvPr/>
            </p:nvSpPr>
            <p:spPr>
              <a:xfrm>
                <a:off x="5105400" y="1962150"/>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48" name="Shape">
                <a:extLst>
                  <a:ext uri="{FF2B5EF4-FFF2-40B4-BE49-F238E27FC236}">
                    <a16:creationId xmlns:a16="http://schemas.microsoft.com/office/drawing/2014/main" id="{52B77D5A-0899-AA4D-B79E-F4425DF577F7}"/>
                  </a:ext>
                </a:extLst>
              </p:cNvPr>
              <p:cNvSpPr>
                <a:spLocks noChangeAspect="1"/>
              </p:cNvSpPr>
              <p:nvPr/>
            </p:nvSpPr>
            <p:spPr>
              <a:xfrm>
                <a:off x="5940287" y="2382907"/>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49" name="Shape">
                <a:extLst>
                  <a:ext uri="{FF2B5EF4-FFF2-40B4-BE49-F238E27FC236}">
                    <a16:creationId xmlns:a16="http://schemas.microsoft.com/office/drawing/2014/main" id="{8DBB50F2-592A-F941-BDE9-A279BDAE530E}"/>
                  </a:ext>
                </a:extLst>
              </p:cNvPr>
              <p:cNvSpPr>
                <a:spLocks noChangeAspect="1"/>
              </p:cNvSpPr>
              <p:nvPr/>
            </p:nvSpPr>
            <p:spPr>
              <a:xfrm>
                <a:off x="4648200" y="3409950"/>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50" name="Shape">
                <a:extLst>
                  <a:ext uri="{FF2B5EF4-FFF2-40B4-BE49-F238E27FC236}">
                    <a16:creationId xmlns:a16="http://schemas.microsoft.com/office/drawing/2014/main" id="{5DFCED84-B2FE-9D41-A6AD-E60686BC746C}"/>
                  </a:ext>
                </a:extLst>
              </p:cNvPr>
              <p:cNvSpPr>
                <a:spLocks noChangeAspect="1"/>
              </p:cNvSpPr>
              <p:nvPr/>
            </p:nvSpPr>
            <p:spPr>
              <a:xfrm>
                <a:off x="5572189" y="3330787"/>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grpSp>
        <p:sp>
          <p:nvSpPr>
            <p:cNvPr id="53" name="TextBox 52">
              <a:extLst>
                <a:ext uri="{FF2B5EF4-FFF2-40B4-BE49-F238E27FC236}">
                  <a16:creationId xmlns:a16="http://schemas.microsoft.com/office/drawing/2014/main" id="{D57C0BEF-A9C8-7D44-9C48-24A8D1CBFDED}"/>
                </a:ext>
              </a:extLst>
            </p:cNvPr>
            <p:cNvSpPr txBox="1"/>
            <p:nvPr/>
          </p:nvSpPr>
          <p:spPr>
            <a:xfrm>
              <a:off x="8325928" y="3058197"/>
              <a:ext cx="740907" cy="379463"/>
            </a:xfrm>
            <a:prstGeom prst="rect">
              <a:avLst/>
            </a:prstGeom>
            <a:noFill/>
          </p:spPr>
          <p:txBody>
            <a:bodyPr wrap="none" rtlCol="0">
              <a:spAutoFit/>
            </a:bodyPr>
            <a:lstStyle/>
            <a:p>
              <a:pPr algn="ctr" defTabSz="609418" eaLnBrk="1" fontAlgn="auto" hangingPunct="1">
                <a:spcBef>
                  <a:spcPts val="0"/>
                </a:spcBef>
                <a:spcAft>
                  <a:spcPts val="0"/>
                </a:spcAft>
                <a:defRPr/>
              </a:pPr>
              <a:r>
                <a:rPr lang="en-US" sz="933">
                  <a:solidFill>
                    <a:srgbClr val="FFFFFF"/>
                  </a:solidFill>
                  <a:latin typeface="AppD Sans" pitchFamily="2" charset="77"/>
                  <a:ea typeface="+mn-ea"/>
                </a:rPr>
                <a:t>SERVICE</a:t>
              </a:r>
              <a:br>
                <a:rPr lang="en-US" sz="933">
                  <a:solidFill>
                    <a:srgbClr val="FFFFFF"/>
                  </a:solidFill>
                  <a:latin typeface="AppD Sans" pitchFamily="2" charset="77"/>
                  <a:ea typeface="+mn-ea"/>
                </a:rPr>
              </a:br>
              <a:r>
                <a:rPr lang="en-US" sz="933">
                  <a:solidFill>
                    <a:srgbClr val="FFFFFF"/>
                  </a:solidFill>
                  <a:latin typeface="AppD Sans" pitchFamily="2" charset="77"/>
                  <a:ea typeface="+mn-ea"/>
                </a:rPr>
                <a:t>PROVIDERS</a:t>
              </a:r>
            </a:p>
          </p:txBody>
        </p:sp>
        <p:grpSp>
          <p:nvGrpSpPr>
            <p:cNvPr id="56" name="Group 55">
              <a:extLst>
                <a:ext uri="{FF2B5EF4-FFF2-40B4-BE49-F238E27FC236}">
                  <a16:creationId xmlns:a16="http://schemas.microsoft.com/office/drawing/2014/main" id="{187BC1B4-65B9-9C47-80E7-1D83BB760738}"/>
                </a:ext>
              </a:extLst>
            </p:cNvPr>
            <p:cNvGrpSpPr/>
            <p:nvPr/>
          </p:nvGrpSpPr>
          <p:grpSpPr>
            <a:xfrm>
              <a:off x="3980446" y="3721910"/>
              <a:ext cx="2949309" cy="1621926"/>
              <a:chOff x="2984500" y="2959100"/>
              <a:chExt cx="2355554" cy="1295400"/>
            </a:xfrm>
          </p:grpSpPr>
          <p:sp>
            <p:nvSpPr>
              <p:cNvPr id="57" name="Freeform 91">
                <a:extLst>
                  <a:ext uri="{FF2B5EF4-FFF2-40B4-BE49-F238E27FC236}">
                    <a16:creationId xmlns:a16="http://schemas.microsoft.com/office/drawing/2014/main" id="{AD0639CE-6FA5-6C44-8CF6-A55614E2C258}"/>
                  </a:ext>
                </a:extLst>
              </p:cNvPr>
              <p:cNvSpPr/>
              <p:nvPr/>
            </p:nvSpPr>
            <p:spPr>
              <a:xfrm>
                <a:off x="4864100" y="3200400"/>
                <a:ext cx="241300" cy="1054100"/>
              </a:xfrm>
              <a:custGeom>
                <a:avLst/>
                <a:gdLst>
                  <a:gd name="connsiteX0" fmla="*/ 241300 w 241300"/>
                  <a:gd name="connsiteY0" fmla="*/ 1054100 h 1054100"/>
                  <a:gd name="connsiteX1" fmla="*/ 241300 w 241300"/>
                  <a:gd name="connsiteY1" fmla="*/ 457200 h 1054100"/>
                  <a:gd name="connsiteX2" fmla="*/ 0 w 241300"/>
                  <a:gd name="connsiteY2" fmla="*/ 457200 h 1054100"/>
                  <a:gd name="connsiteX3" fmla="*/ 0 w 241300"/>
                  <a:gd name="connsiteY3" fmla="*/ 0 h 1054100"/>
                </a:gdLst>
                <a:ahLst/>
                <a:cxnLst>
                  <a:cxn ang="0">
                    <a:pos x="connsiteX0" y="connsiteY0"/>
                  </a:cxn>
                  <a:cxn ang="0">
                    <a:pos x="connsiteX1" y="connsiteY1"/>
                  </a:cxn>
                  <a:cxn ang="0">
                    <a:pos x="connsiteX2" y="connsiteY2"/>
                  </a:cxn>
                  <a:cxn ang="0">
                    <a:pos x="connsiteX3" y="connsiteY3"/>
                  </a:cxn>
                </a:cxnLst>
                <a:rect l="l" t="t" r="r" b="b"/>
                <a:pathLst>
                  <a:path w="241300" h="1054100">
                    <a:moveTo>
                      <a:pt x="241300" y="1054100"/>
                    </a:moveTo>
                    <a:lnTo>
                      <a:pt x="241300" y="457200"/>
                    </a:lnTo>
                    <a:lnTo>
                      <a:pt x="0" y="457200"/>
                    </a:lnTo>
                    <a:lnTo>
                      <a:pt x="0" y="0"/>
                    </a:lnTo>
                  </a:path>
                </a:pathLst>
              </a:custGeom>
              <a:noFill/>
              <a:ln w="15875" cap="sq">
                <a:solidFill>
                  <a:schemeClr val="bg2"/>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sp>
            <p:nvSpPr>
              <p:cNvPr id="58" name="Freeform 92">
                <a:extLst>
                  <a:ext uri="{FF2B5EF4-FFF2-40B4-BE49-F238E27FC236}">
                    <a16:creationId xmlns:a16="http://schemas.microsoft.com/office/drawing/2014/main" id="{BB465FC5-DAF3-8F4E-BE87-9695DE2F0347}"/>
                  </a:ext>
                </a:extLst>
              </p:cNvPr>
              <p:cNvSpPr/>
              <p:nvPr/>
            </p:nvSpPr>
            <p:spPr>
              <a:xfrm>
                <a:off x="2984500" y="2959100"/>
                <a:ext cx="2006600" cy="1295400"/>
              </a:xfrm>
              <a:custGeom>
                <a:avLst/>
                <a:gdLst>
                  <a:gd name="connsiteX0" fmla="*/ 2006600 w 2006600"/>
                  <a:gd name="connsiteY0" fmla="*/ 1295400 h 1295400"/>
                  <a:gd name="connsiteX1" fmla="*/ 2006600 w 2006600"/>
                  <a:gd name="connsiteY1" fmla="*/ 800100 h 1295400"/>
                  <a:gd name="connsiteX2" fmla="*/ 0 w 2006600"/>
                  <a:gd name="connsiteY2" fmla="*/ 800100 h 1295400"/>
                  <a:gd name="connsiteX3" fmla="*/ 0 w 2006600"/>
                  <a:gd name="connsiteY3" fmla="*/ 0 h 1295400"/>
                </a:gdLst>
                <a:ahLst/>
                <a:cxnLst>
                  <a:cxn ang="0">
                    <a:pos x="connsiteX0" y="connsiteY0"/>
                  </a:cxn>
                  <a:cxn ang="0">
                    <a:pos x="connsiteX1" y="connsiteY1"/>
                  </a:cxn>
                  <a:cxn ang="0">
                    <a:pos x="connsiteX2" y="connsiteY2"/>
                  </a:cxn>
                  <a:cxn ang="0">
                    <a:pos x="connsiteX3" y="connsiteY3"/>
                  </a:cxn>
                </a:cxnLst>
                <a:rect l="l" t="t" r="r" b="b"/>
                <a:pathLst>
                  <a:path w="2006600" h="1295400">
                    <a:moveTo>
                      <a:pt x="2006600" y="1295400"/>
                    </a:moveTo>
                    <a:lnTo>
                      <a:pt x="2006600" y="800100"/>
                    </a:lnTo>
                    <a:lnTo>
                      <a:pt x="0" y="800100"/>
                    </a:lnTo>
                    <a:lnTo>
                      <a:pt x="0" y="0"/>
                    </a:lnTo>
                  </a:path>
                </a:pathLst>
              </a:custGeom>
              <a:noFill/>
              <a:ln w="15875" cap="sq">
                <a:solidFill>
                  <a:schemeClr val="bg2"/>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59" name="Picture 58">
                <a:extLst>
                  <a:ext uri="{FF2B5EF4-FFF2-40B4-BE49-F238E27FC236}">
                    <a16:creationId xmlns:a16="http://schemas.microsoft.com/office/drawing/2014/main" id="{96219D3B-91D1-F141-8C1C-17631338A3C9}"/>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21920" y="3503945"/>
                <a:ext cx="318134" cy="318756"/>
              </a:xfrm>
              <a:prstGeom prst="rect">
                <a:avLst/>
              </a:prstGeom>
            </p:spPr>
          </p:pic>
          <p:pic>
            <p:nvPicPr>
              <p:cNvPr id="60" name="Picture 59">
                <a:extLst>
                  <a:ext uri="{FF2B5EF4-FFF2-40B4-BE49-F238E27FC236}">
                    <a16:creationId xmlns:a16="http://schemas.microsoft.com/office/drawing/2014/main" id="{9E2C6E2D-6127-C949-B1F1-245E56C0A8BD}"/>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255163" y="3411330"/>
                <a:ext cx="311922" cy="312531"/>
              </a:xfrm>
              <a:prstGeom prst="rect">
                <a:avLst/>
              </a:prstGeom>
            </p:spPr>
          </p:pic>
        </p:grpSp>
        <p:grpSp>
          <p:nvGrpSpPr>
            <p:cNvPr id="70" name="Group 69">
              <a:extLst>
                <a:ext uri="{FF2B5EF4-FFF2-40B4-BE49-F238E27FC236}">
                  <a16:creationId xmlns:a16="http://schemas.microsoft.com/office/drawing/2014/main" id="{627B870C-D54F-B84D-B856-CD302DB42B08}"/>
                </a:ext>
              </a:extLst>
            </p:cNvPr>
            <p:cNvGrpSpPr/>
            <p:nvPr/>
          </p:nvGrpSpPr>
          <p:grpSpPr>
            <a:xfrm>
              <a:off x="4182231" y="2092037"/>
              <a:ext cx="4367596" cy="3062907"/>
              <a:chOff x="3145659" y="1657350"/>
              <a:chExt cx="3488311" cy="2446283"/>
            </a:xfrm>
          </p:grpSpPr>
          <p:sp>
            <p:nvSpPr>
              <p:cNvPr id="71" name="Rounded Rectangle 105">
                <a:extLst>
                  <a:ext uri="{FF2B5EF4-FFF2-40B4-BE49-F238E27FC236}">
                    <a16:creationId xmlns:a16="http://schemas.microsoft.com/office/drawing/2014/main" id="{25FB28A5-2BD0-F34B-ADBD-7869DF8ADFD9}"/>
                  </a:ext>
                </a:extLst>
              </p:cNvPr>
              <p:cNvSpPr/>
              <p:nvPr/>
            </p:nvSpPr>
            <p:spPr>
              <a:xfrm>
                <a:off x="4495800" y="3867150"/>
                <a:ext cx="236483" cy="236483"/>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grpSp>
            <p:nvGrpSpPr>
              <p:cNvPr id="72" name="Group 71">
                <a:extLst>
                  <a:ext uri="{FF2B5EF4-FFF2-40B4-BE49-F238E27FC236}">
                    <a16:creationId xmlns:a16="http://schemas.microsoft.com/office/drawing/2014/main" id="{D66E890A-7454-094C-9913-67F4A9C5D71D}"/>
                  </a:ext>
                </a:extLst>
              </p:cNvPr>
              <p:cNvGrpSpPr/>
              <p:nvPr/>
            </p:nvGrpSpPr>
            <p:grpSpPr>
              <a:xfrm>
                <a:off x="4491265" y="3840389"/>
                <a:ext cx="229960" cy="245836"/>
                <a:chOff x="4491265" y="3840389"/>
                <a:chExt cx="229960" cy="245836"/>
              </a:xfrm>
            </p:grpSpPr>
            <p:pic>
              <p:nvPicPr>
                <p:cNvPr id="107" name="Picture 106">
                  <a:extLst>
                    <a:ext uri="{FF2B5EF4-FFF2-40B4-BE49-F238E27FC236}">
                      <a16:creationId xmlns:a16="http://schemas.microsoft.com/office/drawing/2014/main" id="{9AACBC64-CB4C-1341-9E24-F0F75F8C5C21}"/>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b="-8805"/>
                <a:stretch/>
              </p:blipFill>
              <p:spPr>
                <a:xfrm>
                  <a:off x="4491265" y="3840389"/>
                  <a:ext cx="195036" cy="156936"/>
                </a:xfrm>
                <a:prstGeom prst="rect">
                  <a:avLst/>
                </a:prstGeom>
              </p:spPr>
            </p:pic>
            <p:pic>
              <p:nvPicPr>
                <p:cNvPr id="108" name="Picture 107">
                  <a:extLst>
                    <a:ext uri="{FF2B5EF4-FFF2-40B4-BE49-F238E27FC236}">
                      <a16:creationId xmlns:a16="http://schemas.microsoft.com/office/drawing/2014/main" id="{494EE032-4A0B-904A-B832-D2A28CFEE42C}"/>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4508500" y="3990975"/>
                  <a:ext cx="212725" cy="95250"/>
                </a:xfrm>
                <a:prstGeom prst="rect">
                  <a:avLst/>
                </a:prstGeom>
              </p:spPr>
            </p:pic>
          </p:grpSp>
          <p:grpSp>
            <p:nvGrpSpPr>
              <p:cNvPr id="73" name="Group 72">
                <a:extLst>
                  <a:ext uri="{FF2B5EF4-FFF2-40B4-BE49-F238E27FC236}">
                    <a16:creationId xmlns:a16="http://schemas.microsoft.com/office/drawing/2014/main" id="{2A7FC304-6417-3946-9AF9-38C4B55D6C63}"/>
                  </a:ext>
                </a:extLst>
              </p:cNvPr>
              <p:cNvGrpSpPr/>
              <p:nvPr/>
            </p:nvGrpSpPr>
            <p:grpSpPr>
              <a:xfrm>
                <a:off x="3145659" y="1657350"/>
                <a:ext cx="3488311" cy="1800992"/>
                <a:chOff x="3145659" y="1657350"/>
                <a:chExt cx="3488311" cy="1800992"/>
              </a:xfrm>
            </p:grpSpPr>
            <p:grpSp>
              <p:nvGrpSpPr>
                <p:cNvPr id="74" name="Group 73">
                  <a:extLst>
                    <a:ext uri="{FF2B5EF4-FFF2-40B4-BE49-F238E27FC236}">
                      <a16:creationId xmlns:a16="http://schemas.microsoft.com/office/drawing/2014/main" id="{557190A9-A14A-334C-8D5C-5916A469060E}"/>
                    </a:ext>
                  </a:extLst>
                </p:cNvPr>
                <p:cNvGrpSpPr/>
                <p:nvPr/>
              </p:nvGrpSpPr>
              <p:grpSpPr>
                <a:xfrm>
                  <a:off x="3145659" y="3221859"/>
                  <a:ext cx="236483" cy="236483"/>
                  <a:chOff x="3145659" y="3221859"/>
                  <a:chExt cx="236483" cy="236483"/>
                </a:xfrm>
              </p:grpSpPr>
              <p:sp>
                <p:nvSpPr>
                  <p:cNvPr id="102" name="Rounded Rectangle 136">
                    <a:extLst>
                      <a:ext uri="{FF2B5EF4-FFF2-40B4-BE49-F238E27FC236}">
                        <a16:creationId xmlns:a16="http://schemas.microsoft.com/office/drawing/2014/main" id="{39AC2440-422C-684C-926B-6D484B42358F}"/>
                      </a:ext>
                    </a:extLst>
                  </p:cNvPr>
                  <p:cNvSpPr/>
                  <p:nvPr/>
                </p:nvSpPr>
                <p:spPr>
                  <a:xfrm>
                    <a:off x="3145659" y="3221859"/>
                    <a:ext cx="236483" cy="236483"/>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grpSp>
                <p:nvGrpSpPr>
                  <p:cNvPr id="103" name="Group 20">
                    <a:extLst>
                      <a:ext uri="{FF2B5EF4-FFF2-40B4-BE49-F238E27FC236}">
                        <a16:creationId xmlns:a16="http://schemas.microsoft.com/office/drawing/2014/main" id="{EF4F9CE3-3941-F24C-9142-9F5861967410}"/>
                      </a:ext>
                    </a:extLst>
                  </p:cNvPr>
                  <p:cNvGrpSpPr>
                    <a:grpSpLocks noChangeAspect="1"/>
                  </p:cNvGrpSpPr>
                  <p:nvPr/>
                </p:nvGrpSpPr>
                <p:grpSpPr bwMode="auto">
                  <a:xfrm>
                    <a:off x="3168652" y="3273425"/>
                    <a:ext cx="189532" cy="146050"/>
                    <a:chOff x="4259" y="2497"/>
                    <a:chExt cx="510" cy="393"/>
                  </a:xfrm>
                </p:grpSpPr>
                <p:sp>
                  <p:nvSpPr>
                    <p:cNvPr id="104" name="Freeform 21">
                      <a:extLst>
                        <a:ext uri="{FF2B5EF4-FFF2-40B4-BE49-F238E27FC236}">
                          <a16:creationId xmlns:a16="http://schemas.microsoft.com/office/drawing/2014/main" id="{CBB88E25-9DCA-DB41-919E-358327D5195F}"/>
                        </a:ext>
                      </a:extLst>
                    </p:cNvPr>
                    <p:cNvSpPr>
                      <a:spLocks/>
                    </p:cNvSpPr>
                    <p:nvPr/>
                  </p:nvSpPr>
                  <p:spPr bwMode="auto">
                    <a:xfrm>
                      <a:off x="4259" y="2605"/>
                      <a:ext cx="291" cy="177"/>
                    </a:xfrm>
                    <a:custGeom>
                      <a:avLst/>
                      <a:gdLst>
                        <a:gd name="T0" fmla="*/ 1783 w 2033"/>
                        <a:gd name="T1" fmla="*/ 0 h 1272"/>
                        <a:gd name="T2" fmla="*/ 1533 w 2033"/>
                        <a:gd name="T3" fmla="*/ 250 h 1272"/>
                        <a:gd name="T4" fmla="*/ 1571 w 2033"/>
                        <a:gd name="T5" fmla="*/ 383 h 1272"/>
                        <a:gd name="T6" fmla="*/ 1153 w 2033"/>
                        <a:gd name="T7" fmla="*/ 813 h 1272"/>
                        <a:gd name="T8" fmla="*/ 1017 w 2033"/>
                        <a:gd name="T9" fmla="*/ 772 h 1272"/>
                        <a:gd name="T10" fmla="*/ 869 w 2033"/>
                        <a:gd name="T11" fmla="*/ 820 h 1272"/>
                        <a:gd name="T12" fmla="*/ 455 w 2033"/>
                        <a:gd name="T13" fmla="*/ 393 h 1272"/>
                        <a:gd name="T14" fmla="*/ 500 w 2033"/>
                        <a:gd name="T15" fmla="*/ 250 h 1272"/>
                        <a:gd name="T16" fmla="*/ 250 w 2033"/>
                        <a:gd name="T17" fmla="*/ 0 h 1272"/>
                        <a:gd name="T18" fmla="*/ 0 w 2033"/>
                        <a:gd name="T19" fmla="*/ 250 h 1272"/>
                        <a:gd name="T20" fmla="*/ 250 w 2033"/>
                        <a:gd name="T21" fmla="*/ 500 h 1272"/>
                        <a:gd name="T22" fmla="*/ 375 w 2033"/>
                        <a:gd name="T23" fmla="*/ 467 h 1272"/>
                        <a:gd name="T24" fmla="*/ 797 w 2033"/>
                        <a:gd name="T25" fmla="*/ 903 h 1272"/>
                        <a:gd name="T26" fmla="*/ 767 w 2033"/>
                        <a:gd name="T27" fmla="*/ 1022 h 1272"/>
                        <a:gd name="T28" fmla="*/ 1017 w 2033"/>
                        <a:gd name="T29" fmla="*/ 1272 h 1272"/>
                        <a:gd name="T30" fmla="*/ 1267 w 2033"/>
                        <a:gd name="T31" fmla="*/ 1022 h 1272"/>
                        <a:gd name="T32" fmla="*/ 1229 w 2033"/>
                        <a:gd name="T33" fmla="*/ 891 h 1272"/>
                        <a:gd name="T34" fmla="*/ 1648 w 2033"/>
                        <a:gd name="T35" fmla="*/ 461 h 1272"/>
                        <a:gd name="T36" fmla="*/ 1783 w 2033"/>
                        <a:gd name="T37" fmla="*/ 500 h 1272"/>
                        <a:gd name="T38" fmla="*/ 2033 w 2033"/>
                        <a:gd name="T39" fmla="*/ 250 h 1272"/>
                        <a:gd name="T40" fmla="*/ 1783 w 2033"/>
                        <a:gd name="T41"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3" h="1272">
                          <a:moveTo>
                            <a:pt x="1783" y="0"/>
                          </a:moveTo>
                          <a:cubicBezTo>
                            <a:pt x="1645" y="0"/>
                            <a:pt x="1533" y="112"/>
                            <a:pt x="1533" y="250"/>
                          </a:cubicBezTo>
                          <a:cubicBezTo>
                            <a:pt x="1533" y="299"/>
                            <a:pt x="1547" y="344"/>
                            <a:pt x="1571" y="383"/>
                          </a:cubicBezTo>
                          <a:cubicBezTo>
                            <a:pt x="1153" y="813"/>
                            <a:pt x="1153" y="813"/>
                            <a:pt x="1153" y="813"/>
                          </a:cubicBezTo>
                          <a:cubicBezTo>
                            <a:pt x="1114" y="787"/>
                            <a:pt x="1067" y="772"/>
                            <a:pt x="1017" y="772"/>
                          </a:cubicBezTo>
                          <a:cubicBezTo>
                            <a:pt x="962" y="772"/>
                            <a:pt x="911" y="790"/>
                            <a:pt x="869" y="820"/>
                          </a:cubicBezTo>
                          <a:cubicBezTo>
                            <a:pt x="455" y="393"/>
                            <a:pt x="455" y="393"/>
                            <a:pt x="455" y="393"/>
                          </a:cubicBezTo>
                          <a:cubicBezTo>
                            <a:pt x="484" y="352"/>
                            <a:pt x="500" y="303"/>
                            <a:pt x="500" y="250"/>
                          </a:cubicBezTo>
                          <a:cubicBezTo>
                            <a:pt x="500" y="112"/>
                            <a:pt x="388" y="0"/>
                            <a:pt x="250" y="0"/>
                          </a:cubicBezTo>
                          <a:cubicBezTo>
                            <a:pt x="112" y="0"/>
                            <a:pt x="0" y="112"/>
                            <a:pt x="0" y="250"/>
                          </a:cubicBezTo>
                          <a:cubicBezTo>
                            <a:pt x="0" y="388"/>
                            <a:pt x="112" y="500"/>
                            <a:pt x="250" y="500"/>
                          </a:cubicBezTo>
                          <a:cubicBezTo>
                            <a:pt x="296" y="500"/>
                            <a:pt x="338" y="488"/>
                            <a:pt x="375" y="467"/>
                          </a:cubicBezTo>
                          <a:cubicBezTo>
                            <a:pt x="797" y="903"/>
                            <a:pt x="797" y="903"/>
                            <a:pt x="797" y="903"/>
                          </a:cubicBezTo>
                          <a:cubicBezTo>
                            <a:pt x="778" y="938"/>
                            <a:pt x="767" y="979"/>
                            <a:pt x="767" y="1022"/>
                          </a:cubicBezTo>
                          <a:cubicBezTo>
                            <a:pt x="767" y="1160"/>
                            <a:pt x="879" y="1272"/>
                            <a:pt x="1017" y="1272"/>
                          </a:cubicBezTo>
                          <a:cubicBezTo>
                            <a:pt x="1155" y="1272"/>
                            <a:pt x="1267" y="1160"/>
                            <a:pt x="1267" y="1022"/>
                          </a:cubicBezTo>
                          <a:cubicBezTo>
                            <a:pt x="1267" y="974"/>
                            <a:pt x="1253" y="929"/>
                            <a:pt x="1229" y="891"/>
                          </a:cubicBezTo>
                          <a:cubicBezTo>
                            <a:pt x="1648" y="461"/>
                            <a:pt x="1648" y="461"/>
                            <a:pt x="1648" y="461"/>
                          </a:cubicBezTo>
                          <a:cubicBezTo>
                            <a:pt x="1687" y="485"/>
                            <a:pt x="1733" y="500"/>
                            <a:pt x="1783" y="500"/>
                          </a:cubicBezTo>
                          <a:cubicBezTo>
                            <a:pt x="1921" y="500"/>
                            <a:pt x="2033" y="388"/>
                            <a:pt x="2033" y="250"/>
                          </a:cubicBezTo>
                          <a:cubicBezTo>
                            <a:pt x="2033" y="112"/>
                            <a:pt x="1921" y="0"/>
                            <a:pt x="178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sp>
                  <p:nvSpPr>
                    <p:cNvPr id="105" name="Freeform 22">
                      <a:extLst>
                        <a:ext uri="{FF2B5EF4-FFF2-40B4-BE49-F238E27FC236}">
                          <a16:creationId xmlns:a16="http://schemas.microsoft.com/office/drawing/2014/main" id="{3CA504F6-F2C1-8140-8B51-6FAE784FA3E3}"/>
                        </a:ext>
                      </a:extLst>
                    </p:cNvPr>
                    <p:cNvSpPr>
                      <a:spLocks/>
                    </p:cNvSpPr>
                    <p:nvPr/>
                  </p:nvSpPr>
                  <p:spPr bwMode="auto">
                    <a:xfrm>
                      <a:off x="4480" y="2605"/>
                      <a:ext cx="289" cy="285"/>
                    </a:xfrm>
                    <a:custGeom>
                      <a:avLst/>
                      <a:gdLst>
                        <a:gd name="T0" fmla="*/ 1770 w 2020"/>
                        <a:gd name="T1" fmla="*/ 0 h 2044"/>
                        <a:gd name="T2" fmla="*/ 1520 w 2020"/>
                        <a:gd name="T3" fmla="*/ 250 h 2044"/>
                        <a:gd name="T4" fmla="*/ 1568 w 2020"/>
                        <a:gd name="T5" fmla="*/ 398 h 2044"/>
                        <a:gd name="T6" fmla="*/ 1152 w 2020"/>
                        <a:gd name="T7" fmla="*/ 821 h 2044"/>
                        <a:gd name="T8" fmla="*/ 1003 w 2020"/>
                        <a:gd name="T9" fmla="*/ 772 h 2044"/>
                        <a:gd name="T10" fmla="*/ 753 w 2020"/>
                        <a:gd name="T11" fmla="*/ 1022 h 2044"/>
                        <a:gd name="T12" fmla="*/ 805 w 2020"/>
                        <a:gd name="T13" fmla="*/ 1174 h 2044"/>
                        <a:gd name="T14" fmla="*/ 394 w 2020"/>
                        <a:gd name="T15" fmla="*/ 1590 h 2044"/>
                        <a:gd name="T16" fmla="*/ 250 w 2020"/>
                        <a:gd name="T17" fmla="*/ 1544 h 2044"/>
                        <a:gd name="T18" fmla="*/ 0 w 2020"/>
                        <a:gd name="T19" fmla="*/ 1794 h 2044"/>
                        <a:gd name="T20" fmla="*/ 250 w 2020"/>
                        <a:gd name="T21" fmla="*/ 2044 h 2044"/>
                        <a:gd name="T22" fmla="*/ 500 w 2020"/>
                        <a:gd name="T23" fmla="*/ 1794 h 2044"/>
                        <a:gd name="T24" fmla="*/ 468 w 2020"/>
                        <a:gd name="T25" fmla="*/ 1671 h 2044"/>
                        <a:gd name="T26" fmla="*/ 889 w 2020"/>
                        <a:gd name="T27" fmla="*/ 1244 h 2044"/>
                        <a:gd name="T28" fmla="*/ 1003 w 2020"/>
                        <a:gd name="T29" fmla="*/ 1272 h 2044"/>
                        <a:gd name="T30" fmla="*/ 1253 w 2020"/>
                        <a:gd name="T31" fmla="*/ 1022 h 2044"/>
                        <a:gd name="T32" fmla="*/ 1224 w 2020"/>
                        <a:gd name="T33" fmla="*/ 904 h 2044"/>
                        <a:gd name="T34" fmla="*/ 1651 w 2020"/>
                        <a:gd name="T35" fmla="*/ 470 h 2044"/>
                        <a:gd name="T36" fmla="*/ 1770 w 2020"/>
                        <a:gd name="T37" fmla="*/ 500 h 2044"/>
                        <a:gd name="T38" fmla="*/ 2020 w 2020"/>
                        <a:gd name="T39" fmla="*/ 250 h 2044"/>
                        <a:gd name="T40" fmla="*/ 1770 w 2020"/>
                        <a:gd name="T41" fmla="*/ 0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0" h="2044">
                          <a:moveTo>
                            <a:pt x="1770" y="0"/>
                          </a:moveTo>
                          <a:cubicBezTo>
                            <a:pt x="1632" y="0"/>
                            <a:pt x="1520" y="112"/>
                            <a:pt x="1520" y="250"/>
                          </a:cubicBezTo>
                          <a:cubicBezTo>
                            <a:pt x="1520" y="305"/>
                            <a:pt x="1538" y="357"/>
                            <a:pt x="1568" y="398"/>
                          </a:cubicBezTo>
                          <a:cubicBezTo>
                            <a:pt x="1152" y="821"/>
                            <a:pt x="1152" y="821"/>
                            <a:pt x="1152" y="821"/>
                          </a:cubicBezTo>
                          <a:cubicBezTo>
                            <a:pt x="1110" y="790"/>
                            <a:pt x="1059" y="772"/>
                            <a:pt x="1003" y="772"/>
                          </a:cubicBezTo>
                          <a:cubicBezTo>
                            <a:pt x="865" y="772"/>
                            <a:pt x="753" y="884"/>
                            <a:pt x="753" y="1022"/>
                          </a:cubicBezTo>
                          <a:cubicBezTo>
                            <a:pt x="753" y="1079"/>
                            <a:pt x="772" y="1132"/>
                            <a:pt x="805" y="1174"/>
                          </a:cubicBezTo>
                          <a:cubicBezTo>
                            <a:pt x="394" y="1590"/>
                            <a:pt x="394" y="1590"/>
                            <a:pt x="394" y="1590"/>
                          </a:cubicBezTo>
                          <a:cubicBezTo>
                            <a:pt x="354" y="1561"/>
                            <a:pt x="304" y="1544"/>
                            <a:pt x="250" y="1544"/>
                          </a:cubicBezTo>
                          <a:cubicBezTo>
                            <a:pt x="112" y="1544"/>
                            <a:pt x="0" y="1656"/>
                            <a:pt x="0" y="1794"/>
                          </a:cubicBezTo>
                          <a:cubicBezTo>
                            <a:pt x="0" y="1932"/>
                            <a:pt x="112" y="2044"/>
                            <a:pt x="250" y="2044"/>
                          </a:cubicBezTo>
                          <a:cubicBezTo>
                            <a:pt x="388" y="2044"/>
                            <a:pt x="500" y="1932"/>
                            <a:pt x="500" y="1794"/>
                          </a:cubicBezTo>
                          <a:cubicBezTo>
                            <a:pt x="500" y="1750"/>
                            <a:pt x="488" y="1708"/>
                            <a:pt x="468" y="1671"/>
                          </a:cubicBezTo>
                          <a:cubicBezTo>
                            <a:pt x="889" y="1244"/>
                            <a:pt x="889" y="1244"/>
                            <a:pt x="889" y="1244"/>
                          </a:cubicBezTo>
                          <a:cubicBezTo>
                            <a:pt x="923" y="1262"/>
                            <a:pt x="962" y="1272"/>
                            <a:pt x="1003" y="1272"/>
                          </a:cubicBezTo>
                          <a:cubicBezTo>
                            <a:pt x="1141" y="1272"/>
                            <a:pt x="1253" y="1160"/>
                            <a:pt x="1253" y="1022"/>
                          </a:cubicBezTo>
                          <a:cubicBezTo>
                            <a:pt x="1253" y="979"/>
                            <a:pt x="1243" y="939"/>
                            <a:pt x="1224" y="904"/>
                          </a:cubicBezTo>
                          <a:cubicBezTo>
                            <a:pt x="1651" y="470"/>
                            <a:pt x="1651" y="470"/>
                            <a:pt x="1651" y="470"/>
                          </a:cubicBezTo>
                          <a:cubicBezTo>
                            <a:pt x="1686" y="489"/>
                            <a:pt x="1727" y="500"/>
                            <a:pt x="1770" y="500"/>
                          </a:cubicBezTo>
                          <a:cubicBezTo>
                            <a:pt x="1908" y="500"/>
                            <a:pt x="2020" y="388"/>
                            <a:pt x="2020" y="250"/>
                          </a:cubicBezTo>
                          <a:cubicBezTo>
                            <a:pt x="2020" y="112"/>
                            <a:pt x="1908" y="0"/>
                            <a:pt x="177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sp>
                  <p:nvSpPr>
                    <p:cNvPr id="106" name="Freeform 23">
                      <a:extLst>
                        <a:ext uri="{FF2B5EF4-FFF2-40B4-BE49-F238E27FC236}">
                          <a16:creationId xmlns:a16="http://schemas.microsoft.com/office/drawing/2014/main" id="{B4BA6E82-B25A-B643-9949-85943268C061}"/>
                        </a:ext>
                      </a:extLst>
                    </p:cNvPr>
                    <p:cNvSpPr>
                      <a:spLocks/>
                    </p:cNvSpPr>
                    <p:nvPr/>
                  </p:nvSpPr>
                  <p:spPr bwMode="auto">
                    <a:xfrm>
                      <a:off x="4369" y="2497"/>
                      <a:ext cx="290" cy="285"/>
                    </a:xfrm>
                    <a:custGeom>
                      <a:avLst/>
                      <a:gdLst>
                        <a:gd name="T0" fmla="*/ 1782 w 2032"/>
                        <a:gd name="T1" fmla="*/ 772 h 2044"/>
                        <a:gd name="T2" fmla="*/ 1662 w 2032"/>
                        <a:gd name="T3" fmla="*/ 803 h 2044"/>
                        <a:gd name="T4" fmla="*/ 1244 w 2032"/>
                        <a:gd name="T5" fmla="*/ 377 h 2044"/>
                        <a:gd name="T6" fmla="*/ 1279 w 2032"/>
                        <a:gd name="T7" fmla="*/ 250 h 2044"/>
                        <a:gd name="T8" fmla="*/ 1029 w 2032"/>
                        <a:gd name="T9" fmla="*/ 0 h 2044"/>
                        <a:gd name="T10" fmla="*/ 779 w 2032"/>
                        <a:gd name="T11" fmla="*/ 250 h 2044"/>
                        <a:gd name="T12" fmla="*/ 817 w 2032"/>
                        <a:gd name="T13" fmla="*/ 383 h 2044"/>
                        <a:gd name="T14" fmla="*/ 383 w 2032"/>
                        <a:gd name="T15" fmla="*/ 810 h 2044"/>
                        <a:gd name="T16" fmla="*/ 250 w 2032"/>
                        <a:gd name="T17" fmla="*/ 772 h 2044"/>
                        <a:gd name="T18" fmla="*/ 0 w 2032"/>
                        <a:gd name="T19" fmla="*/ 1022 h 2044"/>
                        <a:gd name="T20" fmla="*/ 250 w 2032"/>
                        <a:gd name="T21" fmla="*/ 1272 h 2044"/>
                        <a:gd name="T22" fmla="*/ 500 w 2032"/>
                        <a:gd name="T23" fmla="*/ 1022 h 2044"/>
                        <a:gd name="T24" fmla="*/ 460 w 2032"/>
                        <a:gd name="T25" fmla="*/ 888 h 2044"/>
                        <a:gd name="T26" fmla="*/ 894 w 2032"/>
                        <a:gd name="T27" fmla="*/ 460 h 2044"/>
                        <a:gd name="T28" fmla="*/ 1029 w 2032"/>
                        <a:gd name="T29" fmla="*/ 500 h 2044"/>
                        <a:gd name="T30" fmla="*/ 1169 w 2032"/>
                        <a:gd name="T31" fmla="*/ 457 h 2044"/>
                        <a:gd name="T32" fmla="*/ 1580 w 2032"/>
                        <a:gd name="T33" fmla="*/ 875 h 2044"/>
                        <a:gd name="T34" fmla="*/ 1532 w 2032"/>
                        <a:gd name="T35" fmla="*/ 1022 h 2044"/>
                        <a:gd name="T36" fmla="*/ 1570 w 2032"/>
                        <a:gd name="T37" fmla="*/ 1154 h 2044"/>
                        <a:gd name="T38" fmla="*/ 1148 w 2032"/>
                        <a:gd name="T39" fmla="*/ 1581 h 2044"/>
                        <a:gd name="T40" fmla="*/ 1016 w 2032"/>
                        <a:gd name="T41" fmla="*/ 1544 h 2044"/>
                        <a:gd name="T42" fmla="*/ 766 w 2032"/>
                        <a:gd name="T43" fmla="*/ 1794 h 2044"/>
                        <a:gd name="T44" fmla="*/ 1016 w 2032"/>
                        <a:gd name="T45" fmla="*/ 2044 h 2044"/>
                        <a:gd name="T46" fmla="*/ 1266 w 2032"/>
                        <a:gd name="T47" fmla="*/ 1794 h 2044"/>
                        <a:gd name="T48" fmla="*/ 1226 w 2032"/>
                        <a:gd name="T49" fmla="*/ 1658 h 2044"/>
                        <a:gd name="T50" fmla="*/ 1647 w 2032"/>
                        <a:gd name="T51" fmla="*/ 1232 h 2044"/>
                        <a:gd name="T52" fmla="*/ 1782 w 2032"/>
                        <a:gd name="T53" fmla="*/ 1272 h 2044"/>
                        <a:gd name="T54" fmla="*/ 2032 w 2032"/>
                        <a:gd name="T55" fmla="*/ 1022 h 2044"/>
                        <a:gd name="T56" fmla="*/ 1782 w 2032"/>
                        <a:gd name="T57" fmla="*/ 772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2" h="2044">
                          <a:moveTo>
                            <a:pt x="1782" y="772"/>
                          </a:moveTo>
                          <a:cubicBezTo>
                            <a:pt x="1739" y="772"/>
                            <a:pt x="1698" y="783"/>
                            <a:pt x="1662" y="803"/>
                          </a:cubicBezTo>
                          <a:cubicBezTo>
                            <a:pt x="1244" y="377"/>
                            <a:pt x="1244" y="377"/>
                            <a:pt x="1244" y="377"/>
                          </a:cubicBezTo>
                          <a:cubicBezTo>
                            <a:pt x="1266" y="340"/>
                            <a:pt x="1279" y="296"/>
                            <a:pt x="1279" y="250"/>
                          </a:cubicBezTo>
                          <a:cubicBezTo>
                            <a:pt x="1279" y="112"/>
                            <a:pt x="1167" y="0"/>
                            <a:pt x="1029" y="0"/>
                          </a:cubicBezTo>
                          <a:cubicBezTo>
                            <a:pt x="891" y="0"/>
                            <a:pt x="779" y="112"/>
                            <a:pt x="779" y="250"/>
                          </a:cubicBezTo>
                          <a:cubicBezTo>
                            <a:pt x="779" y="299"/>
                            <a:pt x="793" y="344"/>
                            <a:pt x="817" y="383"/>
                          </a:cubicBezTo>
                          <a:cubicBezTo>
                            <a:pt x="383" y="810"/>
                            <a:pt x="383" y="810"/>
                            <a:pt x="383" y="810"/>
                          </a:cubicBezTo>
                          <a:cubicBezTo>
                            <a:pt x="344" y="786"/>
                            <a:pt x="299" y="772"/>
                            <a:pt x="250" y="772"/>
                          </a:cubicBezTo>
                          <a:cubicBezTo>
                            <a:pt x="112" y="772"/>
                            <a:pt x="0" y="884"/>
                            <a:pt x="0" y="1022"/>
                          </a:cubicBezTo>
                          <a:cubicBezTo>
                            <a:pt x="0" y="1160"/>
                            <a:pt x="112" y="1272"/>
                            <a:pt x="250" y="1272"/>
                          </a:cubicBezTo>
                          <a:cubicBezTo>
                            <a:pt x="388" y="1272"/>
                            <a:pt x="500" y="1160"/>
                            <a:pt x="500" y="1022"/>
                          </a:cubicBezTo>
                          <a:cubicBezTo>
                            <a:pt x="500" y="972"/>
                            <a:pt x="485" y="926"/>
                            <a:pt x="460" y="888"/>
                          </a:cubicBezTo>
                          <a:cubicBezTo>
                            <a:pt x="894" y="460"/>
                            <a:pt x="894" y="460"/>
                            <a:pt x="894" y="460"/>
                          </a:cubicBezTo>
                          <a:cubicBezTo>
                            <a:pt x="933" y="485"/>
                            <a:pt x="979" y="500"/>
                            <a:pt x="1029" y="500"/>
                          </a:cubicBezTo>
                          <a:cubicBezTo>
                            <a:pt x="1081" y="500"/>
                            <a:pt x="1129" y="484"/>
                            <a:pt x="1169" y="457"/>
                          </a:cubicBezTo>
                          <a:cubicBezTo>
                            <a:pt x="1580" y="875"/>
                            <a:pt x="1580" y="875"/>
                            <a:pt x="1580" y="875"/>
                          </a:cubicBezTo>
                          <a:cubicBezTo>
                            <a:pt x="1550" y="916"/>
                            <a:pt x="1532" y="967"/>
                            <a:pt x="1532" y="1022"/>
                          </a:cubicBezTo>
                          <a:cubicBezTo>
                            <a:pt x="1532" y="1071"/>
                            <a:pt x="1546" y="1116"/>
                            <a:pt x="1570" y="1154"/>
                          </a:cubicBezTo>
                          <a:cubicBezTo>
                            <a:pt x="1148" y="1581"/>
                            <a:pt x="1148" y="1581"/>
                            <a:pt x="1148" y="1581"/>
                          </a:cubicBezTo>
                          <a:cubicBezTo>
                            <a:pt x="1109" y="1558"/>
                            <a:pt x="1064" y="1544"/>
                            <a:pt x="1016" y="1544"/>
                          </a:cubicBezTo>
                          <a:cubicBezTo>
                            <a:pt x="878" y="1544"/>
                            <a:pt x="766" y="1656"/>
                            <a:pt x="766" y="1794"/>
                          </a:cubicBezTo>
                          <a:cubicBezTo>
                            <a:pt x="766" y="1932"/>
                            <a:pt x="878" y="2044"/>
                            <a:pt x="1016" y="2044"/>
                          </a:cubicBezTo>
                          <a:cubicBezTo>
                            <a:pt x="1154" y="2044"/>
                            <a:pt x="1266" y="1932"/>
                            <a:pt x="1266" y="1794"/>
                          </a:cubicBezTo>
                          <a:cubicBezTo>
                            <a:pt x="1266" y="1744"/>
                            <a:pt x="1251" y="1697"/>
                            <a:pt x="1226" y="1658"/>
                          </a:cubicBezTo>
                          <a:cubicBezTo>
                            <a:pt x="1647" y="1232"/>
                            <a:pt x="1647" y="1232"/>
                            <a:pt x="1647" y="1232"/>
                          </a:cubicBezTo>
                          <a:cubicBezTo>
                            <a:pt x="1686" y="1257"/>
                            <a:pt x="1732" y="1272"/>
                            <a:pt x="1782" y="1272"/>
                          </a:cubicBezTo>
                          <a:cubicBezTo>
                            <a:pt x="1920" y="1272"/>
                            <a:pt x="2032" y="1160"/>
                            <a:pt x="2032" y="1022"/>
                          </a:cubicBezTo>
                          <a:cubicBezTo>
                            <a:pt x="2032" y="884"/>
                            <a:pt x="1920" y="772"/>
                            <a:pt x="1782" y="77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grpSp>
            </p:grpSp>
            <p:pic>
              <p:nvPicPr>
                <p:cNvPr id="101" name="Picture 100">
                  <a:extLst>
                    <a:ext uri="{FF2B5EF4-FFF2-40B4-BE49-F238E27FC236}">
                      <a16:creationId xmlns:a16="http://schemas.microsoft.com/office/drawing/2014/main" id="{0C20398F-B989-6E4C-8339-66A5376E3814}"/>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3579282" y="2914835"/>
                  <a:ext cx="167573" cy="159753"/>
                </a:xfrm>
                <a:prstGeom prst="rect">
                  <a:avLst/>
                </a:prstGeom>
              </p:spPr>
            </p:pic>
            <p:grpSp>
              <p:nvGrpSpPr>
                <p:cNvPr id="76" name="Group 75">
                  <a:extLst>
                    <a:ext uri="{FF2B5EF4-FFF2-40B4-BE49-F238E27FC236}">
                      <a16:creationId xmlns:a16="http://schemas.microsoft.com/office/drawing/2014/main" id="{7FFFEAF1-B84A-D347-BEBC-546AACCCAE5F}"/>
                    </a:ext>
                  </a:extLst>
                </p:cNvPr>
                <p:cNvGrpSpPr/>
                <p:nvPr/>
              </p:nvGrpSpPr>
              <p:grpSpPr>
                <a:xfrm>
                  <a:off x="3733800" y="2343150"/>
                  <a:ext cx="236483" cy="236483"/>
                  <a:chOff x="3733800" y="2343150"/>
                  <a:chExt cx="236483" cy="236483"/>
                </a:xfrm>
              </p:grpSpPr>
              <p:sp>
                <p:nvSpPr>
                  <p:cNvPr id="98" name="Rounded Rectangle 132">
                    <a:extLst>
                      <a:ext uri="{FF2B5EF4-FFF2-40B4-BE49-F238E27FC236}">
                        <a16:creationId xmlns:a16="http://schemas.microsoft.com/office/drawing/2014/main" id="{146724FD-3DB1-2E4B-BC50-C71A6525CEC5}"/>
                      </a:ext>
                    </a:extLst>
                  </p:cNvPr>
                  <p:cNvSpPr/>
                  <p:nvPr/>
                </p:nvSpPr>
                <p:spPr>
                  <a:xfrm>
                    <a:off x="3733800" y="2343150"/>
                    <a:ext cx="236483" cy="236483"/>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99" name="Picture 98">
                    <a:extLst>
                      <a:ext uri="{FF2B5EF4-FFF2-40B4-BE49-F238E27FC236}">
                        <a16:creationId xmlns:a16="http://schemas.microsoft.com/office/drawing/2014/main" id="{0344201C-F0F1-AE42-B0A4-9ED425C91679}"/>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740438" y="2426435"/>
                    <a:ext cx="209261" cy="78473"/>
                  </a:xfrm>
                  <a:prstGeom prst="rect">
                    <a:avLst/>
                  </a:prstGeom>
                </p:spPr>
              </p:pic>
            </p:grpSp>
            <p:grpSp>
              <p:nvGrpSpPr>
                <p:cNvPr id="77" name="Group 76">
                  <a:extLst>
                    <a:ext uri="{FF2B5EF4-FFF2-40B4-BE49-F238E27FC236}">
                      <a16:creationId xmlns:a16="http://schemas.microsoft.com/office/drawing/2014/main" id="{BC7327E4-066B-4E46-9B0F-C23775E109F4}"/>
                    </a:ext>
                  </a:extLst>
                </p:cNvPr>
                <p:cNvGrpSpPr/>
                <p:nvPr/>
              </p:nvGrpSpPr>
              <p:grpSpPr>
                <a:xfrm>
                  <a:off x="4724400" y="2266950"/>
                  <a:ext cx="236483" cy="236483"/>
                  <a:chOff x="4724400" y="2266950"/>
                  <a:chExt cx="236483" cy="236483"/>
                </a:xfrm>
              </p:grpSpPr>
              <p:sp>
                <p:nvSpPr>
                  <p:cNvPr id="96" name="Rounded Rectangle 130">
                    <a:extLst>
                      <a:ext uri="{FF2B5EF4-FFF2-40B4-BE49-F238E27FC236}">
                        <a16:creationId xmlns:a16="http://schemas.microsoft.com/office/drawing/2014/main" id="{9D5C6D1C-8161-9E49-83D8-0D737C6302C3}"/>
                      </a:ext>
                    </a:extLst>
                  </p:cNvPr>
                  <p:cNvSpPr/>
                  <p:nvPr/>
                </p:nvSpPr>
                <p:spPr>
                  <a:xfrm>
                    <a:off x="4724400" y="2266950"/>
                    <a:ext cx="236483" cy="23648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97" name="Picture 96">
                    <a:extLst>
                      <a:ext uri="{FF2B5EF4-FFF2-40B4-BE49-F238E27FC236}">
                        <a16:creationId xmlns:a16="http://schemas.microsoft.com/office/drawing/2014/main" id="{E28364F1-3DA6-2D4E-9609-F2CCABE7AB14}"/>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4785218" y="2282825"/>
                    <a:ext cx="106245" cy="194251"/>
                  </a:xfrm>
                  <a:prstGeom prst="rect">
                    <a:avLst/>
                  </a:prstGeom>
                </p:spPr>
              </p:pic>
            </p:grpSp>
            <p:grpSp>
              <p:nvGrpSpPr>
                <p:cNvPr id="78" name="Group 77">
                  <a:extLst>
                    <a:ext uri="{FF2B5EF4-FFF2-40B4-BE49-F238E27FC236}">
                      <a16:creationId xmlns:a16="http://schemas.microsoft.com/office/drawing/2014/main" id="{F017A204-829D-6B4B-B73F-46E521F87CE3}"/>
                    </a:ext>
                  </a:extLst>
                </p:cNvPr>
                <p:cNvGrpSpPr/>
                <p:nvPr/>
              </p:nvGrpSpPr>
              <p:grpSpPr>
                <a:xfrm>
                  <a:off x="4876800" y="1657350"/>
                  <a:ext cx="236483" cy="236483"/>
                  <a:chOff x="4876800" y="1657350"/>
                  <a:chExt cx="236483" cy="236483"/>
                </a:xfrm>
              </p:grpSpPr>
              <p:sp>
                <p:nvSpPr>
                  <p:cNvPr id="94" name="Rounded Rectangle 128">
                    <a:extLst>
                      <a:ext uri="{FF2B5EF4-FFF2-40B4-BE49-F238E27FC236}">
                        <a16:creationId xmlns:a16="http://schemas.microsoft.com/office/drawing/2014/main" id="{90A4BAF3-25D8-DC44-991F-90EB516E71A4}"/>
                      </a:ext>
                    </a:extLst>
                  </p:cNvPr>
                  <p:cNvSpPr/>
                  <p:nvPr/>
                </p:nvSpPr>
                <p:spPr>
                  <a:xfrm>
                    <a:off x="4876800" y="1657350"/>
                    <a:ext cx="236483" cy="236483"/>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95" name="Picture 94">
                    <a:extLst>
                      <a:ext uri="{FF2B5EF4-FFF2-40B4-BE49-F238E27FC236}">
                        <a16:creationId xmlns:a16="http://schemas.microsoft.com/office/drawing/2014/main" id="{AEC36928-9A3D-C24F-A457-474AE04FB49D}"/>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4901202" y="1725941"/>
                    <a:ext cx="191498" cy="97358"/>
                  </a:xfrm>
                  <a:prstGeom prst="rect">
                    <a:avLst/>
                  </a:prstGeom>
                </p:spPr>
              </p:pic>
            </p:grpSp>
            <p:grpSp>
              <p:nvGrpSpPr>
                <p:cNvPr id="79" name="Group 78">
                  <a:extLst>
                    <a:ext uri="{FF2B5EF4-FFF2-40B4-BE49-F238E27FC236}">
                      <a16:creationId xmlns:a16="http://schemas.microsoft.com/office/drawing/2014/main" id="{05773B21-9A02-D64F-866C-1323D1C911AF}"/>
                    </a:ext>
                  </a:extLst>
                </p:cNvPr>
                <p:cNvGrpSpPr/>
                <p:nvPr/>
              </p:nvGrpSpPr>
              <p:grpSpPr>
                <a:xfrm>
                  <a:off x="5334000" y="2571750"/>
                  <a:ext cx="236483" cy="236483"/>
                  <a:chOff x="5334000" y="2571750"/>
                  <a:chExt cx="236483" cy="236483"/>
                </a:xfrm>
              </p:grpSpPr>
              <p:sp>
                <p:nvSpPr>
                  <p:cNvPr id="92" name="Rounded Rectangle 126">
                    <a:extLst>
                      <a:ext uri="{FF2B5EF4-FFF2-40B4-BE49-F238E27FC236}">
                        <a16:creationId xmlns:a16="http://schemas.microsoft.com/office/drawing/2014/main" id="{7C0FEC8E-4683-DB48-BDA2-50CE1CBA96A0}"/>
                      </a:ext>
                    </a:extLst>
                  </p:cNvPr>
                  <p:cNvSpPr/>
                  <p:nvPr/>
                </p:nvSpPr>
                <p:spPr>
                  <a:xfrm>
                    <a:off x="5334000" y="2571750"/>
                    <a:ext cx="236483" cy="23648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93" name="Picture 92">
                    <a:extLst>
                      <a:ext uri="{FF2B5EF4-FFF2-40B4-BE49-F238E27FC236}">
                        <a16:creationId xmlns:a16="http://schemas.microsoft.com/office/drawing/2014/main" id="{B7A77C3D-61F0-204F-A9EA-25F3E58E742F}"/>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5354413" y="2629269"/>
                    <a:ext cx="195657" cy="120281"/>
                  </a:xfrm>
                  <a:prstGeom prst="rect">
                    <a:avLst/>
                  </a:prstGeom>
                </p:spPr>
              </p:pic>
            </p:grpSp>
            <p:grpSp>
              <p:nvGrpSpPr>
                <p:cNvPr id="80" name="Group 79">
                  <a:extLst>
                    <a:ext uri="{FF2B5EF4-FFF2-40B4-BE49-F238E27FC236}">
                      <a16:creationId xmlns:a16="http://schemas.microsoft.com/office/drawing/2014/main" id="{3C607DA3-1D2D-C147-9D99-9B6C4F44AFBB}"/>
                    </a:ext>
                  </a:extLst>
                </p:cNvPr>
                <p:cNvGrpSpPr/>
                <p:nvPr/>
              </p:nvGrpSpPr>
              <p:grpSpPr>
                <a:xfrm>
                  <a:off x="6137944" y="2465522"/>
                  <a:ext cx="496026" cy="733650"/>
                  <a:chOff x="6137944" y="2465522"/>
                  <a:chExt cx="496026" cy="733650"/>
                </a:xfrm>
              </p:grpSpPr>
              <p:sp>
                <p:nvSpPr>
                  <p:cNvPr id="90" name="Rounded Rectangle 124">
                    <a:extLst>
                      <a:ext uri="{FF2B5EF4-FFF2-40B4-BE49-F238E27FC236}">
                        <a16:creationId xmlns:a16="http://schemas.microsoft.com/office/drawing/2014/main" id="{C1293329-4903-6E46-BC8F-CC4BD87E839D}"/>
                      </a:ext>
                    </a:extLst>
                  </p:cNvPr>
                  <p:cNvSpPr/>
                  <p:nvPr/>
                </p:nvSpPr>
                <p:spPr>
                  <a:xfrm>
                    <a:off x="6397487" y="2962689"/>
                    <a:ext cx="236483" cy="23648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91" name="Picture 90">
                    <a:extLst>
                      <a:ext uri="{FF2B5EF4-FFF2-40B4-BE49-F238E27FC236}">
                        <a16:creationId xmlns:a16="http://schemas.microsoft.com/office/drawing/2014/main" id="{04153A34-57F6-6942-A83D-E64D318324F8}"/>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6137944" y="2465522"/>
                    <a:ext cx="395257" cy="395257"/>
                  </a:xfrm>
                  <a:prstGeom prst="rect">
                    <a:avLst/>
                  </a:prstGeom>
                </p:spPr>
              </p:pic>
            </p:grpSp>
            <p:pic>
              <p:nvPicPr>
                <p:cNvPr id="89" name="Picture 88">
                  <a:extLst>
                    <a:ext uri="{FF2B5EF4-FFF2-40B4-BE49-F238E27FC236}">
                      <a16:creationId xmlns:a16="http://schemas.microsoft.com/office/drawing/2014/main" id="{30D24AE1-42EE-664B-9BC0-8C8463D5F6DD}"/>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4442456" y="2472009"/>
                  <a:ext cx="227099" cy="227099"/>
                </a:xfrm>
                <a:prstGeom prst="rect">
                  <a:avLst/>
                </a:prstGeom>
              </p:spPr>
            </p:pic>
            <p:grpSp>
              <p:nvGrpSpPr>
                <p:cNvPr id="82" name="Group 81">
                  <a:extLst>
                    <a:ext uri="{FF2B5EF4-FFF2-40B4-BE49-F238E27FC236}">
                      <a16:creationId xmlns:a16="http://schemas.microsoft.com/office/drawing/2014/main" id="{4884B229-3951-094B-BFCA-EA3AC7B7DD38}"/>
                    </a:ext>
                  </a:extLst>
                </p:cNvPr>
                <p:cNvGrpSpPr/>
                <p:nvPr/>
              </p:nvGrpSpPr>
              <p:grpSpPr>
                <a:xfrm>
                  <a:off x="6055056" y="2003094"/>
                  <a:ext cx="236483" cy="236483"/>
                  <a:chOff x="6055056" y="2003094"/>
                  <a:chExt cx="236483" cy="236483"/>
                </a:xfrm>
              </p:grpSpPr>
              <p:sp>
                <p:nvSpPr>
                  <p:cNvPr id="86" name="Rounded Rectangle 120">
                    <a:extLst>
                      <a:ext uri="{FF2B5EF4-FFF2-40B4-BE49-F238E27FC236}">
                        <a16:creationId xmlns:a16="http://schemas.microsoft.com/office/drawing/2014/main" id="{96866036-E779-9741-BAC0-6BB216A3E9C5}"/>
                      </a:ext>
                    </a:extLst>
                  </p:cNvPr>
                  <p:cNvSpPr/>
                  <p:nvPr/>
                </p:nvSpPr>
                <p:spPr>
                  <a:xfrm>
                    <a:off x="6055056" y="2003094"/>
                    <a:ext cx="236483" cy="23648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87" name="Picture 86">
                    <a:extLst>
                      <a:ext uri="{FF2B5EF4-FFF2-40B4-BE49-F238E27FC236}">
                        <a16:creationId xmlns:a16="http://schemas.microsoft.com/office/drawing/2014/main" id="{C26C8CDF-2A45-934F-B336-F56C9EEC1BFD}"/>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6077294" y="2024564"/>
                    <a:ext cx="197940" cy="169362"/>
                  </a:xfrm>
                  <a:prstGeom prst="rect">
                    <a:avLst/>
                  </a:prstGeom>
                </p:spPr>
              </p:pic>
            </p:grpSp>
            <p:grpSp>
              <p:nvGrpSpPr>
                <p:cNvPr id="83" name="Group 82">
                  <a:extLst>
                    <a:ext uri="{FF2B5EF4-FFF2-40B4-BE49-F238E27FC236}">
                      <a16:creationId xmlns:a16="http://schemas.microsoft.com/office/drawing/2014/main" id="{185FB66B-E19D-1E47-8FA7-6C09ED92BA2C}"/>
                    </a:ext>
                  </a:extLst>
                </p:cNvPr>
                <p:cNvGrpSpPr/>
                <p:nvPr/>
              </p:nvGrpSpPr>
              <p:grpSpPr>
                <a:xfrm>
                  <a:off x="4114800" y="2724150"/>
                  <a:ext cx="236483" cy="236483"/>
                  <a:chOff x="4114800" y="2724150"/>
                  <a:chExt cx="236483" cy="236483"/>
                </a:xfrm>
              </p:grpSpPr>
              <p:sp>
                <p:nvSpPr>
                  <p:cNvPr id="84" name="Rounded Rectangle 118">
                    <a:extLst>
                      <a:ext uri="{FF2B5EF4-FFF2-40B4-BE49-F238E27FC236}">
                        <a16:creationId xmlns:a16="http://schemas.microsoft.com/office/drawing/2014/main" id="{92B47B15-F96A-4E46-9355-7551D0C1B6DB}"/>
                      </a:ext>
                    </a:extLst>
                  </p:cNvPr>
                  <p:cNvSpPr/>
                  <p:nvPr/>
                </p:nvSpPr>
                <p:spPr>
                  <a:xfrm>
                    <a:off x="4114800" y="2724150"/>
                    <a:ext cx="236483" cy="236483"/>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85" name="Picture 84">
                    <a:extLst>
                      <a:ext uri="{FF2B5EF4-FFF2-40B4-BE49-F238E27FC236}">
                        <a16:creationId xmlns:a16="http://schemas.microsoft.com/office/drawing/2014/main" id="{7C11B825-12C5-CD4E-BA7D-57C881D6A963}"/>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4152900" y="2752725"/>
                    <a:ext cx="155336" cy="174626"/>
                  </a:xfrm>
                  <a:prstGeom prst="rect">
                    <a:avLst/>
                  </a:prstGeom>
                </p:spPr>
              </p:pic>
            </p:grpSp>
          </p:grpSp>
        </p:grpSp>
        <p:grpSp>
          <p:nvGrpSpPr>
            <p:cNvPr id="109" name="Group 108">
              <a:extLst>
                <a:ext uri="{FF2B5EF4-FFF2-40B4-BE49-F238E27FC236}">
                  <a16:creationId xmlns:a16="http://schemas.microsoft.com/office/drawing/2014/main" id="{A1E431A4-AB42-084E-8A07-2F9B5A2C454B}"/>
                </a:ext>
              </a:extLst>
            </p:cNvPr>
            <p:cNvGrpSpPr/>
            <p:nvPr/>
          </p:nvGrpSpPr>
          <p:grpSpPr>
            <a:xfrm>
              <a:off x="3118552" y="1869738"/>
              <a:ext cx="5121438" cy="2348434"/>
              <a:chOff x="2296123" y="1479805"/>
              <a:chExt cx="4090390" cy="1875648"/>
            </a:xfrm>
          </p:grpSpPr>
          <p:grpSp>
            <p:nvGrpSpPr>
              <p:cNvPr id="110" name="Group 109">
                <a:extLst>
                  <a:ext uri="{FF2B5EF4-FFF2-40B4-BE49-F238E27FC236}">
                    <a16:creationId xmlns:a16="http://schemas.microsoft.com/office/drawing/2014/main" id="{3CE7C9DC-739D-7845-B51D-A419A221675C}"/>
                  </a:ext>
                </a:extLst>
              </p:cNvPr>
              <p:cNvGrpSpPr/>
              <p:nvPr/>
            </p:nvGrpSpPr>
            <p:grpSpPr>
              <a:xfrm>
                <a:off x="2763087" y="1676072"/>
                <a:ext cx="907290" cy="449434"/>
                <a:chOff x="2763087" y="1810826"/>
                <a:chExt cx="907290" cy="449434"/>
              </a:xfrm>
            </p:grpSpPr>
            <p:sp>
              <p:nvSpPr>
                <p:cNvPr id="136" name="Freeform 175">
                  <a:extLst>
                    <a:ext uri="{FF2B5EF4-FFF2-40B4-BE49-F238E27FC236}">
                      <a16:creationId xmlns:a16="http://schemas.microsoft.com/office/drawing/2014/main" id="{FF49ACA4-1041-0F4B-BA44-035301801EF2}"/>
                    </a:ext>
                  </a:extLst>
                </p:cNvPr>
                <p:cNvSpPr>
                  <a:spLocks/>
                </p:cNvSpPr>
                <p:nvPr/>
              </p:nvSpPr>
              <p:spPr bwMode="auto">
                <a:xfrm>
                  <a:off x="2763087" y="1810826"/>
                  <a:ext cx="907290" cy="449434"/>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bg2"/>
                </a:solidFill>
                <a:ln>
                  <a:solidFill>
                    <a:schemeClr val="bg1"/>
                  </a:solid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pic>
              <p:nvPicPr>
                <p:cNvPr id="135" name="Picture 134">
                  <a:extLst>
                    <a:ext uri="{FF2B5EF4-FFF2-40B4-BE49-F238E27FC236}">
                      <a16:creationId xmlns:a16="http://schemas.microsoft.com/office/drawing/2014/main" id="{4B3C329F-2B60-AB43-B5A9-5C30BAA48C06}"/>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3121572" y="1936667"/>
                  <a:ext cx="407578" cy="268538"/>
                </a:xfrm>
                <a:prstGeom prst="rect">
                  <a:avLst/>
                </a:prstGeom>
              </p:spPr>
            </p:pic>
          </p:grpSp>
          <p:grpSp>
            <p:nvGrpSpPr>
              <p:cNvPr id="111" name="Group 110">
                <a:extLst>
                  <a:ext uri="{FF2B5EF4-FFF2-40B4-BE49-F238E27FC236}">
                    <a16:creationId xmlns:a16="http://schemas.microsoft.com/office/drawing/2014/main" id="{BEE8DA5D-7069-F841-8291-1767A3C5AD83}"/>
                  </a:ext>
                </a:extLst>
              </p:cNvPr>
              <p:cNvGrpSpPr/>
              <p:nvPr/>
            </p:nvGrpSpPr>
            <p:grpSpPr>
              <a:xfrm>
                <a:off x="5359695" y="1479805"/>
                <a:ext cx="907290" cy="449434"/>
                <a:chOff x="5359695" y="1479805"/>
                <a:chExt cx="907290" cy="449434"/>
              </a:xfrm>
            </p:grpSpPr>
            <p:sp>
              <p:nvSpPr>
                <p:cNvPr id="131" name="Freeform 170">
                  <a:extLst>
                    <a:ext uri="{FF2B5EF4-FFF2-40B4-BE49-F238E27FC236}">
                      <a16:creationId xmlns:a16="http://schemas.microsoft.com/office/drawing/2014/main" id="{912D6BA7-986D-504F-B512-7240A2C96188}"/>
                    </a:ext>
                  </a:extLst>
                </p:cNvPr>
                <p:cNvSpPr>
                  <a:spLocks/>
                </p:cNvSpPr>
                <p:nvPr/>
              </p:nvSpPr>
              <p:spPr bwMode="auto">
                <a:xfrm>
                  <a:off x="5359695" y="1479805"/>
                  <a:ext cx="907290" cy="449434"/>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bg2"/>
                </a:solidFill>
                <a:ln>
                  <a:solidFill>
                    <a:schemeClr val="bg1"/>
                  </a:solid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pic>
              <p:nvPicPr>
                <p:cNvPr id="130" name="Picture 129">
                  <a:extLst>
                    <a:ext uri="{FF2B5EF4-FFF2-40B4-BE49-F238E27FC236}">
                      <a16:creationId xmlns:a16="http://schemas.microsoft.com/office/drawing/2014/main" id="{74818881-A99E-AC46-8884-251955445420}"/>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5609556" y="1691134"/>
                  <a:ext cx="543414" cy="171461"/>
                </a:xfrm>
                <a:prstGeom prst="rect">
                  <a:avLst/>
                </a:prstGeom>
              </p:spPr>
            </p:pic>
          </p:grpSp>
          <p:grpSp>
            <p:nvGrpSpPr>
              <p:cNvPr id="112" name="Group 111">
                <a:extLst>
                  <a:ext uri="{FF2B5EF4-FFF2-40B4-BE49-F238E27FC236}">
                    <a16:creationId xmlns:a16="http://schemas.microsoft.com/office/drawing/2014/main" id="{665CEEC7-0851-224D-8C3B-C08E3326B34A}"/>
                  </a:ext>
                </a:extLst>
              </p:cNvPr>
              <p:cNvGrpSpPr/>
              <p:nvPr/>
            </p:nvGrpSpPr>
            <p:grpSpPr>
              <a:xfrm>
                <a:off x="4551708" y="2875166"/>
                <a:ext cx="961823" cy="480287"/>
                <a:chOff x="4482134" y="2904983"/>
                <a:chExt cx="961823" cy="480287"/>
              </a:xfrm>
            </p:grpSpPr>
            <p:sp>
              <p:nvSpPr>
                <p:cNvPr id="126" name="Freeform 165">
                  <a:extLst>
                    <a:ext uri="{FF2B5EF4-FFF2-40B4-BE49-F238E27FC236}">
                      <a16:creationId xmlns:a16="http://schemas.microsoft.com/office/drawing/2014/main" id="{4B2D908C-AA05-8548-B10A-7BDDF2D1D4C3}"/>
                    </a:ext>
                  </a:extLst>
                </p:cNvPr>
                <p:cNvSpPr>
                  <a:spLocks/>
                </p:cNvSpPr>
                <p:nvPr/>
              </p:nvSpPr>
              <p:spPr bwMode="auto">
                <a:xfrm>
                  <a:off x="4482134" y="2904983"/>
                  <a:ext cx="907290" cy="449434"/>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bg1"/>
                </a:solidFill>
                <a:ln>
                  <a:solidFill>
                    <a:schemeClr val="bg1"/>
                  </a:solid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pic>
              <p:nvPicPr>
                <p:cNvPr id="125" name="Picture 124">
                  <a:extLst>
                    <a:ext uri="{FF2B5EF4-FFF2-40B4-BE49-F238E27FC236}">
                      <a16:creationId xmlns:a16="http://schemas.microsoft.com/office/drawing/2014/main" id="{0E455E3E-F991-714A-99F4-A2BBC33069D8}"/>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4691835" y="2962828"/>
                  <a:ext cx="752122" cy="422442"/>
                </a:xfrm>
                <a:prstGeom prst="rect">
                  <a:avLst/>
                </a:prstGeom>
              </p:spPr>
            </p:pic>
          </p:grpSp>
          <p:grpSp>
            <p:nvGrpSpPr>
              <p:cNvPr id="113" name="Group 112">
                <a:extLst>
                  <a:ext uri="{FF2B5EF4-FFF2-40B4-BE49-F238E27FC236}">
                    <a16:creationId xmlns:a16="http://schemas.microsoft.com/office/drawing/2014/main" id="{818D2437-2B60-754B-8C5A-F106B21A5021}"/>
                  </a:ext>
                </a:extLst>
              </p:cNvPr>
              <p:cNvGrpSpPr/>
              <p:nvPr/>
            </p:nvGrpSpPr>
            <p:grpSpPr>
              <a:xfrm>
                <a:off x="5586310" y="2773018"/>
                <a:ext cx="800203" cy="330152"/>
                <a:chOff x="5586310" y="2773018"/>
                <a:chExt cx="800203" cy="330152"/>
              </a:xfrm>
            </p:grpSpPr>
            <p:sp>
              <p:nvSpPr>
                <p:cNvPr id="120" name="Rounded Rectangle 159">
                  <a:extLst>
                    <a:ext uri="{FF2B5EF4-FFF2-40B4-BE49-F238E27FC236}">
                      <a16:creationId xmlns:a16="http://schemas.microsoft.com/office/drawing/2014/main" id="{550843DF-0138-F842-8710-E182222F7F1D}"/>
                    </a:ext>
                  </a:extLst>
                </p:cNvPr>
                <p:cNvSpPr/>
                <p:nvPr/>
              </p:nvSpPr>
              <p:spPr>
                <a:xfrm>
                  <a:off x="5605670" y="2773018"/>
                  <a:ext cx="725556" cy="318052"/>
                </a:xfrm>
                <a:prstGeom prst="roundRect">
                  <a:avLst>
                    <a:gd name="adj"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121" name="Picture 120">
                  <a:extLst>
                    <a:ext uri="{FF2B5EF4-FFF2-40B4-BE49-F238E27FC236}">
                      <a16:creationId xmlns:a16="http://schemas.microsoft.com/office/drawing/2014/main" id="{441FFADD-51EE-9E49-A24E-926BA1A41AD4}"/>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5671378" y="2821712"/>
                  <a:ext cx="272222" cy="152710"/>
                </a:xfrm>
                <a:prstGeom prst="rect">
                  <a:avLst/>
                </a:prstGeom>
              </p:spPr>
            </p:pic>
            <p:pic>
              <p:nvPicPr>
                <p:cNvPr id="122" name="Picture 121">
                  <a:extLst>
                    <a:ext uri="{FF2B5EF4-FFF2-40B4-BE49-F238E27FC236}">
                      <a16:creationId xmlns:a16="http://schemas.microsoft.com/office/drawing/2014/main" id="{A048CC70-DE7D-684F-899D-2D0B0FC53211}"/>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5999922" y="2821712"/>
                  <a:ext cx="272222" cy="152710"/>
                </a:xfrm>
                <a:prstGeom prst="rect">
                  <a:avLst/>
                </a:prstGeom>
              </p:spPr>
            </p:pic>
            <p:sp>
              <p:nvSpPr>
                <p:cNvPr id="123" name="TextBox 122">
                  <a:extLst>
                    <a:ext uri="{FF2B5EF4-FFF2-40B4-BE49-F238E27FC236}">
                      <a16:creationId xmlns:a16="http://schemas.microsoft.com/office/drawing/2014/main" id="{9A5F59CB-0772-FA4C-A829-6DE27B5A6353}"/>
                    </a:ext>
                  </a:extLst>
                </p:cNvPr>
                <p:cNvSpPr txBox="1"/>
                <p:nvPr/>
              </p:nvSpPr>
              <p:spPr>
                <a:xfrm>
                  <a:off x="5586310" y="2947435"/>
                  <a:ext cx="800203" cy="155735"/>
                </a:xfrm>
                <a:prstGeom prst="rect">
                  <a:avLst/>
                </a:prstGeom>
                <a:noFill/>
              </p:spPr>
              <p:txBody>
                <a:bodyPr wrap="square" rtlCol="0">
                  <a:spAutoFit/>
                </a:bodyPr>
                <a:lstStyle/>
                <a:p>
                  <a:pPr algn="ctr" defTabSz="609418" eaLnBrk="1" fontAlgn="auto" hangingPunct="1">
                    <a:spcBef>
                      <a:spcPts val="0"/>
                    </a:spcBef>
                    <a:spcAft>
                      <a:spcPts val="0"/>
                    </a:spcAft>
                    <a:defRPr/>
                  </a:pPr>
                  <a:r>
                    <a:rPr lang="en-US" sz="667">
                      <a:solidFill>
                        <a:srgbClr val="FFFFFF"/>
                      </a:solidFill>
                      <a:latin typeface="AppD Sans" pitchFamily="2" charset="77"/>
                      <a:ea typeface="CiscoSansTT Light" charset="0"/>
                      <a:cs typeface="CiscoSansTT Light" charset="0"/>
                    </a:rPr>
                    <a:t>COLOCATION</a:t>
                  </a:r>
                </a:p>
              </p:txBody>
            </p:sp>
          </p:grpSp>
          <p:grpSp>
            <p:nvGrpSpPr>
              <p:cNvPr id="114" name="Group 113">
                <a:extLst>
                  <a:ext uri="{FF2B5EF4-FFF2-40B4-BE49-F238E27FC236}">
                    <a16:creationId xmlns:a16="http://schemas.microsoft.com/office/drawing/2014/main" id="{8501B7A7-244F-564C-A202-A8F56598E194}"/>
                  </a:ext>
                </a:extLst>
              </p:cNvPr>
              <p:cNvGrpSpPr/>
              <p:nvPr/>
            </p:nvGrpSpPr>
            <p:grpSpPr>
              <a:xfrm>
                <a:off x="2296123" y="2630414"/>
                <a:ext cx="907290" cy="449434"/>
                <a:chOff x="2382751" y="2707416"/>
                <a:chExt cx="907290" cy="449434"/>
              </a:xfrm>
            </p:grpSpPr>
            <p:sp>
              <p:nvSpPr>
                <p:cNvPr id="117" name="Freeform 156">
                  <a:extLst>
                    <a:ext uri="{FF2B5EF4-FFF2-40B4-BE49-F238E27FC236}">
                      <a16:creationId xmlns:a16="http://schemas.microsoft.com/office/drawing/2014/main" id="{0EEDD657-C9CC-4243-A49D-E2EB986CBAA0}"/>
                    </a:ext>
                  </a:extLst>
                </p:cNvPr>
                <p:cNvSpPr>
                  <a:spLocks/>
                </p:cNvSpPr>
                <p:nvPr/>
              </p:nvSpPr>
              <p:spPr bwMode="auto">
                <a:xfrm>
                  <a:off x="2382751" y="2707416"/>
                  <a:ext cx="907290" cy="449434"/>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bg2"/>
                </a:solidFill>
                <a:ln>
                  <a:solidFill>
                    <a:schemeClr val="bg1"/>
                  </a:solid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pic>
              <p:nvPicPr>
                <p:cNvPr id="116" name="Picture 115">
                  <a:extLst>
                    <a:ext uri="{FF2B5EF4-FFF2-40B4-BE49-F238E27FC236}">
                      <a16:creationId xmlns:a16="http://schemas.microsoft.com/office/drawing/2014/main" id="{15586978-E550-9948-9C3A-1A160C0D0614}"/>
                    </a:ext>
                  </a:extLst>
                </p:cNvPr>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2767401" y="2893281"/>
                  <a:ext cx="342120" cy="204737"/>
                </a:xfrm>
                <a:prstGeom prst="rect">
                  <a:avLst/>
                </a:prstGeom>
              </p:spPr>
            </p:pic>
          </p:grpSp>
        </p:grpSp>
        <p:grpSp>
          <p:nvGrpSpPr>
            <p:cNvPr id="139" name="Group 138">
              <a:extLst>
                <a:ext uri="{FF2B5EF4-FFF2-40B4-BE49-F238E27FC236}">
                  <a16:creationId xmlns:a16="http://schemas.microsoft.com/office/drawing/2014/main" id="{EB709F15-64FE-A840-AC7A-D56E03078D90}"/>
                </a:ext>
              </a:extLst>
            </p:cNvPr>
            <p:cNvGrpSpPr/>
            <p:nvPr/>
          </p:nvGrpSpPr>
          <p:grpSpPr>
            <a:xfrm>
              <a:off x="5294158" y="2349429"/>
              <a:ext cx="864758" cy="830971"/>
              <a:chOff x="4033734" y="1862924"/>
              <a:chExt cx="690665" cy="663680"/>
            </a:xfrm>
          </p:grpSpPr>
          <p:sp>
            <p:nvSpPr>
              <p:cNvPr id="140" name="TextBox 139">
                <a:extLst>
                  <a:ext uri="{FF2B5EF4-FFF2-40B4-BE49-F238E27FC236}">
                    <a16:creationId xmlns:a16="http://schemas.microsoft.com/office/drawing/2014/main" id="{464924F6-969A-FB41-8D3A-7DF4E1BDDC3E}"/>
                  </a:ext>
                </a:extLst>
              </p:cNvPr>
              <p:cNvSpPr txBox="1"/>
              <p:nvPr/>
            </p:nvSpPr>
            <p:spPr>
              <a:xfrm>
                <a:off x="4033734" y="2223534"/>
                <a:ext cx="690665" cy="303070"/>
              </a:xfrm>
              <a:prstGeom prst="rect">
                <a:avLst/>
              </a:prstGeom>
              <a:noFill/>
            </p:spPr>
            <p:txBody>
              <a:bodyPr wrap="square" rtlCol="0">
                <a:spAutoFit/>
              </a:bodyPr>
              <a:lstStyle/>
              <a:p>
                <a:pPr algn="ctr" defTabSz="609418" eaLnBrk="1" fontAlgn="auto" hangingPunct="1">
                  <a:spcBef>
                    <a:spcPts val="0"/>
                  </a:spcBef>
                  <a:spcAft>
                    <a:spcPts val="0"/>
                  </a:spcAft>
                  <a:defRPr/>
                </a:pPr>
                <a:r>
                  <a:rPr lang="en-US" sz="933">
                    <a:solidFill>
                      <a:srgbClr val="FFFFFF"/>
                    </a:solidFill>
                    <a:latin typeface="AppD Sans" pitchFamily="2" charset="77"/>
                    <a:ea typeface="CiscoSansTT Light" charset="0"/>
                    <a:cs typeface="CiscoSansTT Light" charset="0"/>
                  </a:rPr>
                  <a:t>CLOUD </a:t>
                </a:r>
                <a:br>
                  <a:rPr lang="en-US" sz="933">
                    <a:solidFill>
                      <a:srgbClr val="FFFFFF"/>
                    </a:solidFill>
                    <a:latin typeface="AppD Sans" pitchFamily="2" charset="77"/>
                    <a:ea typeface="CiscoSansTT Light" charset="0"/>
                    <a:cs typeface="CiscoSansTT Light" charset="0"/>
                  </a:rPr>
                </a:br>
                <a:r>
                  <a:rPr lang="en-US" sz="933">
                    <a:solidFill>
                      <a:srgbClr val="FFFFFF"/>
                    </a:solidFill>
                    <a:latin typeface="AppD Sans" pitchFamily="2" charset="77"/>
                    <a:ea typeface="CiscoSansTT Light" charset="0"/>
                    <a:cs typeface="CiscoSansTT Light" charset="0"/>
                  </a:rPr>
                  <a:t>PROVIDERS</a:t>
                </a:r>
              </a:p>
            </p:txBody>
          </p:sp>
          <p:sp>
            <p:nvSpPr>
              <p:cNvPr id="142" name="Oval 141">
                <a:extLst>
                  <a:ext uri="{FF2B5EF4-FFF2-40B4-BE49-F238E27FC236}">
                    <a16:creationId xmlns:a16="http://schemas.microsoft.com/office/drawing/2014/main" id="{7E08DD01-9736-954C-B8AA-0EA1AC1FDC1C}"/>
                  </a:ext>
                </a:extLst>
              </p:cNvPr>
              <p:cNvSpPr>
                <a:spLocks noChangeAspect="1"/>
              </p:cNvSpPr>
              <p:nvPr/>
            </p:nvSpPr>
            <p:spPr>
              <a:xfrm>
                <a:off x="4158357" y="1862924"/>
                <a:ext cx="376096" cy="376178"/>
              </a:xfrm>
              <a:prstGeom prst="ellipse">
                <a:avLst/>
              </a:prstGeom>
              <a:solidFill>
                <a:srgbClr val="00BCEB"/>
              </a:solidFill>
              <a:ln w="25400" cap="flat" cmpd="sng" algn="ctr">
                <a:noFill/>
                <a:prstDash val="solid"/>
              </a:ln>
              <a:effectLst/>
            </p:spPr>
            <p:txBody>
              <a:bodyPr rtlCol="0" anchor="ctr"/>
              <a:lstStyle/>
              <a:p>
                <a:pPr algn="ctr" defTabSz="1071069" eaLnBrk="1" fontAlgn="auto" hangingPunct="1">
                  <a:spcBef>
                    <a:spcPts val="0"/>
                  </a:spcBef>
                  <a:spcAft>
                    <a:spcPts val="0"/>
                  </a:spcAft>
                  <a:defRPr/>
                </a:pPr>
                <a:endParaRPr lang="en-US" sz="933" kern="0">
                  <a:solidFill>
                    <a:srgbClr val="00BCEB"/>
                  </a:solidFill>
                  <a:latin typeface="CiscoSansTT ExtraLight"/>
                  <a:ea typeface="+mn-ea"/>
                </a:endParaRPr>
              </a:p>
            </p:txBody>
          </p:sp>
        </p:grpSp>
        <p:sp>
          <p:nvSpPr>
            <p:cNvPr id="150" name="TextBox 149">
              <a:extLst>
                <a:ext uri="{FF2B5EF4-FFF2-40B4-BE49-F238E27FC236}">
                  <a16:creationId xmlns:a16="http://schemas.microsoft.com/office/drawing/2014/main" id="{5F289BC0-F365-2A45-9364-0C68C0BCDD18}"/>
                </a:ext>
              </a:extLst>
            </p:cNvPr>
            <p:cNvSpPr txBox="1">
              <a:spLocks noChangeAspect="1"/>
            </p:cNvSpPr>
            <p:nvPr/>
          </p:nvSpPr>
          <p:spPr>
            <a:xfrm>
              <a:off x="2145429" y="1968990"/>
              <a:ext cx="761130" cy="3398455"/>
            </a:xfrm>
            <a:custGeom>
              <a:avLst/>
              <a:gdLst>
                <a:gd name="connsiteX0" fmla="*/ 187884 w 226847"/>
                <a:gd name="connsiteY0" fmla="*/ 0 h 1833764"/>
                <a:gd name="connsiteX1" fmla="*/ 226847 w 226847"/>
                <a:gd name="connsiteY1" fmla="*/ 0 h 1833764"/>
                <a:gd name="connsiteX2" fmla="*/ 226847 w 226847"/>
                <a:gd name="connsiteY2" fmla="*/ 1833764 h 1833764"/>
                <a:gd name="connsiteX3" fmla="*/ 190605 w 226847"/>
                <a:gd name="connsiteY3" fmla="*/ 1833764 h 1833764"/>
                <a:gd name="connsiteX4" fmla="*/ 182127 w 226847"/>
                <a:gd name="connsiteY4" fmla="*/ 1816165 h 1833764"/>
                <a:gd name="connsiteX5" fmla="*/ 0 w 226847"/>
                <a:gd name="connsiteY5" fmla="*/ 914058 h 1833764"/>
                <a:gd name="connsiteX6" fmla="*/ 182127 w 226847"/>
                <a:gd name="connsiteY6" fmla="*/ 11952 h 1833764"/>
                <a:gd name="connsiteX0" fmla="*/ 226847 w 318287"/>
                <a:gd name="connsiteY0" fmla="*/ 0 h 1833764"/>
                <a:gd name="connsiteX1" fmla="*/ 226847 w 318287"/>
                <a:gd name="connsiteY1" fmla="*/ 1833764 h 1833764"/>
                <a:gd name="connsiteX2" fmla="*/ 190605 w 318287"/>
                <a:gd name="connsiteY2" fmla="*/ 1833764 h 1833764"/>
                <a:gd name="connsiteX3" fmla="*/ 182127 w 318287"/>
                <a:gd name="connsiteY3" fmla="*/ 1816165 h 1833764"/>
                <a:gd name="connsiteX4" fmla="*/ 0 w 318287"/>
                <a:gd name="connsiteY4" fmla="*/ 914058 h 1833764"/>
                <a:gd name="connsiteX5" fmla="*/ 182127 w 318287"/>
                <a:gd name="connsiteY5" fmla="*/ 11952 h 1833764"/>
                <a:gd name="connsiteX6" fmla="*/ 187884 w 318287"/>
                <a:gd name="connsiteY6" fmla="*/ 0 h 1833764"/>
                <a:gd name="connsiteX7" fmla="*/ 318287 w 318287"/>
                <a:gd name="connsiteY7" fmla="*/ 91440 h 1833764"/>
                <a:gd name="connsiteX0" fmla="*/ 226847 w 226847"/>
                <a:gd name="connsiteY0" fmla="*/ 0 h 1833764"/>
                <a:gd name="connsiteX1" fmla="*/ 226847 w 226847"/>
                <a:gd name="connsiteY1" fmla="*/ 1833764 h 1833764"/>
                <a:gd name="connsiteX2" fmla="*/ 190605 w 226847"/>
                <a:gd name="connsiteY2" fmla="*/ 1833764 h 1833764"/>
                <a:gd name="connsiteX3" fmla="*/ 182127 w 226847"/>
                <a:gd name="connsiteY3" fmla="*/ 1816165 h 1833764"/>
                <a:gd name="connsiteX4" fmla="*/ 0 w 226847"/>
                <a:gd name="connsiteY4" fmla="*/ 914058 h 1833764"/>
                <a:gd name="connsiteX5" fmla="*/ 182127 w 226847"/>
                <a:gd name="connsiteY5" fmla="*/ 11952 h 1833764"/>
                <a:gd name="connsiteX6" fmla="*/ 187884 w 226847"/>
                <a:gd name="connsiteY6" fmla="*/ 0 h 1833764"/>
                <a:gd name="connsiteX0" fmla="*/ 226847 w 226847"/>
                <a:gd name="connsiteY0" fmla="*/ 1833764 h 1833764"/>
                <a:gd name="connsiteX1" fmla="*/ 190605 w 226847"/>
                <a:gd name="connsiteY1" fmla="*/ 1833764 h 1833764"/>
                <a:gd name="connsiteX2" fmla="*/ 182127 w 226847"/>
                <a:gd name="connsiteY2" fmla="*/ 1816165 h 1833764"/>
                <a:gd name="connsiteX3" fmla="*/ 0 w 226847"/>
                <a:gd name="connsiteY3" fmla="*/ 914058 h 1833764"/>
                <a:gd name="connsiteX4" fmla="*/ 182127 w 226847"/>
                <a:gd name="connsiteY4" fmla="*/ 11952 h 1833764"/>
                <a:gd name="connsiteX5" fmla="*/ 187884 w 226847"/>
                <a:gd name="connsiteY5" fmla="*/ 0 h 1833764"/>
                <a:gd name="connsiteX0" fmla="*/ 190605 w 190605"/>
                <a:gd name="connsiteY0" fmla="*/ 1833764 h 1833764"/>
                <a:gd name="connsiteX1" fmla="*/ 182127 w 190605"/>
                <a:gd name="connsiteY1" fmla="*/ 1816165 h 1833764"/>
                <a:gd name="connsiteX2" fmla="*/ 0 w 190605"/>
                <a:gd name="connsiteY2" fmla="*/ 914058 h 1833764"/>
                <a:gd name="connsiteX3" fmla="*/ 182127 w 190605"/>
                <a:gd name="connsiteY3" fmla="*/ 11952 h 1833764"/>
                <a:gd name="connsiteX4" fmla="*/ 187884 w 190605"/>
                <a:gd name="connsiteY4" fmla="*/ 0 h 183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05" h="1833764">
                  <a:moveTo>
                    <a:pt x="190605" y="1833764"/>
                  </a:moveTo>
                  <a:lnTo>
                    <a:pt x="182127" y="1816165"/>
                  </a:lnTo>
                  <a:cubicBezTo>
                    <a:pt x="64851" y="1538894"/>
                    <a:pt x="0" y="1234049"/>
                    <a:pt x="0" y="914058"/>
                  </a:cubicBezTo>
                  <a:cubicBezTo>
                    <a:pt x="0" y="594067"/>
                    <a:pt x="64851" y="289223"/>
                    <a:pt x="182127" y="11952"/>
                  </a:cubicBezTo>
                  <a:lnTo>
                    <a:pt x="187884" y="0"/>
                  </a:lnTo>
                </a:path>
              </a:pathLst>
            </a:custGeom>
            <a:noFill/>
            <a:ln w="38100" cap="rnd">
              <a:solidFill>
                <a:schemeClr val="bg1"/>
              </a:solidFill>
              <a:prstDash val="sysDot"/>
            </a:ln>
          </p:spPr>
          <p:txBody>
            <a:bodyPr wrap="square" rtlCol="0" anchor="ctr">
              <a:noAutofit/>
            </a:bodyPr>
            <a:lstStyle/>
            <a:p>
              <a:pPr algn="ctr" defTabSz="609418" eaLnBrk="1" fontAlgn="auto" hangingPunct="1">
                <a:lnSpc>
                  <a:spcPct val="90000"/>
                </a:lnSpc>
                <a:spcBef>
                  <a:spcPts val="0"/>
                </a:spcBef>
                <a:spcAft>
                  <a:spcPts val="0"/>
                </a:spcAft>
                <a:defRPr/>
              </a:pPr>
              <a:endParaRPr lang="en-GB" sz="2000" noProof="1">
                <a:solidFill>
                  <a:srgbClr val="282828"/>
                </a:solidFill>
                <a:latin typeface="CiscoSansTT ExtraLight"/>
                <a:ea typeface="+mn-ea"/>
                <a:cs typeface="Calibri" pitchFamily="34" charset="0"/>
              </a:endParaRPr>
            </a:p>
          </p:txBody>
        </p:sp>
        <p:sp>
          <p:nvSpPr>
            <p:cNvPr id="157" name="TextBox 156">
              <a:extLst>
                <a:ext uri="{FF2B5EF4-FFF2-40B4-BE49-F238E27FC236}">
                  <a16:creationId xmlns:a16="http://schemas.microsoft.com/office/drawing/2014/main" id="{F6FE27E6-C934-AA40-AF01-C4933DC9468B}"/>
                </a:ext>
              </a:extLst>
            </p:cNvPr>
            <p:cNvSpPr txBox="1">
              <a:spLocks noChangeAspect="1"/>
            </p:cNvSpPr>
            <p:nvPr/>
          </p:nvSpPr>
          <p:spPr>
            <a:xfrm flipH="1">
              <a:off x="9061450" y="1941393"/>
              <a:ext cx="761130" cy="3398455"/>
            </a:xfrm>
            <a:custGeom>
              <a:avLst/>
              <a:gdLst>
                <a:gd name="connsiteX0" fmla="*/ 187884 w 226847"/>
                <a:gd name="connsiteY0" fmla="*/ 0 h 1833764"/>
                <a:gd name="connsiteX1" fmla="*/ 226847 w 226847"/>
                <a:gd name="connsiteY1" fmla="*/ 0 h 1833764"/>
                <a:gd name="connsiteX2" fmla="*/ 226847 w 226847"/>
                <a:gd name="connsiteY2" fmla="*/ 1833764 h 1833764"/>
                <a:gd name="connsiteX3" fmla="*/ 190605 w 226847"/>
                <a:gd name="connsiteY3" fmla="*/ 1833764 h 1833764"/>
                <a:gd name="connsiteX4" fmla="*/ 182127 w 226847"/>
                <a:gd name="connsiteY4" fmla="*/ 1816165 h 1833764"/>
                <a:gd name="connsiteX5" fmla="*/ 0 w 226847"/>
                <a:gd name="connsiteY5" fmla="*/ 914058 h 1833764"/>
                <a:gd name="connsiteX6" fmla="*/ 182127 w 226847"/>
                <a:gd name="connsiteY6" fmla="*/ 11952 h 1833764"/>
                <a:gd name="connsiteX0" fmla="*/ 226847 w 318287"/>
                <a:gd name="connsiteY0" fmla="*/ 0 h 1833764"/>
                <a:gd name="connsiteX1" fmla="*/ 226847 w 318287"/>
                <a:gd name="connsiteY1" fmla="*/ 1833764 h 1833764"/>
                <a:gd name="connsiteX2" fmla="*/ 190605 w 318287"/>
                <a:gd name="connsiteY2" fmla="*/ 1833764 h 1833764"/>
                <a:gd name="connsiteX3" fmla="*/ 182127 w 318287"/>
                <a:gd name="connsiteY3" fmla="*/ 1816165 h 1833764"/>
                <a:gd name="connsiteX4" fmla="*/ 0 w 318287"/>
                <a:gd name="connsiteY4" fmla="*/ 914058 h 1833764"/>
                <a:gd name="connsiteX5" fmla="*/ 182127 w 318287"/>
                <a:gd name="connsiteY5" fmla="*/ 11952 h 1833764"/>
                <a:gd name="connsiteX6" fmla="*/ 187884 w 318287"/>
                <a:gd name="connsiteY6" fmla="*/ 0 h 1833764"/>
                <a:gd name="connsiteX7" fmla="*/ 318287 w 318287"/>
                <a:gd name="connsiteY7" fmla="*/ 91440 h 1833764"/>
                <a:gd name="connsiteX0" fmla="*/ 226847 w 226847"/>
                <a:gd name="connsiteY0" fmla="*/ 0 h 1833764"/>
                <a:gd name="connsiteX1" fmla="*/ 226847 w 226847"/>
                <a:gd name="connsiteY1" fmla="*/ 1833764 h 1833764"/>
                <a:gd name="connsiteX2" fmla="*/ 190605 w 226847"/>
                <a:gd name="connsiteY2" fmla="*/ 1833764 h 1833764"/>
                <a:gd name="connsiteX3" fmla="*/ 182127 w 226847"/>
                <a:gd name="connsiteY3" fmla="*/ 1816165 h 1833764"/>
                <a:gd name="connsiteX4" fmla="*/ 0 w 226847"/>
                <a:gd name="connsiteY4" fmla="*/ 914058 h 1833764"/>
                <a:gd name="connsiteX5" fmla="*/ 182127 w 226847"/>
                <a:gd name="connsiteY5" fmla="*/ 11952 h 1833764"/>
                <a:gd name="connsiteX6" fmla="*/ 187884 w 226847"/>
                <a:gd name="connsiteY6" fmla="*/ 0 h 1833764"/>
                <a:gd name="connsiteX0" fmla="*/ 226847 w 226847"/>
                <a:gd name="connsiteY0" fmla="*/ 1833764 h 1833764"/>
                <a:gd name="connsiteX1" fmla="*/ 190605 w 226847"/>
                <a:gd name="connsiteY1" fmla="*/ 1833764 h 1833764"/>
                <a:gd name="connsiteX2" fmla="*/ 182127 w 226847"/>
                <a:gd name="connsiteY2" fmla="*/ 1816165 h 1833764"/>
                <a:gd name="connsiteX3" fmla="*/ 0 w 226847"/>
                <a:gd name="connsiteY3" fmla="*/ 914058 h 1833764"/>
                <a:gd name="connsiteX4" fmla="*/ 182127 w 226847"/>
                <a:gd name="connsiteY4" fmla="*/ 11952 h 1833764"/>
                <a:gd name="connsiteX5" fmla="*/ 187884 w 226847"/>
                <a:gd name="connsiteY5" fmla="*/ 0 h 1833764"/>
                <a:gd name="connsiteX0" fmla="*/ 190605 w 190605"/>
                <a:gd name="connsiteY0" fmla="*/ 1833764 h 1833764"/>
                <a:gd name="connsiteX1" fmla="*/ 182127 w 190605"/>
                <a:gd name="connsiteY1" fmla="*/ 1816165 h 1833764"/>
                <a:gd name="connsiteX2" fmla="*/ 0 w 190605"/>
                <a:gd name="connsiteY2" fmla="*/ 914058 h 1833764"/>
                <a:gd name="connsiteX3" fmla="*/ 182127 w 190605"/>
                <a:gd name="connsiteY3" fmla="*/ 11952 h 1833764"/>
                <a:gd name="connsiteX4" fmla="*/ 187884 w 190605"/>
                <a:gd name="connsiteY4" fmla="*/ 0 h 183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05" h="1833764">
                  <a:moveTo>
                    <a:pt x="190605" y="1833764"/>
                  </a:moveTo>
                  <a:lnTo>
                    <a:pt x="182127" y="1816165"/>
                  </a:lnTo>
                  <a:cubicBezTo>
                    <a:pt x="64851" y="1538894"/>
                    <a:pt x="0" y="1234049"/>
                    <a:pt x="0" y="914058"/>
                  </a:cubicBezTo>
                  <a:cubicBezTo>
                    <a:pt x="0" y="594067"/>
                    <a:pt x="64851" y="289223"/>
                    <a:pt x="182127" y="11952"/>
                  </a:cubicBezTo>
                  <a:lnTo>
                    <a:pt x="187884" y="0"/>
                  </a:lnTo>
                </a:path>
              </a:pathLst>
            </a:custGeom>
            <a:noFill/>
            <a:ln w="38100" cap="rnd">
              <a:solidFill>
                <a:schemeClr val="bg1"/>
              </a:solidFill>
              <a:prstDash val="sysDot"/>
            </a:ln>
          </p:spPr>
          <p:txBody>
            <a:bodyPr wrap="square" rtlCol="0" anchor="ctr">
              <a:noAutofit/>
            </a:bodyPr>
            <a:lstStyle/>
            <a:p>
              <a:pPr algn="ctr" defTabSz="609418" eaLnBrk="1" fontAlgn="auto" hangingPunct="1">
                <a:lnSpc>
                  <a:spcPct val="90000"/>
                </a:lnSpc>
                <a:spcBef>
                  <a:spcPts val="0"/>
                </a:spcBef>
                <a:spcAft>
                  <a:spcPts val="0"/>
                </a:spcAft>
                <a:defRPr/>
              </a:pPr>
              <a:endParaRPr lang="en-GB" sz="2000" noProof="1">
                <a:solidFill>
                  <a:srgbClr val="282828"/>
                </a:solidFill>
                <a:latin typeface="CiscoSansTT ExtraLight"/>
                <a:ea typeface="+mn-ea"/>
                <a:cs typeface="Calibri" pitchFamily="34" charset="0"/>
              </a:endParaRPr>
            </a:p>
          </p:txBody>
        </p:sp>
        <p:grpSp>
          <p:nvGrpSpPr>
            <p:cNvPr id="147" name="Group 146">
              <a:extLst>
                <a:ext uri="{FF2B5EF4-FFF2-40B4-BE49-F238E27FC236}">
                  <a16:creationId xmlns:a16="http://schemas.microsoft.com/office/drawing/2014/main" id="{A2CFF562-F1B1-8640-B909-3346FEE2E5B2}"/>
                </a:ext>
              </a:extLst>
            </p:cNvPr>
            <p:cNvGrpSpPr/>
            <p:nvPr/>
          </p:nvGrpSpPr>
          <p:grpSpPr>
            <a:xfrm>
              <a:off x="8490793" y="2627679"/>
              <a:ext cx="445412" cy="445412"/>
              <a:chOff x="8490793" y="2627679"/>
              <a:chExt cx="445412" cy="445412"/>
            </a:xfrm>
          </p:grpSpPr>
          <p:sp>
            <p:nvSpPr>
              <p:cNvPr id="54" name="Oval 53">
                <a:extLst>
                  <a:ext uri="{FF2B5EF4-FFF2-40B4-BE49-F238E27FC236}">
                    <a16:creationId xmlns:a16="http://schemas.microsoft.com/office/drawing/2014/main" id="{F2205E76-5A77-764E-9626-9A787935F366}"/>
                  </a:ext>
                </a:extLst>
              </p:cNvPr>
              <p:cNvSpPr/>
              <p:nvPr/>
            </p:nvSpPr>
            <p:spPr>
              <a:xfrm>
                <a:off x="8490793" y="2627679"/>
                <a:ext cx="445412" cy="44541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186" name="Graphic 185">
                <a:extLst>
                  <a:ext uri="{FF2B5EF4-FFF2-40B4-BE49-F238E27FC236}">
                    <a16:creationId xmlns:a16="http://schemas.microsoft.com/office/drawing/2014/main" id="{1375A71C-C3BC-D746-91FE-204F52F8C14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550275" y="2747043"/>
                <a:ext cx="326447" cy="233177"/>
              </a:xfrm>
              <a:prstGeom prst="rect">
                <a:avLst/>
              </a:prstGeom>
            </p:spPr>
          </p:pic>
        </p:grpSp>
        <p:pic>
          <p:nvPicPr>
            <p:cNvPr id="545794" name="Picture 2" descr="Media Download Center">
              <a:extLst>
                <a:ext uri="{FF2B5EF4-FFF2-40B4-BE49-F238E27FC236}">
                  <a16:creationId xmlns:a16="http://schemas.microsoft.com/office/drawing/2014/main" id="{7EB0528C-91BB-E443-A51F-CB2CA641A223}"/>
                </a:ext>
              </a:extLst>
            </p:cNvPr>
            <p:cNvPicPr>
              <a:picLocks noChangeAspect="1" noChangeArrowheads="1"/>
            </p:cNvPicPr>
            <p:nvPr/>
          </p:nvPicPr>
          <p:blipFill>
            <a:blip r:embed="rId36" cstate="email">
              <a:extLst>
                <a:ext uri="{28A0092B-C50C-407E-A947-70E740481C1C}">
                  <a14:useLocalDpi xmlns:a14="http://schemas.microsoft.com/office/drawing/2010/main"/>
                </a:ext>
              </a:extLst>
            </a:blip>
            <a:srcRect/>
            <a:stretch>
              <a:fillRect/>
            </a:stretch>
          </p:blipFill>
          <p:spPr bwMode="auto">
            <a:xfrm>
              <a:off x="4346358" y="3381842"/>
              <a:ext cx="890163" cy="200339"/>
            </a:xfrm>
            <a:prstGeom prst="rect">
              <a:avLst/>
            </a:prstGeom>
            <a:noFill/>
            <a:extLst>
              <a:ext uri="{909E8E84-426E-40DD-AFC4-6F175D3DCCD1}">
                <a14:hiddenFill xmlns:a14="http://schemas.microsoft.com/office/drawing/2010/main">
                  <a:solidFill>
                    <a:srgbClr val="FFFFFF"/>
                  </a:solidFill>
                </a14:hiddenFill>
              </a:ext>
            </a:extLst>
          </p:spPr>
        </p:pic>
        <p:sp>
          <p:nvSpPr>
            <p:cNvPr id="201" name="TextBox 189">
              <a:extLst>
                <a:ext uri="{FF2B5EF4-FFF2-40B4-BE49-F238E27FC236}">
                  <a16:creationId xmlns:a16="http://schemas.microsoft.com/office/drawing/2014/main" id="{2B86C9A5-54C8-DB47-96BD-97F3A88A95F8}"/>
                </a:ext>
              </a:extLst>
            </p:cNvPr>
            <p:cNvSpPr txBox="1"/>
            <p:nvPr/>
          </p:nvSpPr>
          <p:spPr>
            <a:xfrm>
              <a:off x="3383206" y="5742031"/>
              <a:ext cx="506870" cy="20005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0">
                <a:defRPr/>
              </a:pPr>
              <a:r>
                <a:rPr lang="en-US" sz="700">
                  <a:solidFill>
                    <a:srgbClr val="FFFFFF"/>
                  </a:solidFill>
                  <a:latin typeface="AppD Sans" pitchFamily="2" charset="77"/>
                  <a:ea typeface="ＭＳ Ｐゴシック" charset="0"/>
                </a:rPr>
                <a:t>CAMPUS</a:t>
              </a:r>
            </a:p>
          </p:txBody>
        </p:sp>
        <p:sp>
          <p:nvSpPr>
            <p:cNvPr id="202" name="TextBox 190">
              <a:extLst>
                <a:ext uri="{FF2B5EF4-FFF2-40B4-BE49-F238E27FC236}">
                  <a16:creationId xmlns:a16="http://schemas.microsoft.com/office/drawing/2014/main" id="{5BB3CB3E-21FF-8E4E-9612-C3893D2CF69A}"/>
                </a:ext>
              </a:extLst>
            </p:cNvPr>
            <p:cNvSpPr txBox="1"/>
            <p:nvPr/>
          </p:nvSpPr>
          <p:spPr>
            <a:xfrm>
              <a:off x="4748342" y="5763784"/>
              <a:ext cx="494045" cy="20005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0">
                <a:defRPr/>
              </a:pPr>
              <a:r>
                <a:rPr lang="en-US" sz="700">
                  <a:solidFill>
                    <a:srgbClr val="FFFFFF"/>
                  </a:solidFill>
                  <a:latin typeface="AppD Sans" pitchFamily="2" charset="77"/>
                  <a:ea typeface="ＭＳ Ｐゴシック" charset="0"/>
                </a:rPr>
                <a:t>BRANCH</a:t>
              </a:r>
            </a:p>
          </p:txBody>
        </p:sp>
        <p:sp>
          <p:nvSpPr>
            <p:cNvPr id="203" name="TextBox 191">
              <a:extLst>
                <a:ext uri="{FF2B5EF4-FFF2-40B4-BE49-F238E27FC236}">
                  <a16:creationId xmlns:a16="http://schemas.microsoft.com/office/drawing/2014/main" id="{417FBD4F-C21F-0A4E-8719-B7DD49FF1335}"/>
                </a:ext>
              </a:extLst>
            </p:cNvPr>
            <p:cNvSpPr txBox="1"/>
            <p:nvPr/>
          </p:nvSpPr>
          <p:spPr>
            <a:xfrm>
              <a:off x="6213839" y="5759797"/>
              <a:ext cx="689611" cy="20005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0">
                <a:defRPr/>
              </a:pPr>
              <a:r>
                <a:rPr lang="en-US" sz="700">
                  <a:solidFill>
                    <a:srgbClr val="FFFFFF"/>
                  </a:solidFill>
                  <a:latin typeface="AppD Sans" pitchFamily="2" charset="77"/>
                  <a:ea typeface="ＭＳ Ｐゴシック" charset="0"/>
                </a:rPr>
                <a:t>DATA CENTER</a:t>
              </a:r>
            </a:p>
          </p:txBody>
        </p:sp>
        <p:sp>
          <p:nvSpPr>
            <p:cNvPr id="204" name="TextBox 192">
              <a:extLst>
                <a:ext uri="{FF2B5EF4-FFF2-40B4-BE49-F238E27FC236}">
                  <a16:creationId xmlns:a16="http://schemas.microsoft.com/office/drawing/2014/main" id="{B3B6B010-EBE7-774D-8C4D-768ED939539C}"/>
                </a:ext>
              </a:extLst>
            </p:cNvPr>
            <p:cNvSpPr txBox="1"/>
            <p:nvPr/>
          </p:nvSpPr>
          <p:spPr>
            <a:xfrm>
              <a:off x="7964651" y="5785358"/>
              <a:ext cx="795411" cy="20005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0">
                <a:defRPr/>
              </a:pPr>
              <a:r>
                <a:rPr lang="en-US" sz="700">
                  <a:solidFill>
                    <a:srgbClr val="FFFFFF"/>
                  </a:solidFill>
                  <a:latin typeface="AppD Sans" pitchFamily="2" charset="77"/>
                  <a:ea typeface="ＭＳ Ｐゴシック" charset="0"/>
                </a:rPr>
                <a:t>EDGE | IOT &amp; OT</a:t>
              </a:r>
            </a:p>
          </p:txBody>
        </p:sp>
        <p:grpSp>
          <p:nvGrpSpPr>
            <p:cNvPr id="5" name="Group 4">
              <a:extLst>
                <a:ext uri="{FF2B5EF4-FFF2-40B4-BE49-F238E27FC236}">
                  <a16:creationId xmlns:a16="http://schemas.microsoft.com/office/drawing/2014/main" id="{8AF2F202-7713-6F49-9301-2D6615D9900F}"/>
                </a:ext>
              </a:extLst>
            </p:cNvPr>
            <p:cNvGrpSpPr/>
            <p:nvPr/>
          </p:nvGrpSpPr>
          <p:grpSpPr>
            <a:xfrm>
              <a:off x="3347193" y="5161843"/>
              <a:ext cx="574075" cy="574075"/>
              <a:chOff x="1847077" y="5180223"/>
              <a:chExt cx="574075" cy="574075"/>
            </a:xfrm>
          </p:grpSpPr>
          <p:sp>
            <p:nvSpPr>
              <p:cNvPr id="4" name="Oval 3">
                <a:extLst>
                  <a:ext uri="{FF2B5EF4-FFF2-40B4-BE49-F238E27FC236}">
                    <a16:creationId xmlns:a16="http://schemas.microsoft.com/office/drawing/2014/main" id="{9776CA8F-FB07-9447-91C2-C31F66C771C4}"/>
                  </a:ext>
                </a:extLst>
              </p:cNvPr>
              <p:cNvSpPr/>
              <p:nvPr/>
            </p:nvSpPr>
            <p:spPr>
              <a:xfrm>
                <a:off x="1847077" y="5180223"/>
                <a:ext cx="574075" cy="574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eaLnBrk="1" fontAlgn="auto" hangingPunct="1">
                  <a:spcBef>
                    <a:spcPts val="0"/>
                  </a:spcBef>
                  <a:spcAft>
                    <a:spcPts val="0"/>
                  </a:spcAft>
                </a:pPr>
                <a:endParaRPr lang="en-US">
                  <a:solidFill>
                    <a:srgbClr val="FFFFFF"/>
                  </a:solidFill>
                  <a:latin typeface="Calibri" panose="020F0502020204030204"/>
                </a:endParaRPr>
              </a:p>
            </p:txBody>
          </p:sp>
          <p:pic>
            <p:nvPicPr>
              <p:cNvPr id="176" name="Graphic 175">
                <a:extLst>
                  <a:ext uri="{FF2B5EF4-FFF2-40B4-BE49-F238E27FC236}">
                    <a16:creationId xmlns:a16="http://schemas.microsoft.com/office/drawing/2014/main" id="{64A82B34-77ED-C847-B7DD-C135BBCBD4A3}"/>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989493" y="5305130"/>
                <a:ext cx="266613" cy="324260"/>
              </a:xfrm>
              <a:prstGeom prst="rect">
                <a:avLst/>
              </a:prstGeom>
            </p:spPr>
          </p:pic>
        </p:grpSp>
        <p:pic>
          <p:nvPicPr>
            <p:cNvPr id="188" name="Graphic 187">
              <a:extLst>
                <a:ext uri="{FF2B5EF4-FFF2-40B4-BE49-F238E27FC236}">
                  <a16:creationId xmlns:a16="http://schemas.microsoft.com/office/drawing/2014/main" id="{FC19F2A1-EFF0-D349-A63B-28D5434EB75A}"/>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485166" y="2447648"/>
              <a:ext cx="383776" cy="253437"/>
            </a:xfrm>
            <a:prstGeom prst="rect">
              <a:avLst/>
            </a:prstGeom>
          </p:spPr>
        </p:pic>
        <p:grpSp>
          <p:nvGrpSpPr>
            <p:cNvPr id="6" name="Group 5">
              <a:extLst>
                <a:ext uri="{FF2B5EF4-FFF2-40B4-BE49-F238E27FC236}">
                  <a16:creationId xmlns:a16="http://schemas.microsoft.com/office/drawing/2014/main" id="{86EA9CC1-46B3-7447-B5CE-6A7A9E8F1B09}"/>
                </a:ext>
              </a:extLst>
            </p:cNvPr>
            <p:cNvGrpSpPr/>
            <p:nvPr/>
          </p:nvGrpSpPr>
          <p:grpSpPr>
            <a:xfrm>
              <a:off x="4717159" y="5152673"/>
              <a:ext cx="574075" cy="574075"/>
              <a:chOff x="4717159" y="5152673"/>
              <a:chExt cx="574075" cy="574075"/>
            </a:xfrm>
          </p:grpSpPr>
          <p:sp>
            <p:nvSpPr>
              <p:cNvPr id="180" name="Oval 179">
                <a:extLst>
                  <a:ext uri="{FF2B5EF4-FFF2-40B4-BE49-F238E27FC236}">
                    <a16:creationId xmlns:a16="http://schemas.microsoft.com/office/drawing/2014/main" id="{94C27B33-4870-6541-8545-57DD6FD8E2FE}"/>
                  </a:ext>
                </a:extLst>
              </p:cNvPr>
              <p:cNvSpPr/>
              <p:nvPr/>
            </p:nvSpPr>
            <p:spPr>
              <a:xfrm>
                <a:off x="4717159" y="5152673"/>
                <a:ext cx="574075" cy="574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eaLnBrk="1" fontAlgn="auto" hangingPunct="1">
                  <a:spcBef>
                    <a:spcPts val="0"/>
                  </a:spcBef>
                  <a:spcAft>
                    <a:spcPts val="0"/>
                  </a:spcAft>
                </a:pPr>
                <a:endParaRPr lang="en-US">
                  <a:solidFill>
                    <a:srgbClr val="FFFFFF"/>
                  </a:solidFill>
                  <a:latin typeface="Calibri" panose="020F0502020204030204"/>
                </a:endParaRPr>
              </a:p>
            </p:txBody>
          </p:sp>
          <p:pic>
            <p:nvPicPr>
              <p:cNvPr id="192" name="Graphic 191">
                <a:extLst>
                  <a:ext uri="{FF2B5EF4-FFF2-40B4-BE49-F238E27FC236}">
                    <a16:creationId xmlns:a16="http://schemas.microsoft.com/office/drawing/2014/main" id="{3F0EFFCE-24DF-2A40-ABD4-8A8E588425FD}"/>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844162" y="5316783"/>
                <a:ext cx="328844" cy="257743"/>
              </a:xfrm>
              <a:prstGeom prst="rect">
                <a:avLst/>
              </a:prstGeom>
            </p:spPr>
          </p:pic>
        </p:grpSp>
        <p:grpSp>
          <p:nvGrpSpPr>
            <p:cNvPr id="148" name="Group 147">
              <a:extLst>
                <a:ext uri="{FF2B5EF4-FFF2-40B4-BE49-F238E27FC236}">
                  <a16:creationId xmlns:a16="http://schemas.microsoft.com/office/drawing/2014/main" id="{E200C544-468A-7C47-AD7E-CA84C9D17EF3}"/>
                </a:ext>
              </a:extLst>
            </p:cNvPr>
            <p:cNvGrpSpPr/>
            <p:nvPr/>
          </p:nvGrpSpPr>
          <p:grpSpPr>
            <a:xfrm>
              <a:off x="8063863" y="5152673"/>
              <a:ext cx="574075" cy="574075"/>
              <a:chOff x="8063863" y="5152673"/>
              <a:chExt cx="574075" cy="574075"/>
            </a:xfrm>
          </p:grpSpPr>
          <p:sp>
            <p:nvSpPr>
              <p:cNvPr id="191" name="Oval 190">
                <a:extLst>
                  <a:ext uri="{FF2B5EF4-FFF2-40B4-BE49-F238E27FC236}">
                    <a16:creationId xmlns:a16="http://schemas.microsoft.com/office/drawing/2014/main" id="{95E743B6-54DC-6342-BCB1-26F9C4A73A69}"/>
                  </a:ext>
                </a:extLst>
              </p:cNvPr>
              <p:cNvSpPr/>
              <p:nvPr/>
            </p:nvSpPr>
            <p:spPr>
              <a:xfrm>
                <a:off x="8063863" y="5152673"/>
                <a:ext cx="574075" cy="574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eaLnBrk="1" fontAlgn="auto" hangingPunct="1">
                  <a:spcBef>
                    <a:spcPts val="0"/>
                  </a:spcBef>
                  <a:spcAft>
                    <a:spcPts val="0"/>
                  </a:spcAft>
                </a:pPr>
                <a:endParaRPr lang="en-US">
                  <a:solidFill>
                    <a:srgbClr val="FFFFFF"/>
                  </a:solidFill>
                  <a:latin typeface="Calibri" panose="020F0502020204030204"/>
                </a:endParaRPr>
              </a:p>
            </p:txBody>
          </p:sp>
          <p:pic>
            <p:nvPicPr>
              <p:cNvPr id="193" name="Graphic 192">
                <a:extLst>
                  <a:ext uri="{FF2B5EF4-FFF2-40B4-BE49-F238E27FC236}">
                    <a16:creationId xmlns:a16="http://schemas.microsoft.com/office/drawing/2014/main" id="{D78FE6F2-F592-0641-9181-046BE7EA23CC}"/>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8132828" y="5271960"/>
                <a:ext cx="185837" cy="364527"/>
              </a:xfrm>
              <a:prstGeom prst="rect">
                <a:avLst/>
              </a:prstGeom>
            </p:spPr>
          </p:pic>
          <p:pic>
            <p:nvPicPr>
              <p:cNvPr id="194" name="Graphic 193">
                <a:extLst>
                  <a:ext uri="{FF2B5EF4-FFF2-40B4-BE49-F238E27FC236}">
                    <a16:creationId xmlns:a16="http://schemas.microsoft.com/office/drawing/2014/main" id="{466258B0-38BF-D642-8EC8-E599E0A659D4}"/>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8338575" y="5321021"/>
                <a:ext cx="244593" cy="212689"/>
              </a:xfrm>
              <a:prstGeom prst="rect">
                <a:avLst/>
              </a:prstGeom>
            </p:spPr>
          </p:pic>
        </p:grpSp>
        <p:grpSp>
          <p:nvGrpSpPr>
            <p:cNvPr id="195" name="Group 194">
              <a:extLst>
                <a:ext uri="{FF2B5EF4-FFF2-40B4-BE49-F238E27FC236}">
                  <a16:creationId xmlns:a16="http://schemas.microsoft.com/office/drawing/2014/main" id="{D9442CBA-D6AF-8D43-BCC8-C362930D928A}"/>
                </a:ext>
              </a:extLst>
            </p:cNvPr>
            <p:cNvGrpSpPr/>
            <p:nvPr/>
          </p:nvGrpSpPr>
          <p:grpSpPr>
            <a:xfrm>
              <a:off x="4494250" y="3896248"/>
              <a:ext cx="411710" cy="411710"/>
              <a:chOff x="8063863" y="5152673"/>
              <a:chExt cx="574075" cy="574075"/>
            </a:xfrm>
          </p:grpSpPr>
          <p:sp>
            <p:nvSpPr>
              <p:cNvPr id="196" name="Oval 195">
                <a:extLst>
                  <a:ext uri="{FF2B5EF4-FFF2-40B4-BE49-F238E27FC236}">
                    <a16:creationId xmlns:a16="http://schemas.microsoft.com/office/drawing/2014/main" id="{941F6243-C953-8C4F-B216-6215D3D92FF2}"/>
                  </a:ext>
                </a:extLst>
              </p:cNvPr>
              <p:cNvSpPr/>
              <p:nvPr/>
            </p:nvSpPr>
            <p:spPr>
              <a:xfrm>
                <a:off x="8063863" y="5152673"/>
                <a:ext cx="574075" cy="574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eaLnBrk="1" fontAlgn="auto" hangingPunct="1">
                  <a:spcBef>
                    <a:spcPts val="0"/>
                  </a:spcBef>
                  <a:spcAft>
                    <a:spcPts val="0"/>
                  </a:spcAft>
                </a:pPr>
                <a:endParaRPr lang="en-US">
                  <a:solidFill>
                    <a:srgbClr val="FFFFFF"/>
                  </a:solidFill>
                  <a:latin typeface="Calibri" panose="020F0502020204030204"/>
                </a:endParaRPr>
              </a:p>
            </p:txBody>
          </p:sp>
          <p:pic>
            <p:nvPicPr>
              <p:cNvPr id="197" name="Graphic 196">
                <a:extLst>
                  <a:ext uri="{FF2B5EF4-FFF2-40B4-BE49-F238E27FC236}">
                    <a16:creationId xmlns:a16="http://schemas.microsoft.com/office/drawing/2014/main" id="{F57DBFA3-56CE-9640-B55F-8770E1A132F4}"/>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8132828" y="5271960"/>
                <a:ext cx="185837" cy="364527"/>
              </a:xfrm>
              <a:prstGeom prst="rect">
                <a:avLst/>
              </a:prstGeom>
            </p:spPr>
          </p:pic>
          <p:pic>
            <p:nvPicPr>
              <p:cNvPr id="198" name="Graphic 197">
                <a:extLst>
                  <a:ext uri="{FF2B5EF4-FFF2-40B4-BE49-F238E27FC236}">
                    <a16:creationId xmlns:a16="http://schemas.microsoft.com/office/drawing/2014/main" id="{331488F1-3624-B946-932B-DE2CD3C94945}"/>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8338575" y="5321021"/>
                <a:ext cx="244593" cy="212689"/>
              </a:xfrm>
              <a:prstGeom prst="rect">
                <a:avLst/>
              </a:prstGeom>
            </p:spPr>
          </p:pic>
        </p:grpSp>
        <p:grpSp>
          <p:nvGrpSpPr>
            <p:cNvPr id="149" name="Group 148">
              <a:extLst>
                <a:ext uri="{FF2B5EF4-FFF2-40B4-BE49-F238E27FC236}">
                  <a16:creationId xmlns:a16="http://schemas.microsoft.com/office/drawing/2014/main" id="{D03A9FB0-8060-6B45-B0D4-00902A084B54}"/>
                </a:ext>
              </a:extLst>
            </p:cNvPr>
            <p:cNvGrpSpPr/>
            <p:nvPr/>
          </p:nvGrpSpPr>
          <p:grpSpPr>
            <a:xfrm>
              <a:off x="6262495" y="5152673"/>
              <a:ext cx="574075" cy="574075"/>
              <a:chOff x="6262495" y="5152673"/>
              <a:chExt cx="574075" cy="574075"/>
            </a:xfrm>
          </p:grpSpPr>
          <p:sp>
            <p:nvSpPr>
              <p:cNvPr id="189" name="Oval 188">
                <a:extLst>
                  <a:ext uri="{FF2B5EF4-FFF2-40B4-BE49-F238E27FC236}">
                    <a16:creationId xmlns:a16="http://schemas.microsoft.com/office/drawing/2014/main" id="{6D8DF41A-CF36-694C-AB84-2C0A8E71D1F6}"/>
                  </a:ext>
                </a:extLst>
              </p:cNvPr>
              <p:cNvSpPr/>
              <p:nvPr/>
            </p:nvSpPr>
            <p:spPr>
              <a:xfrm>
                <a:off x="6262495" y="5152673"/>
                <a:ext cx="574075" cy="574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eaLnBrk="1" fontAlgn="auto" hangingPunct="1">
                  <a:spcBef>
                    <a:spcPts val="0"/>
                  </a:spcBef>
                  <a:spcAft>
                    <a:spcPts val="0"/>
                  </a:spcAft>
                </a:pPr>
                <a:endParaRPr lang="en-US">
                  <a:solidFill>
                    <a:srgbClr val="FFFFFF"/>
                  </a:solidFill>
                  <a:latin typeface="Calibri" panose="020F0502020204030204"/>
                </a:endParaRPr>
              </a:p>
            </p:txBody>
          </p:sp>
          <p:pic>
            <p:nvPicPr>
              <p:cNvPr id="199" name="Graphic 198">
                <a:extLst>
                  <a:ext uri="{FF2B5EF4-FFF2-40B4-BE49-F238E27FC236}">
                    <a16:creationId xmlns:a16="http://schemas.microsoft.com/office/drawing/2014/main" id="{5C278D38-6612-DE48-9791-29455C3489AF}"/>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6430569" y="5271960"/>
                <a:ext cx="266631" cy="364395"/>
              </a:xfrm>
              <a:prstGeom prst="rect">
                <a:avLst/>
              </a:prstGeom>
            </p:spPr>
          </p:pic>
        </p:grpSp>
      </p:grpSp>
    </p:spTree>
    <p:extLst>
      <p:ext uri="{BB962C8B-B14F-4D97-AF65-F5344CB8AC3E}">
        <p14:creationId xmlns:p14="http://schemas.microsoft.com/office/powerpoint/2010/main" val="148654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a:extLst>
              <a:ext uri="{FF2B5EF4-FFF2-40B4-BE49-F238E27FC236}">
                <a16:creationId xmlns:a16="http://schemas.microsoft.com/office/drawing/2014/main" id="{4661B282-C15F-A741-83D0-0D89F69CE392}"/>
              </a:ext>
            </a:extLst>
          </p:cNvPr>
          <p:cNvCxnSpPr>
            <a:cxnSpLocks/>
            <a:endCxn id="165" idx="2"/>
          </p:cNvCxnSpPr>
          <p:nvPr/>
        </p:nvCxnSpPr>
        <p:spPr>
          <a:xfrm flipH="1">
            <a:off x="9448471" y="1174792"/>
            <a:ext cx="5954" cy="4873414"/>
          </a:xfrm>
          <a:prstGeom prst="line">
            <a:avLst/>
          </a:prstGeom>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549D87F7-B787-D142-BB6A-BF518E12669F}"/>
              </a:ext>
            </a:extLst>
          </p:cNvPr>
          <p:cNvSpPr/>
          <p:nvPr/>
        </p:nvSpPr>
        <p:spPr>
          <a:xfrm>
            <a:off x="9358470" y="1016801"/>
            <a:ext cx="180000" cy="18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eaLnBrk="1" fontAlgn="auto" hangingPunct="1">
              <a:spcBef>
                <a:spcPts val="0"/>
              </a:spcBef>
              <a:spcAft>
                <a:spcPts val="0"/>
              </a:spcAft>
            </a:pPr>
            <a:endParaRPr lang="en-US" dirty="0">
              <a:solidFill>
                <a:srgbClr val="FFFFFF"/>
              </a:solidFill>
              <a:latin typeface="Calibri" panose="020F0502020204030204"/>
            </a:endParaRPr>
          </a:p>
        </p:txBody>
      </p:sp>
      <p:sp>
        <p:nvSpPr>
          <p:cNvPr id="159" name="Title 158">
            <a:extLst>
              <a:ext uri="{FF2B5EF4-FFF2-40B4-BE49-F238E27FC236}">
                <a16:creationId xmlns:a16="http://schemas.microsoft.com/office/drawing/2014/main" id="{9EB77B93-A579-234E-962B-89523391BE99}"/>
              </a:ext>
            </a:extLst>
          </p:cNvPr>
          <p:cNvSpPr>
            <a:spLocks noGrp="1"/>
          </p:cNvSpPr>
          <p:nvPr>
            <p:ph type="title"/>
          </p:nvPr>
        </p:nvSpPr>
        <p:spPr/>
        <p:txBody>
          <a:bodyPr/>
          <a:lstStyle/>
          <a:p>
            <a:pPr marL="7620" indent="-7620" defTabSz="609430">
              <a:lnSpc>
                <a:spcPct val="95000"/>
              </a:lnSpc>
              <a:spcBef>
                <a:spcPts val="1433"/>
              </a:spcBef>
              <a:defRPr/>
            </a:pPr>
            <a:r>
              <a:rPr lang="en-US" sz="3150" dirty="0">
                <a:latin typeface="AppD Sans"/>
              </a:rPr>
              <a:t>Full-Stack Visibility</a:t>
            </a:r>
            <a:br>
              <a:rPr lang="en-US" sz="3150" dirty="0"/>
            </a:br>
            <a:endParaRPr lang="en-US" sz="2400" dirty="0"/>
          </a:p>
        </p:txBody>
      </p:sp>
      <p:grpSp>
        <p:nvGrpSpPr>
          <p:cNvPr id="6" name="Group 5">
            <a:extLst>
              <a:ext uri="{FF2B5EF4-FFF2-40B4-BE49-F238E27FC236}">
                <a16:creationId xmlns:a16="http://schemas.microsoft.com/office/drawing/2014/main" id="{9125FC9C-ED07-468A-B9CE-BE6166B13303}"/>
              </a:ext>
            </a:extLst>
          </p:cNvPr>
          <p:cNvGrpSpPr/>
          <p:nvPr/>
        </p:nvGrpSpPr>
        <p:grpSpPr>
          <a:xfrm>
            <a:off x="8925774" y="1427340"/>
            <a:ext cx="1053424" cy="4620867"/>
            <a:chOff x="2013993" y="1411388"/>
            <a:chExt cx="1053424" cy="4623274"/>
          </a:xfrm>
        </p:grpSpPr>
        <p:cxnSp>
          <p:nvCxnSpPr>
            <p:cNvPr id="161" name="Straight Connector 160">
              <a:extLst>
                <a:ext uri="{FF2B5EF4-FFF2-40B4-BE49-F238E27FC236}">
                  <a16:creationId xmlns:a16="http://schemas.microsoft.com/office/drawing/2014/main" id="{599CD005-A392-45E3-BCD7-409CE6C77AFC}"/>
                </a:ext>
              </a:extLst>
            </p:cNvPr>
            <p:cNvCxnSpPr>
              <a:cxnSpLocks/>
            </p:cNvCxnSpPr>
            <p:nvPr/>
          </p:nvCxnSpPr>
          <p:spPr>
            <a:xfrm flipH="1">
              <a:off x="3045640" y="1754960"/>
              <a:ext cx="2" cy="3936134"/>
            </a:xfrm>
            <a:prstGeom prst="line">
              <a:avLst/>
            </a:prstGeom>
            <a:ln w="1587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A3F129C-ACD2-4F16-8C83-99F9FF7E1C33}"/>
                </a:ext>
              </a:extLst>
            </p:cNvPr>
            <p:cNvCxnSpPr>
              <a:cxnSpLocks/>
            </p:cNvCxnSpPr>
            <p:nvPr/>
          </p:nvCxnSpPr>
          <p:spPr>
            <a:xfrm flipH="1">
              <a:off x="2027746" y="1754960"/>
              <a:ext cx="2" cy="3936134"/>
            </a:xfrm>
            <a:prstGeom prst="line">
              <a:avLst/>
            </a:prstGeom>
            <a:ln w="15875"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8683EB5F-F1CB-4E4E-B6ED-5747BF92C41D}"/>
                </a:ext>
              </a:extLst>
            </p:cNvPr>
            <p:cNvGrpSpPr/>
            <p:nvPr/>
          </p:nvGrpSpPr>
          <p:grpSpPr>
            <a:xfrm>
              <a:off x="2013993" y="1411388"/>
              <a:ext cx="1053424" cy="4623274"/>
              <a:chOff x="1242940" y="1428824"/>
              <a:chExt cx="1298386" cy="5698351"/>
            </a:xfrm>
          </p:grpSpPr>
          <p:pic>
            <p:nvPicPr>
              <p:cNvPr id="164" name="Graphic 163">
                <a:extLst>
                  <a:ext uri="{FF2B5EF4-FFF2-40B4-BE49-F238E27FC236}">
                    <a16:creationId xmlns:a16="http://schemas.microsoft.com/office/drawing/2014/main" id="{84B37AEF-CF1C-48E9-9ABD-C7901EF098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2943" y="2398458"/>
                <a:ext cx="1288488" cy="846927"/>
              </a:xfrm>
              <a:prstGeom prst="rect">
                <a:avLst/>
              </a:prstGeom>
            </p:spPr>
          </p:pic>
          <p:pic>
            <p:nvPicPr>
              <p:cNvPr id="165" name="Graphic 164">
                <a:extLst>
                  <a:ext uri="{FF2B5EF4-FFF2-40B4-BE49-F238E27FC236}">
                    <a16:creationId xmlns:a16="http://schemas.microsoft.com/office/drawing/2014/main" id="{C3A7187A-16DB-4AD1-AFF0-B3FB43E5DF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2940" y="6280248"/>
                <a:ext cx="1288487" cy="846927"/>
              </a:xfrm>
              <a:prstGeom prst="rect">
                <a:avLst/>
              </a:prstGeom>
            </p:spPr>
          </p:pic>
          <p:pic>
            <p:nvPicPr>
              <p:cNvPr id="166" name="Graphic 165">
                <a:extLst>
                  <a:ext uri="{FF2B5EF4-FFF2-40B4-BE49-F238E27FC236}">
                    <a16:creationId xmlns:a16="http://schemas.microsoft.com/office/drawing/2014/main" id="{18A288FB-E072-4DE0-9F19-718547C787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52839" y="5311977"/>
                <a:ext cx="1288487" cy="846927"/>
              </a:xfrm>
              <a:prstGeom prst="rect">
                <a:avLst/>
              </a:prstGeom>
            </p:spPr>
          </p:pic>
          <p:pic>
            <p:nvPicPr>
              <p:cNvPr id="167" name="Graphic 166">
                <a:extLst>
                  <a:ext uri="{FF2B5EF4-FFF2-40B4-BE49-F238E27FC236}">
                    <a16:creationId xmlns:a16="http://schemas.microsoft.com/office/drawing/2014/main" id="{DAF32A2C-D158-4168-8209-3D0EB324D0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42941" y="4339353"/>
                <a:ext cx="1288487" cy="846927"/>
              </a:xfrm>
              <a:prstGeom prst="rect">
                <a:avLst/>
              </a:prstGeom>
            </p:spPr>
          </p:pic>
          <p:pic>
            <p:nvPicPr>
              <p:cNvPr id="168" name="Graphic 167">
                <a:extLst>
                  <a:ext uri="{FF2B5EF4-FFF2-40B4-BE49-F238E27FC236}">
                    <a16:creationId xmlns:a16="http://schemas.microsoft.com/office/drawing/2014/main" id="{E4348157-B9CA-4507-B728-8F6B6346653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42943" y="1428824"/>
                <a:ext cx="1288487" cy="846927"/>
              </a:xfrm>
              <a:prstGeom prst="rect">
                <a:avLst/>
              </a:prstGeom>
            </p:spPr>
          </p:pic>
          <p:pic>
            <p:nvPicPr>
              <p:cNvPr id="169" name="Graphic 168">
                <a:extLst>
                  <a:ext uri="{FF2B5EF4-FFF2-40B4-BE49-F238E27FC236}">
                    <a16:creationId xmlns:a16="http://schemas.microsoft.com/office/drawing/2014/main" id="{0B15C472-C6CA-4AD0-96DF-15CAA35CD4B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52839" y="3369719"/>
                <a:ext cx="1288487" cy="846927"/>
              </a:xfrm>
              <a:prstGeom prst="rect">
                <a:avLst/>
              </a:prstGeom>
            </p:spPr>
          </p:pic>
        </p:grpSp>
      </p:grpSp>
      <p:sp>
        <p:nvSpPr>
          <p:cNvPr id="171" name="Text Placeholder 2">
            <a:extLst>
              <a:ext uri="{FF2B5EF4-FFF2-40B4-BE49-F238E27FC236}">
                <a16:creationId xmlns:a16="http://schemas.microsoft.com/office/drawing/2014/main" id="{76367CD4-C751-4848-8163-C199F0C82E37}"/>
              </a:ext>
            </a:extLst>
          </p:cNvPr>
          <p:cNvSpPr txBox="1">
            <a:spLocks/>
          </p:cNvSpPr>
          <p:nvPr/>
        </p:nvSpPr>
        <p:spPr>
          <a:xfrm>
            <a:off x="10067440" y="3249874"/>
            <a:ext cx="2521203" cy="286364"/>
          </a:xfrm>
          <a:prstGeom prst="rect">
            <a:avLst/>
          </a:prstGeom>
        </p:spPr>
        <p:txBody>
          <a:bodyPr tIns="0" anchor="ctr">
            <a:noAutofit/>
          </a:bodyPr>
          <a:lstStyle>
            <a:lvl1pPr marL="0"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None/>
              <a:tabLst/>
              <a:defRPr kumimoji="0" lang="en-US" sz="1200" b="0" i="0" u="none" strike="noStrike" kern="1200" cap="none" spc="300" normalizeH="0" baseline="0" dirty="0">
                <a:ln>
                  <a:noFill/>
                </a:ln>
                <a:solidFill>
                  <a:schemeClr val="accent3"/>
                </a:solidFill>
                <a:effectLst/>
                <a:uFillTx/>
                <a:latin typeface="AppD Sans" pitchFamily="2" charset="77"/>
                <a:ea typeface="AppD Sans" pitchFamily="2" charset="77"/>
                <a:cs typeface="AppD Sans" pitchFamily="2" charset="77"/>
                <a:sym typeface="BrownStd-Light"/>
              </a:defRPr>
            </a:lvl1pPr>
            <a:lvl2pPr marL="749300" marR="0" indent="-290513"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800" b="0" i="0" kern="1200">
                <a:solidFill>
                  <a:schemeClr val="bg1"/>
                </a:solidFill>
                <a:latin typeface="AppD Sans Light" pitchFamily="2" charset="77"/>
                <a:ea typeface="+mn-ea"/>
                <a:cs typeface="+mn-cs"/>
              </a:defRPr>
            </a:lvl2pPr>
            <a:lvl3pPr marL="1208088" marR="0" indent="-288925" algn="l" defTabSz="914201" rtl="0" eaLnBrk="1" fontAlgn="auto" latinLnBrk="0" hangingPunct="1">
              <a:lnSpc>
                <a:spcPct val="100000"/>
              </a:lnSpc>
              <a:spcBef>
                <a:spcPts val="600"/>
              </a:spcBef>
              <a:spcAft>
                <a:spcPts val="0"/>
              </a:spcAft>
              <a:buClr>
                <a:schemeClr val="tx1"/>
              </a:buClr>
              <a:buSzPct val="90000"/>
              <a:buFont typeface="Courier New" panose="02070309020205020404" pitchFamily="49" charset="0"/>
              <a:buChar char="o"/>
              <a:tabLst/>
              <a:defRPr sz="1600" b="0" i="0" kern="1200">
                <a:solidFill>
                  <a:schemeClr val="bg1"/>
                </a:solidFill>
                <a:latin typeface="AppD Sans Light" pitchFamily="2" charset="77"/>
                <a:ea typeface="+mn-ea"/>
                <a:cs typeface="+mn-cs"/>
              </a:defRPr>
            </a:lvl3pPr>
            <a:lvl4pPr marL="1487488" marR="0" indent="-230188"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400" b="0" i="0" kern="1200">
                <a:solidFill>
                  <a:schemeClr val="bg1"/>
                </a:solidFill>
                <a:latin typeface="AppD Sans Light" pitchFamily="2" charset="77"/>
                <a:ea typeface="+mn-ea"/>
                <a:cs typeface="+mn-cs"/>
              </a:defRPr>
            </a:lvl4pPr>
            <a:lvl5pPr marL="1778000" marR="0" indent="-169863" algn="l" defTabSz="914201" rtl="0" eaLnBrk="1" fontAlgn="auto" latinLnBrk="0" hangingPunct="1">
              <a:lnSpc>
                <a:spcPct val="100000"/>
              </a:lnSpc>
              <a:spcBef>
                <a:spcPts val="0"/>
              </a:spcBef>
              <a:spcAft>
                <a:spcPts val="0"/>
              </a:spcAft>
              <a:buClr>
                <a:schemeClr val="tx1"/>
              </a:buClr>
              <a:buSzPct val="120000"/>
              <a:buFont typeface="Arial" panose="020B0604020202020204" pitchFamily="34" charset="0"/>
              <a:buChar char="•"/>
              <a:tabLst/>
              <a:defRPr sz="1200" b="0" i="0" kern="1200">
                <a:solidFill>
                  <a:schemeClr val="tx2"/>
                </a:solidFill>
                <a:latin typeface="AppD Sans Light" pitchFamily="2" charset="77"/>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defTabSz="913973">
              <a:buClr>
                <a:srgbClr val="4E3EB1"/>
              </a:buClr>
              <a:defRPr/>
            </a:pPr>
            <a:r>
              <a:rPr lang="en-US">
                <a:solidFill>
                  <a:srgbClr val="FBAB18"/>
                </a:solidFill>
              </a:rPr>
              <a:t>APPLICATION</a:t>
            </a:r>
          </a:p>
        </p:txBody>
      </p:sp>
      <p:sp>
        <p:nvSpPr>
          <p:cNvPr id="173" name="Text Placeholder 2">
            <a:extLst>
              <a:ext uri="{FF2B5EF4-FFF2-40B4-BE49-F238E27FC236}">
                <a16:creationId xmlns:a16="http://schemas.microsoft.com/office/drawing/2014/main" id="{06484C14-6D4C-4072-96B9-3F1B460A3DB9}"/>
              </a:ext>
            </a:extLst>
          </p:cNvPr>
          <p:cNvSpPr txBox="1">
            <a:spLocks/>
          </p:cNvSpPr>
          <p:nvPr/>
        </p:nvSpPr>
        <p:spPr>
          <a:xfrm>
            <a:off x="10067442" y="4093097"/>
            <a:ext cx="2521203" cy="286364"/>
          </a:xfrm>
          <a:prstGeom prst="rect">
            <a:avLst/>
          </a:prstGeom>
        </p:spPr>
        <p:txBody>
          <a:bodyPr tIns="0" anchor="ctr">
            <a:noAutofit/>
          </a:bodyPr>
          <a:lstStyle>
            <a:lvl1pPr marL="0"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None/>
              <a:tabLst/>
              <a:defRPr kumimoji="0" lang="en-US" sz="1200" b="0" i="0" u="none" strike="noStrike" kern="1200" cap="none" spc="300" normalizeH="0" baseline="0" dirty="0">
                <a:ln>
                  <a:noFill/>
                </a:ln>
                <a:solidFill>
                  <a:schemeClr val="accent3"/>
                </a:solidFill>
                <a:effectLst/>
                <a:uFillTx/>
                <a:latin typeface="AppD Sans" pitchFamily="2" charset="77"/>
                <a:ea typeface="AppD Sans" pitchFamily="2" charset="77"/>
                <a:cs typeface="AppD Sans" pitchFamily="2" charset="77"/>
                <a:sym typeface="BrownStd-Light"/>
              </a:defRPr>
            </a:lvl1pPr>
            <a:lvl2pPr marL="749300" marR="0" indent="-290513"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800" b="0" i="0" kern="1200">
                <a:solidFill>
                  <a:schemeClr val="bg1"/>
                </a:solidFill>
                <a:latin typeface="AppD Sans Light" pitchFamily="2" charset="77"/>
                <a:ea typeface="+mn-ea"/>
                <a:cs typeface="+mn-cs"/>
              </a:defRPr>
            </a:lvl2pPr>
            <a:lvl3pPr marL="1208088" marR="0" indent="-288925" algn="l" defTabSz="914201" rtl="0" eaLnBrk="1" fontAlgn="auto" latinLnBrk="0" hangingPunct="1">
              <a:lnSpc>
                <a:spcPct val="100000"/>
              </a:lnSpc>
              <a:spcBef>
                <a:spcPts val="600"/>
              </a:spcBef>
              <a:spcAft>
                <a:spcPts val="0"/>
              </a:spcAft>
              <a:buClr>
                <a:schemeClr val="tx1"/>
              </a:buClr>
              <a:buSzPct val="90000"/>
              <a:buFont typeface="Courier New" panose="02070309020205020404" pitchFamily="49" charset="0"/>
              <a:buChar char="o"/>
              <a:tabLst/>
              <a:defRPr sz="1600" b="0" i="0" kern="1200">
                <a:solidFill>
                  <a:schemeClr val="bg1"/>
                </a:solidFill>
                <a:latin typeface="AppD Sans Light" pitchFamily="2" charset="77"/>
                <a:ea typeface="+mn-ea"/>
                <a:cs typeface="+mn-cs"/>
              </a:defRPr>
            </a:lvl3pPr>
            <a:lvl4pPr marL="1487488" marR="0" indent="-230188"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400" b="0" i="0" kern="1200">
                <a:solidFill>
                  <a:schemeClr val="bg1"/>
                </a:solidFill>
                <a:latin typeface="AppD Sans Light" pitchFamily="2" charset="77"/>
                <a:ea typeface="+mn-ea"/>
                <a:cs typeface="+mn-cs"/>
              </a:defRPr>
            </a:lvl4pPr>
            <a:lvl5pPr marL="1778000" marR="0" indent="-169863" algn="l" defTabSz="914201" rtl="0" eaLnBrk="1" fontAlgn="auto" latinLnBrk="0" hangingPunct="1">
              <a:lnSpc>
                <a:spcPct val="100000"/>
              </a:lnSpc>
              <a:spcBef>
                <a:spcPts val="0"/>
              </a:spcBef>
              <a:spcAft>
                <a:spcPts val="0"/>
              </a:spcAft>
              <a:buClr>
                <a:schemeClr val="tx1"/>
              </a:buClr>
              <a:buSzPct val="120000"/>
              <a:buFont typeface="Arial" panose="020B0604020202020204" pitchFamily="34" charset="0"/>
              <a:buChar char="•"/>
              <a:tabLst/>
              <a:defRPr sz="1200" b="0" i="0" kern="1200">
                <a:solidFill>
                  <a:schemeClr val="tx2"/>
                </a:solidFill>
                <a:latin typeface="AppD Sans Light" pitchFamily="2" charset="77"/>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defTabSz="913973">
              <a:buClr>
                <a:srgbClr val="4E3EB1"/>
              </a:buClr>
              <a:defRPr/>
            </a:pPr>
            <a:r>
              <a:rPr lang="en-US">
                <a:solidFill>
                  <a:srgbClr val="FF5FB2"/>
                </a:solidFill>
              </a:rPr>
              <a:t>INFRASTRUCTURE</a:t>
            </a:r>
          </a:p>
        </p:txBody>
      </p:sp>
      <p:sp>
        <p:nvSpPr>
          <p:cNvPr id="175" name="Text Placeholder 2">
            <a:extLst>
              <a:ext uri="{FF2B5EF4-FFF2-40B4-BE49-F238E27FC236}">
                <a16:creationId xmlns:a16="http://schemas.microsoft.com/office/drawing/2014/main" id="{E97190C6-D81C-46A1-9FD1-DA0CA22F7CD0}"/>
              </a:ext>
            </a:extLst>
          </p:cNvPr>
          <p:cNvSpPr txBox="1">
            <a:spLocks/>
          </p:cNvSpPr>
          <p:nvPr/>
        </p:nvSpPr>
        <p:spPr>
          <a:xfrm>
            <a:off x="10067442" y="4836562"/>
            <a:ext cx="2521203" cy="286364"/>
          </a:xfrm>
          <a:prstGeom prst="rect">
            <a:avLst/>
          </a:prstGeom>
        </p:spPr>
        <p:txBody>
          <a:bodyPr tIns="0" anchor="ctr">
            <a:noAutofit/>
          </a:bodyPr>
          <a:lstStyle>
            <a:lvl1pPr marL="0"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None/>
              <a:tabLst/>
              <a:defRPr kumimoji="0" lang="en-US" sz="1200" b="0" i="0" u="none" strike="noStrike" kern="1200" cap="none" spc="300" normalizeH="0" baseline="0" dirty="0">
                <a:ln>
                  <a:noFill/>
                </a:ln>
                <a:solidFill>
                  <a:schemeClr val="accent3"/>
                </a:solidFill>
                <a:effectLst/>
                <a:uFillTx/>
                <a:latin typeface="AppD Sans" pitchFamily="2" charset="77"/>
                <a:ea typeface="AppD Sans" pitchFamily="2" charset="77"/>
                <a:cs typeface="AppD Sans" pitchFamily="2" charset="77"/>
                <a:sym typeface="BrownStd-Light"/>
              </a:defRPr>
            </a:lvl1pPr>
            <a:lvl2pPr marL="749300" marR="0" indent="-290513"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800" b="0" i="0" kern="1200">
                <a:solidFill>
                  <a:schemeClr val="bg1"/>
                </a:solidFill>
                <a:latin typeface="AppD Sans Light" pitchFamily="2" charset="77"/>
                <a:ea typeface="+mn-ea"/>
                <a:cs typeface="+mn-cs"/>
              </a:defRPr>
            </a:lvl2pPr>
            <a:lvl3pPr marL="1208088" marR="0" indent="-288925" algn="l" defTabSz="914201" rtl="0" eaLnBrk="1" fontAlgn="auto" latinLnBrk="0" hangingPunct="1">
              <a:lnSpc>
                <a:spcPct val="100000"/>
              </a:lnSpc>
              <a:spcBef>
                <a:spcPts val="600"/>
              </a:spcBef>
              <a:spcAft>
                <a:spcPts val="0"/>
              </a:spcAft>
              <a:buClr>
                <a:schemeClr val="tx1"/>
              </a:buClr>
              <a:buSzPct val="90000"/>
              <a:buFont typeface="Courier New" panose="02070309020205020404" pitchFamily="49" charset="0"/>
              <a:buChar char="o"/>
              <a:tabLst/>
              <a:defRPr sz="1600" b="0" i="0" kern="1200">
                <a:solidFill>
                  <a:schemeClr val="bg1"/>
                </a:solidFill>
                <a:latin typeface="AppD Sans Light" pitchFamily="2" charset="77"/>
                <a:ea typeface="+mn-ea"/>
                <a:cs typeface="+mn-cs"/>
              </a:defRPr>
            </a:lvl3pPr>
            <a:lvl4pPr marL="1487488" marR="0" indent="-230188"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400" b="0" i="0" kern="1200">
                <a:solidFill>
                  <a:schemeClr val="bg1"/>
                </a:solidFill>
                <a:latin typeface="AppD Sans Light" pitchFamily="2" charset="77"/>
                <a:ea typeface="+mn-ea"/>
                <a:cs typeface="+mn-cs"/>
              </a:defRPr>
            </a:lvl4pPr>
            <a:lvl5pPr marL="1778000" marR="0" indent="-169863" algn="l" defTabSz="914201" rtl="0" eaLnBrk="1" fontAlgn="auto" latinLnBrk="0" hangingPunct="1">
              <a:lnSpc>
                <a:spcPct val="100000"/>
              </a:lnSpc>
              <a:spcBef>
                <a:spcPts val="0"/>
              </a:spcBef>
              <a:spcAft>
                <a:spcPts val="0"/>
              </a:spcAft>
              <a:buClr>
                <a:schemeClr val="tx1"/>
              </a:buClr>
              <a:buSzPct val="120000"/>
              <a:buFont typeface="Arial" panose="020B0604020202020204" pitchFamily="34" charset="0"/>
              <a:buChar char="•"/>
              <a:tabLst/>
              <a:defRPr sz="1200" b="0" i="0" kern="1200">
                <a:solidFill>
                  <a:schemeClr val="tx2"/>
                </a:solidFill>
                <a:latin typeface="AppD Sans Light" pitchFamily="2" charset="77"/>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defTabSz="913973">
              <a:buClr>
                <a:srgbClr val="4E3EB1"/>
              </a:buClr>
              <a:defRPr/>
            </a:pPr>
            <a:r>
              <a:rPr lang="en-US">
                <a:solidFill>
                  <a:srgbClr val="6EBE49"/>
                </a:solidFill>
              </a:rPr>
              <a:t>NETWORK</a:t>
            </a:r>
          </a:p>
        </p:txBody>
      </p:sp>
      <p:sp>
        <p:nvSpPr>
          <p:cNvPr id="177" name="Text Placeholder 2">
            <a:extLst>
              <a:ext uri="{FF2B5EF4-FFF2-40B4-BE49-F238E27FC236}">
                <a16:creationId xmlns:a16="http://schemas.microsoft.com/office/drawing/2014/main" id="{22439563-9C8C-4E9C-BD02-D53BBE8CD59C}"/>
              </a:ext>
            </a:extLst>
          </p:cNvPr>
          <p:cNvSpPr txBox="1">
            <a:spLocks/>
          </p:cNvSpPr>
          <p:nvPr/>
        </p:nvSpPr>
        <p:spPr>
          <a:xfrm>
            <a:off x="10067442" y="5655505"/>
            <a:ext cx="2521203" cy="286364"/>
          </a:xfrm>
          <a:prstGeom prst="rect">
            <a:avLst/>
          </a:prstGeom>
        </p:spPr>
        <p:txBody>
          <a:bodyPr tIns="0" anchor="ctr">
            <a:noAutofit/>
          </a:bodyPr>
          <a:lstStyle>
            <a:lvl1pPr marL="0"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None/>
              <a:tabLst/>
              <a:defRPr kumimoji="0" lang="en-US" sz="1200" b="0" i="0" u="none" strike="noStrike" kern="1200" cap="none" spc="300" normalizeH="0" baseline="0" dirty="0">
                <a:ln>
                  <a:noFill/>
                </a:ln>
                <a:solidFill>
                  <a:schemeClr val="accent3"/>
                </a:solidFill>
                <a:effectLst/>
                <a:uFillTx/>
                <a:latin typeface="AppD Sans" pitchFamily="2" charset="77"/>
                <a:ea typeface="AppD Sans" pitchFamily="2" charset="77"/>
                <a:cs typeface="AppD Sans" pitchFamily="2" charset="77"/>
                <a:sym typeface="BrownStd-Light"/>
              </a:defRPr>
            </a:lvl1pPr>
            <a:lvl2pPr marL="749300" marR="0" indent="-290513"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800" b="0" i="0" kern="1200">
                <a:solidFill>
                  <a:schemeClr val="bg1"/>
                </a:solidFill>
                <a:latin typeface="AppD Sans Light" pitchFamily="2" charset="77"/>
                <a:ea typeface="+mn-ea"/>
                <a:cs typeface="+mn-cs"/>
              </a:defRPr>
            </a:lvl2pPr>
            <a:lvl3pPr marL="1208088" marR="0" indent="-288925" algn="l" defTabSz="914201" rtl="0" eaLnBrk="1" fontAlgn="auto" latinLnBrk="0" hangingPunct="1">
              <a:lnSpc>
                <a:spcPct val="100000"/>
              </a:lnSpc>
              <a:spcBef>
                <a:spcPts val="600"/>
              </a:spcBef>
              <a:spcAft>
                <a:spcPts val="0"/>
              </a:spcAft>
              <a:buClr>
                <a:schemeClr val="tx1"/>
              </a:buClr>
              <a:buSzPct val="90000"/>
              <a:buFont typeface="Courier New" panose="02070309020205020404" pitchFamily="49" charset="0"/>
              <a:buChar char="o"/>
              <a:tabLst/>
              <a:defRPr sz="1600" b="0" i="0" kern="1200">
                <a:solidFill>
                  <a:schemeClr val="bg1"/>
                </a:solidFill>
                <a:latin typeface="AppD Sans Light" pitchFamily="2" charset="77"/>
                <a:ea typeface="+mn-ea"/>
                <a:cs typeface="+mn-cs"/>
              </a:defRPr>
            </a:lvl3pPr>
            <a:lvl4pPr marL="1487488" marR="0" indent="-230188"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400" b="0" i="0" kern="1200">
                <a:solidFill>
                  <a:schemeClr val="bg1"/>
                </a:solidFill>
                <a:latin typeface="AppD Sans Light" pitchFamily="2" charset="77"/>
                <a:ea typeface="+mn-ea"/>
                <a:cs typeface="+mn-cs"/>
              </a:defRPr>
            </a:lvl4pPr>
            <a:lvl5pPr marL="1778000" marR="0" indent="-169863" algn="l" defTabSz="914201" rtl="0" eaLnBrk="1" fontAlgn="auto" latinLnBrk="0" hangingPunct="1">
              <a:lnSpc>
                <a:spcPct val="100000"/>
              </a:lnSpc>
              <a:spcBef>
                <a:spcPts val="0"/>
              </a:spcBef>
              <a:spcAft>
                <a:spcPts val="0"/>
              </a:spcAft>
              <a:buClr>
                <a:schemeClr val="tx1"/>
              </a:buClr>
              <a:buSzPct val="120000"/>
              <a:buFont typeface="Arial" panose="020B0604020202020204" pitchFamily="34" charset="0"/>
              <a:buChar char="•"/>
              <a:tabLst/>
              <a:defRPr sz="1200" b="0" i="0" kern="1200">
                <a:solidFill>
                  <a:schemeClr val="tx2"/>
                </a:solidFill>
                <a:latin typeface="AppD Sans Light" pitchFamily="2" charset="77"/>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defTabSz="913973">
              <a:buClr>
                <a:srgbClr val="4E3EB1"/>
              </a:buClr>
              <a:defRPr/>
            </a:pPr>
            <a:r>
              <a:rPr lang="en-US">
                <a:solidFill>
                  <a:srgbClr val="FF0000"/>
                </a:solidFill>
              </a:rPr>
              <a:t>SECURITY</a:t>
            </a:r>
          </a:p>
        </p:txBody>
      </p:sp>
      <p:sp>
        <p:nvSpPr>
          <p:cNvPr id="179" name="Text Placeholder 2">
            <a:extLst>
              <a:ext uri="{FF2B5EF4-FFF2-40B4-BE49-F238E27FC236}">
                <a16:creationId xmlns:a16="http://schemas.microsoft.com/office/drawing/2014/main" id="{89C788E3-FF35-40E4-8E21-7D3FA692695B}"/>
              </a:ext>
            </a:extLst>
          </p:cNvPr>
          <p:cNvSpPr txBox="1">
            <a:spLocks/>
          </p:cNvSpPr>
          <p:nvPr/>
        </p:nvSpPr>
        <p:spPr>
          <a:xfrm>
            <a:off x="10067440" y="2454760"/>
            <a:ext cx="2521203" cy="286364"/>
          </a:xfrm>
          <a:prstGeom prst="rect">
            <a:avLst/>
          </a:prstGeom>
        </p:spPr>
        <p:txBody>
          <a:bodyPr tIns="0" anchor="ctr">
            <a:noAutofit/>
          </a:bodyPr>
          <a:lstStyle>
            <a:lvl1pPr marL="0"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None/>
              <a:tabLst/>
              <a:defRPr kumimoji="0" lang="en-US" sz="1200" b="0" i="0" u="none" strike="noStrike" kern="1200" cap="none" spc="300" normalizeH="0" baseline="0" dirty="0">
                <a:ln>
                  <a:noFill/>
                </a:ln>
                <a:solidFill>
                  <a:schemeClr val="accent3"/>
                </a:solidFill>
                <a:effectLst/>
                <a:uFillTx/>
                <a:latin typeface="AppD Sans" pitchFamily="2" charset="77"/>
                <a:ea typeface="AppD Sans" pitchFamily="2" charset="77"/>
                <a:cs typeface="AppD Sans" pitchFamily="2" charset="77"/>
                <a:sym typeface="BrownStd-Light"/>
              </a:defRPr>
            </a:lvl1pPr>
            <a:lvl2pPr marL="749300" marR="0" indent="-290513"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800" b="0" i="0" kern="1200">
                <a:solidFill>
                  <a:schemeClr val="bg1"/>
                </a:solidFill>
                <a:latin typeface="AppD Sans Light" pitchFamily="2" charset="77"/>
                <a:ea typeface="+mn-ea"/>
                <a:cs typeface="+mn-cs"/>
              </a:defRPr>
            </a:lvl2pPr>
            <a:lvl3pPr marL="1208088" marR="0" indent="-288925" algn="l" defTabSz="914201" rtl="0" eaLnBrk="1" fontAlgn="auto" latinLnBrk="0" hangingPunct="1">
              <a:lnSpc>
                <a:spcPct val="100000"/>
              </a:lnSpc>
              <a:spcBef>
                <a:spcPts val="600"/>
              </a:spcBef>
              <a:spcAft>
                <a:spcPts val="0"/>
              </a:spcAft>
              <a:buClr>
                <a:schemeClr val="tx1"/>
              </a:buClr>
              <a:buSzPct val="90000"/>
              <a:buFont typeface="Courier New" panose="02070309020205020404" pitchFamily="49" charset="0"/>
              <a:buChar char="o"/>
              <a:tabLst/>
              <a:defRPr sz="1600" b="0" i="0" kern="1200">
                <a:solidFill>
                  <a:schemeClr val="bg1"/>
                </a:solidFill>
                <a:latin typeface="AppD Sans Light" pitchFamily="2" charset="77"/>
                <a:ea typeface="+mn-ea"/>
                <a:cs typeface="+mn-cs"/>
              </a:defRPr>
            </a:lvl3pPr>
            <a:lvl4pPr marL="1487488" marR="0" indent="-230188"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400" b="0" i="0" kern="1200">
                <a:solidFill>
                  <a:schemeClr val="bg1"/>
                </a:solidFill>
                <a:latin typeface="AppD Sans Light" pitchFamily="2" charset="77"/>
                <a:ea typeface="+mn-ea"/>
                <a:cs typeface="+mn-cs"/>
              </a:defRPr>
            </a:lvl4pPr>
            <a:lvl5pPr marL="1778000" marR="0" indent="-169863" algn="l" defTabSz="914201" rtl="0" eaLnBrk="1" fontAlgn="auto" latinLnBrk="0" hangingPunct="1">
              <a:lnSpc>
                <a:spcPct val="100000"/>
              </a:lnSpc>
              <a:spcBef>
                <a:spcPts val="0"/>
              </a:spcBef>
              <a:spcAft>
                <a:spcPts val="0"/>
              </a:spcAft>
              <a:buClr>
                <a:schemeClr val="tx1"/>
              </a:buClr>
              <a:buSzPct val="120000"/>
              <a:buFont typeface="Arial" panose="020B0604020202020204" pitchFamily="34" charset="0"/>
              <a:buChar char="•"/>
              <a:tabLst/>
              <a:defRPr sz="1200" b="0" i="0" kern="1200">
                <a:solidFill>
                  <a:schemeClr val="tx2"/>
                </a:solidFill>
                <a:latin typeface="AppD Sans Light" pitchFamily="2" charset="77"/>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defTabSz="913973">
              <a:buClr>
                <a:srgbClr val="4E3EB1"/>
              </a:buClr>
              <a:defRPr/>
            </a:pPr>
            <a:r>
              <a:rPr lang="en-US">
                <a:solidFill>
                  <a:srgbClr val="00BCED"/>
                </a:solidFill>
              </a:rPr>
              <a:t>USER EXPERIENCE</a:t>
            </a:r>
          </a:p>
        </p:txBody>
      </p:sp>
      <p:sp>
        <p:nvSpPr>
          <p:cNvPr id="181" name="Text Placeholder 2">
            <a:extLst>
              <a:ext uri="{FF2B5EF4-FFF2-40B4-BE49-F238E27FC236}">
                <a16:creationId xmlns:a16="http://schemas.microsoft.com/office/drawing/2014/main" id="{6CA194F9-03D2-45EE-A795-7FA7B3CB3519}"/>
              </a:ext>
            </a:extLst>
          </p:cNvPr>
          <p:cNvSpPr txBox="1">
            <a:spLocks/>
          </p:cNvSpPr>
          <p:nvPr/>
        </p:nvSpPr>
        <p:spPr>
          <a:xfrm>
            <a:off x="10067440" y="1677925"/>
            <a:ext cx="2521203" cy="286364"/>
          </a:xfrm>
          <a:prstGeom prst="rect">
            <a:avLst/>
          </a:prstGeom>
        </p:spPr>
        <p:txBody>
          <a:bodyPr tIns="0" anchor="ctr">
            <a:noAutofit/>
          </a:bodyPr>
          <a:lstStyle>
            <a:lvl1pPr marL="0" marR="0" indent="0"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None/>
              <a:tabLst/>
              <a:defRPr kumimoji="0" lang="en-US" sz="1200" b="0" i="0" u="none" strike="noStrike" kern="1200" cap="none" spc="300" normalizeH="0" baseline="0" dirty="0">
                <a:ln>
                  <a:noFill/>
                </a:ln>
                <a:solidFill>
                  <a:schemeClr val="accent3"/>
                </a:solidFill>
                <a:effectLst/>
                <a:uFillTx/>
                <a:latin typeface="AppD Sans" pitchFamily="2" charset="77"/>
                <a:ea typeface="AppD Sans" pitchFamily="2" charset="77"/>
                <a:cs typeface="AppD Sans" pitchFamily="2" charset="77"/>
                <a:sym typeface="BrownStd-Light"/>
              </a:defRPr>
            </a:lvl1pPr>
            <a:lvl2pPr marL="749300" marR="0" indent="-290513"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800" b="0" i="0" kern="1200">
                <a:solidFill>
                  <a:schemeClr val="bg1"/>
                </a:solidFill>
                <a:latin typeface="AppD Sans Light" pitchFamily="2" charset="77"/>
                <a:ea typeface="+mn-ea"/>
                <a:cs typeface="+mn-cs"/>
              </a:defRPr>
            </a:lvl2pPr>
            <a:lvl3pPr marL="1208088" marR="0" indent="-288925" algn="l" defTabSz="914201" rtl="0" eaLnBrk="1" fontAlgn="auto" latinLnBrk="0" hangingPunct="1">
              <a:lnSpc>
                <a:spcPct val="100000"/>
              </a:lnSpc>
              <a:spcBef>
                <a:spcPts val="600"/>
              </a:spcBef>
              <a:spcAft>
                <a:spcPts val="0"/>
              </a:spcAft>
              <a:buClr>
                <a:schemeClr val="tx1"/>
              </a:buClr>
              <a:buSzPct val="90000"/>
              <a:buFont typeface="Courier New" panose="02070309020205020404" pitchFamily="49" charset="0"/>
              <a:buChar char="o"/>
              <a:tabLst/>
              <a:defRPr sz="1600" b="0" i="0" kern="1200">
                <a:solidFill>
                  <a:schemeClr val="bg1"/>
                </a:solidFill>
                <a:latin typeface="AppD Sans Light" pitchFamily="2" charset="77"/>
                <a:ea typeface="+mn-ea"/>
                <a:cs typeface="+mn-cs"/>
              </a:defRPr>
            </a:lvl3pPr>
            <a:lvl4pPr marL="1487488" marR="0" indent="-230188" algn="l" defTabSz="914201" rtl="0" eaLnBrk="1" fontAlgn="auto" latinLnBrk="0" hangingPunct="1">
              <a:lnSpc>
                <a:spcPct val="100000"/>
              </a:lnSpc>
              <a:spcBef>
                <a:spcPts val="600"/>
              </a:spcBef>
              <a:spcAft>
                <a:spcPts val="0"/>
              </a:spcAft>
              <a:buClr>
                <a:schemeClr val="tx1"/>
              </a:buClr>
              <a:buSzPct val="120000"/>
              <a:buFont typeface="Arial" panose="020B0604020202020204" pitchFamily="34" charset="0"/>
              <a:buChar char="•"/>
              <a:tabLst/>
              <a:defRPr sz="1400" b="0" i="0" kern="1200">
                <a:solidFill>
                  <a:schemeClr val="bg1"/>
                </a:solidFill>
                <a:latin typeface="AppD Sans Light" pitchFamily="2" charset="77"/>
                <a:ea typeface="+mn-ea"/>
                <a:cs typeface="+mn-cs"/>
              </a:defRPr>
            </a:lvl4pPr>
            <a:lvl5pPr marL="1778000" marR="0" indent="-169863" algn="l" defTabSz="914201" rtl="0" eaLnBrk="1" fontAlgn="auto" latinLnBrk="0" hangingPunct="1">
              <a:lnSpc>
                <a:spcPct val="100000"/>
              </a:lnSpc>
              <a:spcBef>
                <a:spcPts val="0"/>
              </a:spcBef>
              <a:spcAft>
                <a:spcPts val="0"/>
              </a:spcAft>
              <a:buClr>
                <a:schemeClr val="tx1"/>
              </a:buClr>
              <a:buSzPct val="120000"/>
              <a:buFont typeface="Arial" panose="020B0604020202020204" pitchFamily="34" charset="0"/>
              <a:buChar char="•"/>
              <a:tabLst/>
              <a:defRPr sz="1200" b="0" i="0" kern="1200">
                <a:solidFill>
                  <a:schemeClr val="tx2"/>
                </a:solidFill>
                <a:latin typeface="AppD Sans Light" pitchFamily="2" charset="77"/>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defTabSz="913973">
              <a:buClr>
                <a:srgbClr val="4E3EB1"/>
              </a:buClr>
              <a:defRPr/>
            </a:pPr>
            <a:r>
              <a:rPr lang="en-US">
                <a:solidFill>
                  <a:srgbClr val="4E3EB1"/>
                </a:solidFill>
              </a:rPr>
              <a:t>BUSINESS</a:t>
            </a:r>
          </a:p>
        </p:txBody>
      </p:sp>
      <p:grpSp>
        <p:nvGrpSpPr>
          <p:cNvPr id="170" name="Group 169">
            <a:extLst>
              <a:ext uri="{FF2B5EF4-FFF2-40B4-BE49-F238E27FC236}">
                <a16:creationId xmlns:a16="http://schemas.microsoft.com/office/drawing/2014/main" id="{42D74C43-81EB-284B-B97D-7476883A4301}"/>
              </a:ext>
            </a:extLst>
          </p:cNvPr>
          <p:cNvGrpSpPr/>
          <p:nvPr/>
        </p:nvGrpSpPr>
        <p:grpSpPr>
          <a:xfrm>
            <a:off x="536582" y="1608759"/>
            <a:ext cx="7677151" cy="4376655"/>
            <a:chOff x="2145429" y="1608758"/>
            <a:chExt cx="7677151" cy="4376655"/>
          </a:xfrm>
        </p:grpSpPr>
        <p:grpSp>
          <p:nvGrpSpPr>
            <p:cNvPr id="172" name="Group 171">
              <a:extLst>
                <a:ext uri="{FF2B5EF4-FFF2-40B4-BE49-F238E27FC236}">
                  <a16:creationId xmlns:a16="http://schemas.microsoft.com/office/drawing/2014/main" id="{BB7EC97F-D96D-034B-855D-1A015091EA8B}"/>
                </a:ext>
              </a:extLst>
            </p:cNvPr>
            <p:cNvGrpSpPr/>
            <p:nvPr/>
          </p:nvGrpSpPr>
          <p:grpSpPr>
            <a:xfrm>
              <a:off x="3983536" y="1780753"/>
              <a:ext cx="3746910" cy="3746910"/>
              <a:chOff x="3018959" y="1387049"/>
              <a:chExt cx="2992582" cy="2992582"/>
            </a:xfrm>
          </p:grpSpPr>
          <p:pic>
            <p:nvPicPr>
              <p:cNvPr id="300" name="Picture 299">
                <a:extLst>
                  <a:ext uri="{FF2B5EF4-FFF2-40B4-BE49-F238E27FC236}">
                    <a16:creationId xmlns:a16="http://schemas.microsoft.com/office/drawing/2014/main" id="{BBE6AD3E-8060-FF49-ABB9-E95385E0182B}"/>
                  </a:ext>
                </a:extLst>
              </p:cNvPr>
              <p:cNvPicPr>
                <a:picLocks noChangeAspect="1"/>
              </p:cNvPicPr>
              <p:nvPr/>
            </p:nvPicPr>
            <p:blipFill>
              <a:blip r:embed="rId15" cstate="print">
                <a:duotone>
                  <a:prstClr val="black"/>
                  <a:schemeClr val="accent3">
                    <a:tint val="45000"/>
                    <a:satMod val="400000"/>
                  </a:schemeClr>
                </a:duotone>
                <a:lum bright="-100000" contrast="-58000"/>
                <a:alphaModFix amt="35000"/>
                <a:extLst>
                  <a:ext uri="{28A0092B-C50C-407E-A947-70E740481C1C}">
                    <a14:useLocalDpi xmlns:a14="http://schemas.microsoft.com/office/drawing/2010/main"/>
                  </a:ext>
                </a:extLst>
              </a:blip>
              <a:stretch>
                <a:fillRect/>
              </a:stretch>
            </p:blipFill>
            <p:spPr>
              <a:xfrm>
                <a:off x="3027715" y="1394545"/>
                <a:ext cx="2975070" cy="2977591"/>
              </a:xfrm>
              <a:prstGeom prst="rect">
                <a:avLst/>
              </a:prstGeom>
            </p:spPr>
          </p:pic>
          <p:sp>
            <p:nvSpPr>
              <p:cNvPr id="301" name="Oval 300">
                <a:extLst>
                  <a:ext uri="{FF2B5EF4-FFF2-40B4-BE49-F238E27FC236}">
                    <a16:creationId xmlns:a16="http://schemas.microsoft.com/office/drawing/2014/main" id="{DAFD3BCF-4B56-CE45-A1B0-2F8E9927BF09}"/>
                  </a:ext>
                </a:extLst>
              </p:cNvPr>
              <p:cNvSpPr/>
              <p:nvPr/>
            </p:nvSpPr>
            <p:spPr>
              <a:xfrm>
                <a:off x="3018959" y="1387049"/>
                <a:ext cx="2992582" cy="2992582"/>
              </a:xfrm>
              <a:prstGeom prst="ellipse">
                <a:avLst/>
              </a:prstGeom>
              <a:noFill/>
              <a:ln w="9525">
                <a:solidFill>
                  <a:srgbClr val="073E5F">
                    <a:alpha val="51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grpSp>
        <p:grpSp>
          <p:nvGrpSpPr>
            <p:cNvPr id="174" name="Group 173">
              <a:extLst>
                <a:ext uri="{FF2B5EF4-FFF2-40B4-BE49-F238E27FC236}">
                  <a16:creationId xmlns:a16="http://schemas.microsoft.com/office/drawing/2014/main" id="{CA499F0E-24F6-8C48-B2E4-8EA11A2F8E13}"/>
                </a:ext>
              </a:extLst>
            </p:cNvPr>
            <p:cNvGrpSpPr/>
            <p:nvPr/>
          </p:nvGrpSpPr>
          <p:grpSpPr>
            <a:xfrm>
              <a:off x="3020446" y="1608758"/>
              <a:ext cx="4893207" cy="3299902"/>
              <a:chOff x="2217766" y="1271365"/>
              <a:chExt cx="3908107" cy="2635566"/>
            </a:xfrm>
          </p:grpSpPr>
          <p:grpSp>
            <p:nvGrpSpPr>
              <p:cNvPr id="285" name="Group 284">
                <a:extLst>
                  <a:ext uri="{FF2B5EF4-FFF2-40B4-BE49-F238E27FC236}">
                    <a16:creationId xmlns:a16="http://schemas.microsoft.com/office/drawing/2014/main" id="{F33B7744-A4FA-F94B-89AD-3488B9D6AB4B}"/>
                  </a:ext>
                </a:extLst>
              </p:cNvPr>
              <p:cNvGrpSpPr/>
              <p:nvPr/>
            </p:nvGrpSpPr>
            <p:grpSpPr>
              <a:xfrm>
                <a:off x="3874496" y="1271365"/>
                <a:ext cx="627093" cy="310636"/>
                <a:chOff x="3983678" y="1380547"/>
                <a:chExt cx="627093" cy="310636"/>
              </a:xfrm>
            </p:grpSpPr>
            <p:sp>
              <p:nvSpPr>
                <p:cNvPr id="298" name="Freeform 74">
                  <a:extLst>
                    <a:ext uri="{FF2B5EF4-FFF2-40B4-BE49-F238E27FC236}">
                      <a16:creationId xmlns:a16="http://schemas.microsoft.com/office/drawing/2014/main" id="{C956B6D8-420E-F547-AB58-591BB711EEE6}"/>
                    </a:ext>
                  </a:extLst>
                </p:cNvPr>
                <p:cNvSpPr>
                  <a:spLocks/>
                </p:cNvSpPr>
                <p:nvPr/>
              </p:nvSpPr>
              <p:spPr bwMode="auto">
                <a:xfrm>
                  <a:off x="3983678" y="1380547"/>
                  <a:ext cx="627093" cy="310636"/>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accent1"/>
                </a:solidFill>
                <a:ln>
                  <a:no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sp>
              <p:nvSpPr>
                <p:cNvPr id="299" name="TextBox 298">
                  <a:extLst>
                    <a:ext uri="{FF2B5EF4-FFF2-40B4-BE49-F238E27FC236}">
                      <a16:creationId xmlns:a16="http://schemas.microsoft.com/office/drawing/2014/main" id="{A3CC72DC-6756-6A4F-A1F0-9B8030DCEF18}"/>
                    </a:ext>
                  </a:extLst>
                </p:cNvPr>
                <p:cNvSpPr txBox="1"/>
                <p:nvPr/>
              </p:nvSpPr>
              <p:spPr>
                <a:xfrm>
                  <a:off x="4159396" y="1485248"/>
                  <a:ext cx="372819" cy="188407"/>
                </a:xfrm>
                <a:prstGeom prst="rect">
                  <a:avLst/>
                </a:prstGeom>
                <a:noFill/>
              </p:spPr>
              <p:txBody>
                <a:bodyPr wrap="none" rtlCol="0">
                  <a:spAutoFit/>
                </a:bodyPr>
                <a:lstStyle/>
                <a:p>
                  <a:pPr defTabSz="609418" eaLnBrk="1" fontAlgn="auto" hangingPunct="1">
                    <a:spcBef>
                      <a:spcPts val="0"/>
                    </a:spcBef>
                    <a:spcAft>
                      <a:spcPts val="0"/>
                    </a:spcAft>
                    <a:defRPr/>
                  </a:pPr>
                  <a:r>
                    <a:rPr lang="en-US" sz="933" b="1">
                      <a:solidFill>
                        <a:srgbClr val="FFFFFF"/>
                      </a:solidFill>
                      <a:latin typeface="CiscoSansTT ExtraLight"/>
                      <a:ea typeface="+mn-ea"/>
                    </a:rPr>
                    <a:t>SaaS</a:t>
                  </a:r>
                  <a:endParaRPr lang="en-US" sz="1200" b="1">
                    <a:solidFill>
                      <a:srgbClr val="FFFFFF"/>
                    </a:solidFill>
                    <a:latin typeface="CiscoSansTT ExtraLight"/>
                    <a:ea typeface="+mn-ea"/>
                  </a:endParaRPr>
                </a:p>
              </p:txBody>
            </p:sp>
          </p:grpSp>
          <p:grpSp>
            <p:nvGrpSpPr>
              <p:cNvPr id="286" name="Group 285">
                <a:extLst>
                  <a:ext uri="{FF2B5EF4-FFF2-40B4-BE49-F238E27FC236}">
                    <a16:creationId xmlns:a16="http://schemas.microsoft.com/office/drawing/2014/main" id="{41A92150-7CDF-7F4D-AB33-2FCD232C5E02}"/>
                  </a:ext>
                </a:extLst>
              </p:cNvPr>
              <p:cNvGrpSpPr/>
              <p:nvPr/>
            </p:nvGrpSpPr>
            <p:grpSpPr>
              <a:xfrm>
                <a:off x="3542925" y="3291785"/>
                <a:ext cx="627093" cy="310636"/>
                <a:chOff x="3983678" y="1380547"/>
                <a:chExt cx="627093" cy="310636"/>
              </a:xfrm>
            </p:grpSpPr>
            <p:sp>
              <p:nvSpPr>
                <p:cNvPr id="296" name="Freeform 69">
                  <a:extLst>
                    <a:ext uri="{FF2B5EF4-FFF2-40B4-BE49-F238E27FC236}">
                      <a16:creationId xmlns:a16="http://schemas.microsoft.com/office/drawing/2014/main" id="{95B6B6A4-EA86-1E47-9D17-86C520163240}"/>
                    </a:ext>
                  </a:extLst>
                </p:cNvPr>
                <p:cNvSpPr>
                  <a:spLocks/>
                </p:cNvSpPr>
                <p:nvPr/>
              </p:nvSpPr>
              <p:spPr bwMode="auto">
                <a:xfrm>
                  <a:off x="3983678" y="1380547"/>
                  <a:ext cx="627093" cy="310636"/>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accent1"/>
                </a:solidFill>
                <a:ln>
                  <a:no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sp>
              <p:nvSpPr>
                <p:cNvPr id="297" name="TextBox 296">
                  <a:extLst>
                    <a:ext uri="{FF2B5EF4-FFF2-40B4-BE49-F238E27FC236}">
                      <a16:creationId xmlns:a16="http://schemas.microsoft.com/office/drawing/2014/main" id="{795EC580-4D74-1843-9C52-BC51296588EF}"/>
                    </a:ext>
                  </a:extLst>
                </p:cNvPr>
                <p:cNvSpPr txBox="1"/>
                <p:nvPr/>
              </p:nvSpPr>
              <p:spPr>
                <a:xfrm>
                  <a:off x="4159396" y="1485248"/>
                  <a:ext cx="372819" cy="188407"/>
                </a:xfrm>
                <a:prstGeom prst="rect">
                  <a:avLst/>
                </a:prstGeom>
                <a:noFill/>
              </p:spPr>
              <p:txBody>
                <a:bodyPr wrap="none" rtlCol="0">
                  <a:spAutoFit/>
                </a:bodyPr>
                <a:lstStyle/>
                <a:p>
                  <a:pPr defTabSz="609418" eaLnBrk="1" fontAlgn="auto" hangingPunct="1">
                    <a:spcBef>
                      <a:spcPts val="0"/>
                    </a:spcBef>
                    <a:spcAft>
                      <a:spcPts val="0"/>
                    </a:spcAft>
                    <a:defRPr/>
                  </a:pPr>
                  <a:r>
                    <a:rPr lang="en-US" sz="933" b="1">
                      <a:solidFill>
                        <a:srgbClr val="FFFFFF"/>
                      </a:solidFill>
                      <a:latin typeface="CiscoSansTT ExtraLight"/>
                      <a:ea typeface="+mn-ea"/>
                    </a:rPr>
                    <a:t>SaaS</a:t>
                  </a:r>
                  <a:endParaRPr lang="en-US" sz="1200" b="1">
                    <a:solidFill>
                      <a:srgbClr val="FFFFFF"/>
                    </a:solidFill>
                    <a:latin typeface="CiscoSansTT ExtraLight"/>
                    <a:ea typeface="+mn-ea"/>
                  </a:endParaRPr>
                </a:p>
              </p:txBody>
            </p:sp>
          </p:grpSp>
          <p:grpSp>
            <p:nvGrpSpPr>
              <p:cNvPr id="287" name="Group 286">
                <a:extLst>
                  <a:ext uri="{FF2B5EF4-FFF2-40B4-BE49-F238E27FC236}">
                    <a16:creationId xmlns:a16="http://schemas.microsoft.com/office/drawing/2014/main" id="{2E52217A-89A3-8743-9E94-E327AB4972FF}"/>
                  </a:ext>
                </a:extLst>
              </p:cNvPr>
              <p:cNvGrpSpPr/>
              <p:nvPr/>
            </p:nvGrpSpPr>
            <p:grpSpPr>
              <a:xfrm flipH="1">
                <a:off x="2217766" y="3257550"/>
                <a:ext cx="627094" cy="310636"/>
                <a:chOff x="3481111" y="1380547"/>
                <a:chExt cx="627094" cy="310636"/>
              </a:xfrm>
            </p:grpSpPr>
            <p:sp>
              <p:nvSpPr>
                <p:cNvPr id="294" name="Freeform 64">
                  <a:extLst>
                    <a:ext uri="{FF2B5EF4-FFF2-40B4-BE49-F238E27FC236}">
                      <a16:creationId xmlns:a16="http://schemas.microsoft.com/office/drawing/2014/main" id="{3745D66C-E32F-2241-AB0A-E461AED64E14}"/>
                    </a:ext>
                  </a:extLst>
                </p:cNvPr>
                <p:cNvSpPr>
                  <a:spLocks/>
                </p:cNvSpPr>
                <p:nvPr/>
              </p:nvSpPr>
              <p:spPr bwMode="auto">
                <a:xfrm>
                  <a:off x="3481111" y="1380547"/>
                  <a:ext cx="627094" cy="310636"/>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accent1"/>
                </a:solidFill>
                <a:ln>
                  <a:no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sp>
              <p:nvSpPr>
                <p:cNvPr id="295" name="TextBox 294">
                  <a:extLst>
                    <a:ext uri="{FF2B5EF4-FFF2-40B4-BE49-F238E27FC236}">
                      <a16:creationId xmlns:a16="http://schemas.microsoft.com/office/drawing/2014/main" id="{0B9A89F5-8F51-DF4E-AEF1-40A2C80639B3}"/>
                    </a:ext>
                  </a:extLst>
                </p:cNvPr>
                <p:cNvSpPr txBox="1"/>
                <p:nvPr/>
              </p:nvSpPr>
              <p:spPr>
                <a:xfrm>
                  <a:off x="3667446" y="1485248"/>
                  <a:ext cx="372819" cy="188407"/>
                </a:xfrm>
                <a:prstGeom prst="rect">
                  <a:avLst/>
                </a:prstGeom>
                <a:noFill/>
              </p:spPr>
              <p:txBody>
                <a:bodyPr wrap="none" rtlCol="0">
                  <a:spAutoFit/>
                </a:bodyPr>
                <a:lstStyle/>
                <a:p>
                  <a:pPr defTabSz="609418" eaLnBrk="1" fontAlgn="auto" hangingPunct="1">
                    <a:spcBef>
                      <a:spcPts val="0"/>
                    </a:spcBef>
                    <a:spcAft>
                      <a:spcPts val="0"/>
                    </a:spcAft>
                    <a:defRPr/>
                  </a:pPr>
                  <a:r>
                    <a:rPr lang="en-US" sz="933" b="1">
                      <a:solidFill>
                        <a:srgbClr val="FFFFFF"/>
                      </a:solidFill>
                      <a:latin typeface="CiscoSansTT ExtraLight"/>
                      <a:ea typeface="+mn-ea"/>
                    </a:rPr>
                    <a:t>SaaS</a:t>
                  </a:r>
                  <a:endParaRPr lang="en-US" sz="1200" b="1">
                    <a:solidFill>
                      <a:srgbClr val="FFFFFF"/>
                    </a:solidFill>
                    <a:latin typeface="CiscoSansTT ExtraLight"/>
                    <a:ea typeface="+mn-ea"/>
                  </a:endParaRPr>
                </a:p>
              </p:txBody>
            </p:sp>
          </p:grpSp>
          <p:grpSp>
            <p:nvGrpSpPr>
              <p:cNvPr id="288" name="Group 287">
                <a:extLst>
                  <a:ext uri="{FF2B5EF4-FFF2-40B4-BE49-F238E27FC236}">
                    <a16:creationId xmlns:a16="http://schemas.microsoft.com/office/drawing/2014/main" id="{053CCB66-CFB7-CE4A-85C4-F3779DCAC8B1}"/>
                  </a:ext>
                </a:extLst>
              </p:cNvPr>
              <p:cNvGrpSpPr/>
              <p:nvPr/>
            </p:nvGrpSpPr>
            <p:grpSpPr>
              <a:xfrm flipH="1">
                <a:off x="5498780" y="3596295"/>
                <a:ext cx="627093" cy="310636"/>
                <a:chOff x="3983678" y="1380547"/>
                <a:chExt cx="627093" cy="310636"/>
              </a:xfrm>
            </p:grpSpPr>
            <p:sp>
              <p:nvSpPr>
                <p:cNvPr id="292" name="Freeform 59">
                  <a:extLst>
                    <a:ext uri="{FF2B5EF4-FFF2-40B4-BE49-F238E27FC236}">
                      <a16:creationId xmlns:a16="http://schemas.microsoft.com/office/drawing/2014/main" id="{12CCD80E-AFB9-1348-8395-F9170CC4BBB0}"/>
                    </a:ext>
                  </a:extLst>
                </p:cNvPr>
                <p:cNvSpPr>
                  <a:spLocks/>
                </p:cNvSpPr>
                <p:nvPr/>
              </p:nvSpPr>
              <p:spPr bwMode="auto">
                <a:xfrm>
                  <a:off x="3983678" y="1380547"/>
                  <a:ext cx="627093" cy="310636"/>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accent1"/>
                </a:solidFill>
                <a:ln>
                  <a:no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sp>
              <p:nvSpPr>
                <p:cNvPr id="293" name="TextBox 292">
                  <a:extLst>
                    <a:ext uri="{FF2B5EF4-FFF2-40B4-BE49-F238E27FC236}">
                      <a16:creationId xmlns:a16="http://schemas.microsoft.com/office/drawing/2014/main" id="{F80B5427-68E5-CE48-AB14-9A446D751C25}"/>
                    </a:ext>
                  </a:extLst>
                </p:cNvPr>
                <p:cNvSpPr txBox="1"/>
                <p:nvPr/>
              </p:nvSpPr>
              <p:spPr>
                <a:xfrm>
                  <a:off x="4170015" y="1485248"/>
                  <a:ext cx="372819" cy="188407"/>
                </a:xfrm>
                <a:prstGeom prst="rect">
                  <a:avLst/>
                </a:prstGeom>
                <a:noFill/>
              </p:spPr>
              <p:txBody>
                <a:bodyPr wrap="none" rtlCol="0">
                  <a:spAutoFit/>
                </a:bodyPr>
                <a:lstStyle/>
                <a:p>
                  <a:pPr defTabSz="609418" eaLnBrk="1" fontAlgn="auto" hangingPunct="1">
                    <a:spcBef>
                      <a:spcPts val="0"/>
                    </a:spcBef>
                    <a:spcAft>
                      <a:spcPts val="0"/>
                    </a:spcAft>
                    <a:defRPr/>
                  </a:pPr>
                  <a:r>
                    <a:rPr lang="en-US" sz="933" b="1">
                      <a:solidFill>
                        <a:srgbClr val="FFFFFF"/>
                      </a:solidFill>
                      <a:latin typeface="CiscoSansTT ExtraLight"/>
                      <a:ea typeface="+mn-ea"/>
                    </a:rPr>
                    <a:t>SaaS</a:t>
                  </a:r>
                  <a:endParaRPr lang="en-US" sz="1200" b="1">
                    <a:solidFill>
                      <a:srgbClr val="FFFFFF"/>
                    </a:solidFill>
                    <a:latin typeface="CiscoSansTT ExtraLight"/>
                    <a:ea typeface="+mn-ea"/>
                  </a:endParaRPr>
                </a:p>
              </p:txBody>
            </p:sp>
          </p:grpSp>
          <p:grpSp>
            <p:nvGrpSpPr>
              <p:cNvPr id="289" name="Group 288">
                <a:extLst>
                  <a:ext uri="{FF2B5EF4-FFF2-40B4-BE49-F238E27FC236}">
                    <a16:creationId xmlns:a16="http://schemas.microsoft.com/office/drawing/2014/main" id="{FA5783EB-24FD-FE4C-9B83-EEC168193F4B}"/>
                  </a:ext>
                </a:extLst>
              </p:cNvPr>
              <p:cNvGrpSpPr/>
              <p:nvPr/>
            </p:nvGrpSpPr>
            <p:grpSpPr>
              <a:xfrm>
                <a:off x="5276950" y="2083741"/>
                <a:ext cx="627093" cy="310636"/>
                <a:chOff x="3983678" y="1380547"/>
                <a:chExt cx="627093" cy="310636"/>
              </a:xfrm>
            </p:grpSpPr>
            <p:sp>
              <p:nvSpPr>
                <p:cNvPr id="290" name="Freeform 54">
                  <a:extLst>
                    <a:ext uri="{FF2B5EF4-FFF2-40B4-BE49-F238E27FC236}">
                      <a16:creationId xmlns:a16="http://schemas.microsoft.com/office/drawing/2014/main" id="{12CB543F-F2A1-A047-8EE7-83288CCE4A04}"/>
                    </a:ext>
                  </a:extLst>
                </p:cNvPr>
                <p:cNvSpPr>
                  <a:spLocks/>
                </p:cNvSpPr>
                <p:nvPr/>
              </p:nvSpPr>
              <p:spPr bwMode="auto">
                <a:xfrm>
                  <a:off x="3983678" y="1380547"/>
                  <a:ext cx="627093" cy="310636"/>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accent1"/>
                </a:solidFill>
                <a:ln>
                  <a:no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sp>
              <p:nvSpPr>
                <p:cNvPr id="291" name="TextBox 290">
                  <a:extLst>
                    <a:ext uri="{FF2B5EF4-FFF2-40B4-BE49-F238E27FC236}">
                      <a16:creationId xmlns:a16="http://schemas.microsoft.com/office/drawing/2014/main" id="{742DE897-1C63-B540-8917-B11D87A3B93D}"/>
                    </a:ext>
                  </a:extLst>
                </p:cNvPr>
                <p:cNvSpPr txBox="1"/>
                <p:nvPr/>
              </p:nvSpPr>
              <p:spPr>
                <a:xfrm>
                  <a:off x="4159396" y="1485248"/>
                  <a:ext cx="372819" cy="188407"/>
                </a:xfrm>
                <a:prstGeom prst="rect">
                  <a:avLst/>
                </a:prstGeom>
                <a:noFill/>
              </p:spPr>
              <p:txBody>
                <a:bodyPr wrap="none" rtlCol="0">
                  <a:spAutoFit/>
                </a:bodyPr>
                <a:lstStyle/>
                <a:p>
                  <a:pPr defTabSz="609418" eaLnBrk="1" fontAlgn="auto" hangingPunct="1">
                    <a:spcBef>
                      <a:spcPts val="0"/>
                    </a:spcBef>
                    <a:spcAft>
                      <a:spcPts val="0"/>
                    </a:spcAft>
                    <a:defRPr/>
                  </a:pPr>
                  <a:r>
                    <a:rPr lang="en-US" sz="933" b="1">
                      <a:solidFill>
                        <a:srgbClr val="FFFFFF"/>
                      </a:solidFill>
                      <a:latin typeface="CiscoSansTT ExtraLight"/>
                      <a:ea typeface="+mn-ea"/>
                    </a:rPr>
                    <a:t>SaaS</a:t>
                  </a:r>
                  <a:endParaRPr lang="en-US" sz="1200" b="1">
                    <a:solidFill>
                      <a:srgbClr val="FFFFFF"/>
                    </a:solidFill>
                    <a:latin typeface="CiscoSansTT ExtraLight"/>
                    <a:ea typeface="+mn-ea"/>
                  </a:endParaRPr>
                </a:p>
              </p:txBody>
            </p:sp>
          </p:grpSp>
        </p:grpSp>
        <p:grpSp>
          <p:nvGrpSpPr>
            <p:cNvPr id="176" name="Group 175">
              <a:extLst>
                <a:ext uri="{FF2B5EF4-FFF2-40B4-BE49-F238E27FC236}">
                  <a16:creationId xmlns:a16="http://schemas.microsoft.com/office/drawing/2014/main" id="{75AE47EC-A057-C34C-A94F-A2517797DA91}"/>
                </a:ext>
              </a:extLst>
            </p:cNvPr>
            <p:cNvGrpSpPr/>
            <p:nvPr/>
          </p:nvGrpSpPr>
          <p:grpSpPr>
            <a:xfrm>
              <a:off x="4418481" y="1710407"/>
              <a:ext cx="3422640" cy="3284023"/>
              <a:chOff x="3334351" y="1352550"/>
              <a:chExt cx="2733594" cy="2622883"/>
            </a:xfrm>
          </p:grpSpPr>
          <p:sp>
            <p:nvSpPr>
              <p:cNvPr id="276" name="Shape">
                <a:extLst>
                  <a:ext uri="{FF2B5EF4-FFF2-40B4-BE49-F238E27FC236}">
                    <a16:creationId xmlns:a16="http://schemas.microsoft.com/office/drawing/2014/main" id="{EEB81FDD-4426-CF43-896D-C153F8A37658}"/>
                  </a:ext>
                </a:extLst>
              </p:cNvPr>
              <p:cNvSpPr>
                <a:spLocks noChangeAspect="1"/>
              </p:cNvSpPr>
              <p:nvPr/>
            </p:nvSpPr>
            <p:spPr>
              <a:xfrm>
                <a:off x="3471604" y="3821250"/>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277" name="Shape">
                <a:extLst>
                  <a:ext uri="{FF2B5EF4-FFF2-40B4-BE49-F238E27FC236}">
                    <a16:creationId xmlns:a16="http://schemas.microsoft.com/office/drawing/2014/main" id="{C95E153C-26FA-2B40-8ABE-AC1D80E1955C}"/>
                  </a:ext>
                </a:extLst>
              </p:cNvPr>
              <p:cNvSpPr>
                <a:spLocks noChangeAspect="1"/>
              </p:cNvSpPr>
              <p:nvPr/>
            </p:nvSpPr>
            <p:spPr>
              <a:xfrm>
                <a:off x="4038600" y="3028950"/>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278" name="Shape">
                <a:extLst>
                  <a:ext uri="{FF2B5EF4-FFF2-40B4-BE49-F238E27FC236}">
                    <a16:creationId xmlns:a16="http://schemas.microsoft.com/office/drawing/2014/main" id="{16C364B0-8C7D-A248-B539-6E57F6F79E66}"/>
                  </a:ext>
                </a:extLst>
              </p:cNvPr>
              <p:cNvSpPr>
                <a:spLocks noChangeAspect="1"/>
              </p:cNvSpPr>
              <p:nvPr/>
            </p:nvSpPr>
            <p:spPr>
              <a:xfrm>
                <a:off x="3334351" y="2342348"/>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279" name="Shape">
                <a:extLst>
                  <a:ext uri="{FF2B5EF4-FFF2-40B4-BE49-F238E27FC236}">
                    <a16:creationId xmlns:a16="http://schemas.microsoft.com/office/drawing/2014/main" id="{F45C0C18-5BD5-4B4B-86AD-CE46496F11D3}"/>
                  </a:ext>
                </a:extLst>
              </p:cNvPr>
              <p:cNvSpPr>
                <a:spLocks noChangeAspect="1"/>
              </p:cNvSpPr>
              <p:nvPr/>
            </p:nvSpPr>
            <p:spPr>
              <a:xfrm>
                <a:off x="3895825" y="1970973"/>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280" name="Shape">
                <a:extLst>
                  <a:ext uri="{FF2B5EF4-FFF2-40B4-BE49-F238E27FC236}">
                    <a16:creationId xmlns:a16="http://schemas.microsoft.com/office/drawing/2014/main" id="{2D956F35-E2FC-514B-B941-5D7917CB8AF4}"/>
                  </a:ext>
                </a:extLst>
              </p:cNvPr>
              <p:cNvSpPr>
                <a:spLocks noChangeAspect="1"/>
              </p:cNvSpPr>
              <p:nvPr/>
            </p:nvSpPr>
            <p:spPr>
              <a:xfrm>
                <a:off x="4724400" y="1352550"/>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281" name="Shape">
                <a:extLst>
                  <a:ext uri="{FF2B5EF4-FFF2-40B4-BE49-F238E27FC236}">
                    <a16:creationId xmlns:a16="http://schemas.microsoft.com/office/drawing/2014/main" id="{30E43593-F098-B24B-BCF3-E58EFB0B5D7A}"/>
                  </a:ext>
                </a:extLst>
              </p:cNvPr>
              <p:cNvSpPr>
                <a:spLocks noChangeAspect="1"/>
              </p:cNvSpPr>
              <p:nvPr/>
            </p:nvSpPr>
            <p:spPr>
              <a:xfrm>
                <a:off x="5105400" y="1962150"/>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282" name="Shape">
                <a:extLst>
                  <a:ext uri="{FF2B5EF4-FFF2-40B4-BE49-F238E27FC236}">
                    <a16:creationId xmlns:a16="http://schemas.microsoft.com/office/drawing/2014/main" id="{2DFE7E68-1B8F-DF4A-8B34-DA736F0DEC52}"/>
                  </a:ext>
                </a:extLst>
              </p:cNvPr>
              <p:cNvSpPr>
                <a:spLocks noChangeAspect="1"/>
              </p:cNvSpPr>
              <p:nvPr/>
            </p:nvSpPr>
            <p:spPr>
              <a:xfrm>
                <a:off x="5940287" y="2382907"/>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283" name="Shape">
                <a:extLst>
                  <a:ext uri="{FF2B5EF4-FFF2-40B4-BE49-F238E27FC236}">
                    <a16:creationId xmlns:a16="http://schemas.microsoft.com/office/drawing/2014/main" id="{F947DE5F-CA3A-0D44-9980-45CF1669D8A2}"/>
                  </a:ext>
                </a:extLst>
              </p:cNvPr>
              <p:cNvSpPr>
                <a:spLocks noChangeAspect="1"/>
              </p:cNvSpPr>
              <p:nvPr/>
            </p:nvSpPr>
            <p:spPr>
              <a:xfrm>
                <a:off x="4648200" y="3409950"/>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sp>
            <p:nvSpPr>
              <p:cNvPr id="284" name="Shape">
                <a:extLst>
                  <a:ext uri="{FF2B5EF4-FFF2-40B4-BE49-F238E27FC236}">
                    <a16:creationId xmlns:a16="http://schemas.microsoft.com/office/drawing/2014/main" id="{96FBEB73-8453-FD41-B3EF-6423484D6F66}"/>
                  </a:ext>
                </a:extLst>
              </p:cNvPr>
              <p:cNvSpPr>
                <a:spLocks noChangeAspect="1"/>
              </p:cNvSpPr>
              <p:nvPr/>
            </p:nvSpPr>
            <p:spPr>
              <a:xfrm>
                <a:off x="5572189" y="3330787"/>
                <a:ext cx="127658" cy="154183"/>
              </a:xfrm>
              <a:custGeom>
                <a:avLst/>
                <a:gdLst/>
                <a:ahLst/>
                <a:cxnLst>
                  <a:cxn ang="0">
                    <a:pos x="wd2" y="hd2"/>
                  </a:cxn>
                  <a:cxn ang="5400000">
                    <a:pos x="wd2" y="hd2"/>
                  </a:cxn>
                  <a:cxn ang="10800000">
                    <a:pos x="wd2" y="hd2"/>
                  </a:cxn>
                  <a:cxn ang="16200000">
                    <a:pos x="wd2" y="hd2"/>
                  </a:cxn>
                </a:cxnLst>
                <a:rect l="0" t="0" r="r" b="b"/>
                <a:pathLst>
                  <a:path w="21600" h="21600" extrusionOk="0">
                    <a:moveTo>
                      <a:pt x="4339" y="7209"/>
                    </a:moveTo>
                    <a:cubicBezTo>
                      <a:pt x="4339" y="4212"/>
                      <a:pt x="7222" y="1809"/>
                      <a:pt x="10816" y="1809"/>
                    </a:cubicBezTo>
                    <a:cubicBezTo>
                      <a:pt x="14378" y="1809"/>
                      <a:pt x="17293" y="4212"/>
                      <a:pt x="17293" y="7209"/>
                    </a:cubicBezTo>
                    <a:lnTo>
                      <a:pt x="17293" y="9909"/>
                    </a:lnTo>
                    <a:lnTo>
                      <a:pt x="4339" y="9909"/>
                    </a:lnTo>
                    <a:lnTo>
                      <a:pt x="4339" y="7209"/>
                    </a:lnTo>
                    <a:close/>
                    <a:moveTo>
                      <a:pt x="19430" y="9909"/>
                    </a:moveTo>
                    <a:lnTo>
                      <a:pt x="19430" y="7209"/>
                    </a:lnTo>
                    <a:cubicBezTo>
                      <a:pt x="19430" y="3240"/>
                      <a:pt x="15544" y="0"/>
                      <a:pt x="10816" y="0"/>
                    </a:cubicBezTo>
                    <a:cubicBezTo>
                      <a:pt x="6056" y="0"/>
                      <a:pt x="2170" y="3240"/>
                      <a:pt x="2170" y="7209"/>
                    </a:cubicBezTo>
                    <a:lnTo>
                      <a:pt x="2170" y="9909"/>
                    </a:lnTo>
                    <a:lnTo>
                      <a:pt x="0" y="9909"/>
                    </a:lnTo>
                    <a:lnTo>
                      <a:pt x="0" y="20682"/>
                    </a:lnTo>
                    <a:cubicBezTo>
                      <a:pt x="0" y="21195"/>
                      <a:pt x="486" y="21600"/>
                      <a:pt x="1101" y="21600"/>
                    </a:cubicBezTo>
                    <a:lnTo>
                      <a:pt x="20531" y="21600"/>
                    </a:lnTo>
                    <a:cubicBezTo>
                      <a:pt x="21114" y="21600"/>
                      <a:pt x="21600" y="21195"/>
                      <a:pt x="21600" y="20682"/>
                    </a:cubicBezTo>
                    <a:lnTo>
                      <a:pt x="21600" y="9909"/>
                    </a:lnTo>
                    <a:lnTo>
                      <a:pt x="19430" y="9909"/>
                    </a:lnTo>
                    <a:close/>
                  </a:path>
                </a:pathLst>
              </a:custGeom>
              <a:solidFill>
                <a:schemeClr val="accent6"/>
              </a:solidFill>
              <a:ln w="12700">
                <a:noFill/>
                <a:miter lim="400000"/>
              </a:ln>
            </p:spPr>
            <p:txBody>
              <a:bodyPr lIns="60943" rIns="60943"/>
              <a:lstStyle/>
              <a:p>
                <a:pPr defTabSz="914126" eaLnBrk="1" fontAlgn="auto" hangingPunct="1">
                  <a:spcBef>
                    <a:spcPts val="0"/>
                  </a:spcBef>
                  <a:spcAft>
                    <a:spcPts val="0"/>
                  </a:spcAft>
                  <a:defRPr sz="1300">
                    <a:latin typeface="CiscoSansTT ExtraLight"/>
                    <a:ea typeface="CiscoSansTT ExtraLight"/>
                    <a:cs typeface="CiscoSansTT ExtraLight"/>
                    <a:sym typeface="CiscoSansTT ExtraLight"/>
                  </a:defRPr>
                </a:pPr>
                <a:endParaRPr sz="1400">
                  <a:solidFill>
                    <a:srgbClr val="005073"/>
                  </a:solidFill>
                  <a:latin typeface="CiscoSansTT ExtraLight"/>
                  <a:ea typeface="CiscoSansTT ExtraLight"/>
                  <a:cs typeface="CiscoSansTT ExtraLight"/>
                  <a:sym typeface="CiscoSansTT ExtraLight"/>
                </a:endParaRPr>
              </a:p>
            </p:txBody>
          </p:sp>
        </p:grpSp>
        <p:sp>
          <p:nvSpPr>
            <p:cNvPr id="178" name="TextBox 177">
              <a:extLst>
                <a:ext uri="{FF2B5EF4-FFF2-40B4-BE49-F238E27FC236}">
                  <a16:creationId xmlns:a16="http://schemas.microsoft.com/office/drawing/2014/main" id="{34E2E7B7-CE5B-8E42-B886-7ADF2C77B921}"/>
                </a:ext>
              </a:extLst>
            </p:cNvPr>
            <p:cNvSpPr txBox="1"/>
            <p:nvPr/>
          </p:nvSpPr>
          <p:spPr>
            <a:xfrm>
              <a:off x="8325928" y="3058197"/>
              <a:ext cx="740907" cy="379463"/>
            </a:xfrm>
            <a:prstGeom prst="rect">
              <a:avLst/>
            </a:prstGeom>
            <a:noFill/>
          </p:spPr>
          <p:txBody>
            <a:bodyPr wrap="none" rtlCol="0">
              <a:spAutoFit/>
            </a:bodyPr>
            <a:lstStyle/>
            <a:p>
              <a:pPr algn="ctr" defTabSz="609418" eaLnBrk="1" fontAlgn="auto" hangingPunct="1">
                <a:spcBef>
                  <a:spcPts val="0"/>
                </a:spcBef>
                <a:spcAft>
                  <a:spcPts val="0"/>
                </a:spcAft>
                <a:defRPr/>
              </a:pPr>
              <a:r>
                <a:rPr lang="en-US" sz="933">
                  <a:solidFill>
                    <a:srgbClr val="FFFFFF"/>
                  </a:solidFill>
                  <a:latin typeface="AppD Sans" pitchFamily="2" charset="77"/>
                  <a:ea typeface="+mn-ea"/>
                </a:rPr>
                <a:t>SERVICE</a:t>
              </a:r>
              <a:br>
                <a:rPr lang="en-US" sz="933">
                  <a:solidFill>
                    <a:srgbClr val="FFFFFF"/>
                  </a:solidFill>
                  <a:latin typeface="AppD Sans" pitchFamily="2" charset="77"/>
                  <a:ea typeface="+mn-ea"/>
                </a:rPr>
              </a:br>
              <a:r>
                <a:rPr lang="en-US" sz="933">
                  <a:solidFill>
                    <a:srgbClr val="FFFFFF"/>
                  </a:solidFill>
                  <a:latin typeface="AppD Sans" pitchFamily="2" charset="77"/>
                  <a:ea typeface="+mn-ea"/>
                </a:rPr>
                <a:t>PROVIDERS</a:t>
              </a:r>
            </a:p>
          </p:txBody>
        </p:sp>
        <p:grpSp>
          <p:nvGrpSpPr>
            <p:cNvPr id="180" name="Group 179">
              <a:extLst>
                <a:ext uri="{FF2B5EF4-FFF2-40B4-BE49-F238E27FC236}">
                  <a16:creationId xmlns:a16="http://schemas.microsoft.com/office/drawing/2014/main" id="{58276FB6-407C-2A43-A73B-4A7021B96249}"/>
                </a:ext>
              </a:extLst>
            </p:cNvPr>
            <p:cNvGrpSpPr/>
            <p:nvPr/>
          </p:nvGrpSpPr>
          <p:grpSpPr>
            <a:xfrm>
              <a:off x="3980446" y="3721910"/>
              <a:ext cx="2949309" cy="1621926"/>
              <a:chOff x="2984500" y="2959100"/>
              <a:chExt cx="2355554" cy="1295400"/>
            </a:xfrm>
          </p:grpSpPr>
          <p:sp>
            <p:nvSpPr>
              <p:cNvPr id="272" name="Freeform 91">
                <a:extLst>
                  <a:ext uri="{FF2B5EF4-FFF2-40B4-BE49-F238E27FC236}">
                    <a16:creationId xmlns:a16="http://schemas.microsoft.com/office/drawing/2014/main" id="{950719AB-0EC9-0948-85A9-FAA95B942361}"/>
                  </a:ext>
                </a:extLst>
              </p:cNvPr>
              <p:cNvSpPr/>
              <p:nvPr/>
            </p:nvSpPr>
            <p:spPr>
              <a:xfrm>
                <a:off x="4864100" y="3200400"/>
                <a:ext cx="241300" cy="1054100"/>
              </a:xfrm>
              <a:custGeom>
                <a:avLst/>
                <a:gdLst>
                  <a:gd name="connsiteX0" fmla="*/ 241300 w 241300"/>
                  <a:gd name="connsiteY0" fmla="*/ 1054100 h 1054100"/>
                  <a:gd name="connsiteX1" fmla="*/ 241300 w 241300"/>
                  <a:gd name="connsiteY1" fmla="*/ 457200 h 1054100"/>
                  <a:gd name="connsiteX2" fmla="*/ 0 w 241300"/>
                  <a:gd name="connsiteY2" fmla="*/ 457200 h 1054100"/>
                  <a:gd name="connsiteX3" fmla="*/ 0 w 241300"/>
                  <a:gd name="connsiteY3" fmla="*/ 0 h 1054100"/>
                </a:gdLst>
                <a:ahLst/>
                <a:cxnLst>
                  <a:cxn ang="0">
                    <a:pos x="connsiteX0" y="connsiteY0"/>
                  </a:cxn>
                  <a:cxn ang="0">
                    <a:pos x="connsiteX1" y="connsiteY1"/>
                  </a:cxn>
                  <a:cxn ang="0">
                    <a:pos x="connsiteX2" y="connsiteY2"/>
                  </a:cxn>
                  <a:cxn ang="0">
                    <a:pos x="connsiteX3" y="connsiteY3"/>
                  </a:cxn>
                </a:cxnLst>
                <a:rect l="l" t="t" r="r" b="b"/>
                <a:pathLst>
                  <a:path w="241300" h="1054100">
                    <a:moveTo>
                      <a:pt x="241300" y="1054100"/>
                    </a:moveTo>
                    <a:lnTo>
                      <a:pt x="241300" y="457200"/>
                    </a:lnTo>
                    <a:lnTo>
                      <a:pt x="0" y="457200"/>
                    </a:lnTo>
                    <a:lnTo>
                      <a:pt x="0" y="0"/>
                    </a:lnTo>
                  </a:path>
                </a:pathLst>
              </a:custGeom>
              <a:noFill/>
              <a:ln w="15875" cap="sq">
                <a:solidFill>
                  <a:schemeClr val="bg2"/>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sp>
            <p:nvSpPr>
              <p:cNvPr id="273" name="Freeform 92">
                <a:extLst>
                  <a:ext uri="{FF2B5EF4-FFF2-40B4-BE49-F238E27FC236}">
                    <a16:creationId xmlns:a16="http://schemas.microsoft.com/office/drawing/2014/main" id="{D6E6EBEF-1119-9145-91A8-9524BA4F1B86}"/>
                  </a:ext>
                </a:extLst>
              </p:cNvPr>
              <p:cNvSpPr/>
              <p:nvPr/>
            </p:nvSpPr>
            <p:spPr>
              <a:xfrm>
                <a:off x="2984500" y="2959100"/>
                <a:ext cx="2006600" cy="1295400"/>
              </a:xfrm>
              <a:custGeom>
                <a:avLst/>
                <a:gdLst>
                  <a:gd name="connsiteX0" fmla="*/ 2006600 w 2006600"/>
                  <a:gd name="connsiteY0" fmla="*/ 1295400 h 1295400"/>
                  <a:gd name="connsiteX1" fmla="*/ 2006600 w 2006600"/>
                  <a:gd name="connsiteY1" fmla="*/ 800100 h 1295400"/>
                  <a:gd name="connsiteX2" fmla="*/ 0 w 2006600"/>
                  <a:gd name="connsiteY2" fmla="*/ 800100 h 1295400"/>
                  <a:gd name="connsiteX3" fmla="*/ 0 w 2006600"/>
                  <a:gd name="connsiteY3" fmla="*/ 0 h 1295400"/>
                </a:gdLst>
                <a:ahLst/>
                <a:cxnLst>
                  <a:cxn ang="0">
                    <a:pos x="connsiteX0" y="connsiteY0"/>
                  </a:cxn>
                  <a:cxn ang="0">
                    <a:pos x="connsiteX1" y="connsiteY1"/>
                  </a:cxn>
                  <a:cxn ang="0">
                    <a:pos x="connsiteX2" y="connsiteY2"/>
                  </a:cxn>
                  <a:cxn ang="0">
                    <a:pos x="connsiteX3" y="connsiteY3"/>
                  </a:cxn>
                </a:cxnLst>
                <a:rect l="l" t="t" r="r" b="b"/>
                <a:pathLst>
                  <a:path w="2006600" h="1295400">
                    <a:moveTo>
                      <a:pt x="2006600" y="1295400"/>
                    </a:moveTo>
                    <a:lnTo>
                      <a:pt x="2006600" y="800100"/>
                    </a:lnTo>
                    <a:lnTo>
                      <a:pt x="0" y="800100"/>
                    </a:lnTo>
                    <a:lnTo>
                      <a:pt x="0" y="0"/>
                    </a:lnTo>
                  </a:path>
                </a:pathLst>
              </a:custGeom>
              <a:noFill/>
              <a:ln w="15875" cap="sq">
                <a:solidFill>
                  <a:schemeClr val="bg2"/>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274" name="Picture 273">
                <a:extLst>
                  <a:ext uri="{FF2B5EF4-FFF2-40B4-BE49-F238E27FC236}">
                    <a16:creationId xmlns:a16="http://schemas.microsoft.com/office/drawing/2014/main" id="{9C1D4A61-EE2B-AD41-B448-F0E75FA48B55}"/>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021920" y="3503945"/>
                <a:ext cx="318134" cy="318756"/>
              </a:xfrm>
              <a:prstGeom prst="rect">
                <a:avLst/>
              </a:prstGeom>
            </p:spPr>
          </p:pic>
          <p:pic>
            <p:nvPicPr>
              <p:cNvPr id="275" name="Picture 274">
                <a:extLst>
                  <a:ext uri="{FF2B5EF4-FFF2-40B4-BE49-F238E27FC236}">
                    <a16:creationId xmlns:a16="http://schemas.microsoft.com/office/drawing/2014/main" id="{949004BE-4FB0-B944-A1FD-60C7BBD72729}"/>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255163" y="3411330"/>
                <a:ext cx="311922" cy="312531"/>
              </a:xfrm>
              <a:prstGeom prst="rect">
                <a:avLst/>
              </a:prstGeom>
            </p:spPr>
          </p:pic>
        </p:grpSp>
        <p:grpSp>
          <p:nvGrpSpPr>
            <p:cNvPr id="186" name="Group 185">
              <a:extLst>
                <a:ext uri="{FF2B5EF4-FFF2-40B4-BE49-F238E27FC236}">
                  <a16:creationId xmlns:a16="http://schemas.microsoft.com/office/drawing/2014/main" id="{8772ED96-90B3-814B-9D03-816F5619C966}"/>
                </a:ext>
              </a:extLst>
            </p:cNvPr>
            <p:cNvGrpSpPr/>
            <p:nvPr/>
          </p:nvGrpSpPr>
          <p:grpSpPr>
            <a:xfrm>
              <a:off x="4182231" y="2092037"/>
              <a:ext cx="4367596" cy="3062907"/>
              <a:chOff x="3145659" y="1657350"/>
              <a:chExt cx="3488311" cy="2446283"/>
            </a:xfrm>
          </p:grpSpPr>
          <p:sp>
            <p:nvSpPr>
              <p:cNvPr id="236" name="Rounded Rectangle 105">
                <a:extLst>
                  <a:ext uri="{FF2B5EF4-FFF2-40B4-BE49-F238E27FC236}">
                    <a16:creationId xmlns:a16="http://schemas.microsoft.com/office/drawing/2014/main" id="{F83C2792-D1C2-1E4E-ABC5-4B4DDD9D0527}"/>
                  </a:ext>
                </a:extLst>
              </p:cNvPr>
              <p:cNvSpPr/>
              <p:nvPr/>
            </p:nvSpPr>
            <p:spPr>
              <a:xfrm>
                <a:off x="4495800" y="3867150"/>
                <a:ext cx="236483" cy="236483"/>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grpSp>
            <p:nvGrpSpPr>
              <p:cNvPr id="237" name="Group 236">
                <a:extLst>
                  <a:ext uri="{FF2B5EF4-FFF2-40B4-BE49-F238E27FC236}">
                    <a16:creationId xmlns:a16="http://schemas.microsoft.com/office/drawing/2014/main" id="{0C9CC4CF-C3E9-F34F-855D-199E7CF18E49}"/>
                  </a:ext>
                </a:extLst>
              </p:cNvPr>
              <p:cNvGrpSpPr/>
              <p:nvPr/>
            </p:nvGrpSpPr>
            <p:grpSpPr>
              <a:xfrm>
                <a:off x="4491265" y="3840389"/>
                <a:ext cx="229960" cy="245836"/>
                <a:chOff x="4491265" y="3840389"/>
                <a:chExt cx="229960" cy="245836"/>
              </a:xfrm>
            </p:grpSpPr>
            <p:pic>
              <p:nvPicPr>
                <p:cNvPr id="270" name="Picture 269">
                  <a:extLst>
                    <a:ext uri="{FF2B5EF4-FFF2-40B4-BE49-F238E27FC236}">
                      <a16:creationId xmlns:a16="http://schemas.microsoft.com/office/drawing/2014/main" id="{5EC7B4EC-D7C2-7C42-9A03-850453F12523}"/>
                    </a:ext>
                  </a:extLst>
                </p:cNvPr>
                <p:cNvPicPr>
                  <a:picLocks noChangeAspect="1"/>
                </p:cNvPicPr>
                <p:nvPr/>
              </p:nvPicPr>
              <p:blipFill rotWithShape="1">
                <a:blip r:embed="rId18" cstate="email">
                  <a:extLst>
                    <a:ext uri="{28A0092B-C50C-407E-A947-70E740481C1C}">
                      <a14:useLocalDpi xmlns:a14="http://schemas.microsoft.com/office/drawing/2010/main"/>
                    </a:ext>
                  </a:extLst>
                </a:blip>
                <a:srcRect b="-8805"/>
                <a:stretch/>
              </p:blipFill>
              <p:spPr>
                <a:xfrm>
                  <a:off x="4491265" y="3840389"/>
                  <a:ext cx="195036" cy="156936"/>
                </a:xfrm>
                <a:prstGeom prst="rect">
                  <a:avLst/>
                </a:prstGeom>
              </p:spPr>
            </p:pic>
            <p:pic>
              <p:nvPicPr>
                <p:cNvPr id="271" name="Picture 270">
                  <a:extLst>
                    <a:ext uri="{FF2B5EF4-FFF2-40B4-BE49-F238E27FC236}">
                      <a16:creationId xmlns:a16="http://schemas.microsoft.com/office/drawing/2014/main" id="{36D30DE2-06DA-6545-964E-C4315C3D865F}"/>
                    </a:ext>
                  </a:extLst>
                </p:cNvPr>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4508500" y="3990975"/>
                  <a:ext cx="212725" cy="95250"/>
                </a:xfrm>
                <a:prstGeom prst="rect">
                  <a:avLst/>
                </a:prstGeom>
              </p:spPr>
            </p:pic>
          </p:grpSp>
          <p:grpSp>
            <p:nvGrpSpPr>
              <p:cNvPr id="238" name="Group 237">
                <a:extLst>
                  <a:ext uri="{FF2B5EF4-FFF2-40B4-BE49-F238E27FC236}">
                    <a16:creationId xmlns:a16="http://schemas.microsoft.com/office/drawing/2014/main" id="{1D45BD38-4873-BF4E-9A71-58D43D7798AF}"/>
                  </a:ext>
                </a:extLst>
              </p:cNvPr>
              <p:cNvGrpSpPr/>
              <p:nvPr/>
            </p:nvGrpSpPr>
            <p:grpSpPr>
              <a:xfrm>
                <a:off x="3145659" y="1657350"/>
                <a:ext cx="3488311" cy="1803551"/>
                <a:chOff x="3145659" y="1657350"/>
                <a:chExt cx="3488311" cy="1803551"/>
              </a:xfrm>
            </p:grpSpPr>
            <p:grpSp>
              <p:nvGrpSpPr>
                <p:cNvPr id="239" name="Group 238">
                  <a:extLst>
                    <a:ext uri="{FF2B5EF4-FFF2-40B4-BE49-F238E27FC236}">
                      <a16:creationId xmlns:a16="http://schemas.microsoft.com/office/drawing/2014/main" id="{C954DB55-F29A-C24D-8514-4F2CE9AEE7BD}"/>
                    </a:ext>
                  </a:extLst>
                </p:cNvPr>
                <p:cNvGrpSpPr/>
                <p:nvPr/>
              </p:nvGrpSpPr>
              <p:grpSpPr>
                <a:xfrm>
                  <a:off x="3145659" y="3221859"/>
                  <a:ext cx="236483" cy="236483"/>
                  <a:chOff x="3145659" y="3221859"/>
                  <a:chExt cx="236483" cy="236483"/>
                </a:xfrm>
              </p:grpSpPr>
              <p:sp>
                <p:nvSpPr>
                  <p:cNvPr id="265" name="Rounded Rectangle 136">
                    <a:extLst>
                      <a:ext uri="{FF2B5EF4-FFF2-40B4-BE49-F238E27FC236}">
                        <a16:creationId xmlns:a16="http://schemas.microsoft.com/office/drawing/2014/main" id="{F932EC28-AA7B-4F42-9A76-3143CB6A4CD8}"/>
                      </a:ext>
                    </a:extLst>
                  </p:cNvPr>
                  <p:cNvSpPr/>
                  <p:nvPr/>
                </p:nvSpPr>
                <p:spPr>
                  <a:xfrm>
                    <a:off x="3145659" y="3221859"/>
                    <a:ext cx="236483" cy="236483"/>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grpSp>
                <p:nvGrpSpPr>
                  <p:cNvPr id="266" name="Group 20">
                    <a:extLst>
                      <a:ext uri="{FF2B5EF4-FFF2-40B4-BE49-F238E27FC236}">
                        <a16:creationId xmlns:a16="http://schemas.microsoft.com/office/drawing/2014/main" id="{8F795F41-868E-C84C-8E8C-786D644643D5}"/>
                      </a:ext>
                    </a:extLst>
                  </p:cNvPr>
                  <p:cNvGrpSpPr>
                    <a:grpSpLocks noChangeAspect="1"/>
                  </p:cNvGrpSpPr>
                  <p:nvPr/>
                </p:nvGrpSpPr>
                <p:grpSpPr bwMode="auto">
                  <a:xfrm>
                    <a:off x="3168652" y="3273425"/>
                    <a:ext cx="189532" cy="146050"/>
                    <a:chOff x="4259" y="2497"/>
                    <a:chExt cx="510" cy="393"/>
                  </a:xfrm>
                </p:grpSpPr>
                <p:sp>
                  <p:nvSpPr>
                    <p:cNvPr id="267" name="Freeform 21">
                      <a:extLst>
                        <a:ext uri="{FF2B5EF4-FFF2-40B4-BE49-F238E27FC236}">
                          <a16:creationId xmlns:a16="http://schemas.microsoft.com/office/drawing/2014/main" id="{1EBE037F-3F7C-E545-87A3-ABAAF9A307CE}"/>
                        </a:ext>
                      </a:extLst>
                    </p:cNvPr>
                    <p:cNvSpPr>
                      <a:spLocks/>
                    </p:cNvSpPr>
                    <p:nvPr/>
                  </p:nvSpPr>
                  <p:spPr bwMode="auto">
                    <a:xfrm>
                      <a:off x="4259" y="2605"/>
                      <a:ext cx="291" cy="177"/>
                    </a:xfrm>
                    <a:custGeom>
                      <a:avLst/>
                      <a:gdLst>
                        <a:gd name="T0" fmla="*/ 1783 w 2033"/>
                        <a:gd name="T1" fmla="*/ 0 h 1272"/>
                        <a:gd name="T2" fmla="*/ 1533 w 2033"/>
                        <a:gd name="T3" fmla="*/ 250 h 1272"/>
                        <a:gd name="T4" fmla="*/ 1571 w 2033"/>
                        <a:gd name="T5" fmla="*/ 383 h 1272"/>
                        <a:gd name="T6" fmla="*/ 1153 w 2033"/>
                        <a:gd name="T7" fmla="*/ 813 h 1272"/>
                        <a:gd name="T8" fmla="*/ 1017 w 2033"/>
                        <a:gd name="T9" fmla="*/ 772 h 1272"/>
                        <a:gd name="T10" fmla="*/ 869 w 2033"/>
                        <a:gd name="T11" fmla="*/ 820 h 1272"/>
                        <a:gd name="T12" fmla="*/ 455 w 2033"/>
                        <a:gd name="T13" fmla="*/ 393 h 1272"/>
                        <a:gd name="T14" fmla="*/ 500 w 2033"/>
                        <a:gd name="T15" fmla="*/ 250 h 1272"/>
                        <a:gd name="T16" fmla="*/ 250 w 2033"/>
                        <a:gd name="T17" fmla="*/ 0 h 1272"/>
                        <a:gd name="T18" fmla="*/ 0 w 2033"/>
                        <a:gd name="T19" fmla="*/ 250 h 1272"/>
                        <a:gd name="T20" fmla="*/ 250 w 2033"/>
                        <a:gd name="T21" fmla="*/ 500 h 1272"/>
                        <a:gd name="T22" fmla="*/ 375 w 2033"/>
                        <a:gd name="T23" fmla="*/ 467 h 1272"/>
                        <a:gd name="T24" fmla="*/ 797 w 2033"/>
                        <a:gd name="T25" fmla="*/ 903 h 1272"/>
                        <a:gd name="T26" fmla="*/ 767 w 2033"/>
                        <a:gd name="T27" fmla="*/ 1022 h 1272"/>
                        <a:gd name="T28" fmla="*/ 1017 w 2033"/>
                        <a:gd name="T29" fmla="*/ 1272 h 1272"/>
                        <a:gd name="T30" fmla="*/ 1267 w 2033"/>
                        <a:gd name="T31" fmla="*/ 1022 h 1272"/>
                        <a:gd name="T32" fmla="*/ 1229 w 2033"/>
                        <a:gd name="T33" fmla="*/ 891 h 1272"/>
                        <a:gd name="T34" fmla="*/ 1648 w 2033"/>
                        <a:gd name="T35" fmla="*/ 461 h 1272"/>
                        <a:gd name="T36" fmla="*/ 1783 w 2033"/>
                        <a:gd name="T37" fmla="*/ 500 h 1272"/>
                        <a:gd name="T38" fmla="*/ 2033 w 2033"/>
                        <a:gd name="T39" fmla="*/ 250 h 1272"/>
                        <a:gd name="T40" fmla="*/ 1783 w 2033"/>
                        <a:gd name="T41"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33" h="1272">
                          <a:moveTo>
                            <a:pt x="1783" y="0"/>
                          </a:moveTo>
                          <a:cubicBezTo>
                            <a:pt x="1645" y="0"/>
                            <a:pt x="1533" y="112"/>
                            <a:pt x="1533" y="250"/>
                          </a:cubicBezTo>
                          <a:cubicBezTo>
                            <a:pt x="1533" y="299"/>
                            <a:pt x="1547" y="344"/>
                            <a:pt x="1571" y="383"/>
                          </a:cubicBezTo>
                          <a:cubicBezTo>
                            <a:pt x="1153" y="813"/>
                            <a:pt x="1153" y="813"/>
                            <a:pt x="1153" y="813"/>
                          </a:cubicBezTo>
                          <a:cubicBezTo>
                            <a:pt x="1114" y="787"/>
                            <a:pt x="1067" y="772"/>
                            <a:pt x="1017" y="772"/>
                          </a:cubicBezTo>
                          <a:cubicBezTo>
                            <a:pt x="962" y="772"/>
                            <a:pt x="911" y="790"/>
                            <a:pt x="869" y="820"/>
                          </a:cubicBezTo>
                          <a:cubicBezTo>
                            <a:pt x="455" y="393"/>
                            <a:pt x="455" y="393"/>
                            <a:pt x="455" y="393"/>
                          </a:cubicBezTo>
                          <a:cubicBezTo>
                            <a:pt x="484" y="352"/>
                            <a:pt x="500" y="303"/>
                            <a:pt x="500" y="250"/>
                          </a:cubicBezTo>
                          <a:cubicBezTo>
                            <a:pt x="500" y="112"/>
                            <a:pt x="388" y="0"/>
                            <a:pt x="250" y="0"/>
                          </a:cubicBezTo>
                          <a:cubicBezTo>
                            <a:pt x="112" y="0"/>
                            <a:pt x="0" y="112"/>
                            <a:pt x="0" y="250"/>
                          </a:cubicBezTo>
                          <a:cubicBezTo>
                            <a:pt x="0" y="388"/>
                            <a:pt x="112" y="500"/>
                            <a:pt x="250" y="500"/>
                          </a:cubicBezTo>
                          <a:cubicBezTo>
                            <a:pt x="296" y="500"/>
                            <a:pt x="338" y="488"/>
                            <a:pt x="375" y="467"/>
                          </a:cubicBezTo>
                          <a:cubicBezTo>
                            <a:pt x="797" y="903"/>
                            <a:pt x="797" y="903"/>
                            <a:pt x="797" y="903"/>
                          </a:cubicBezTo>
                          <a:cubicBezTo>
                            <a:pt x="778" y="938"/>
                            <a:pt x="767" y="979"/>
                            <a:pt x="767" y="1022"/>
                          </a:cubicBezTo>
                          <a:cubicBezTo>
                            <a:pt x="767" y="1160"/>
                            <a:pt x="879" y="1272"/>
                            <a:pt x="1017" y="1272"/>
                          </a:cubicBezTo>
                          <a:cubicBezTo>
                            <a:pt x="1155" y="1272"/>
                            <a:pt x="1267" y="1160"/>
                            <a:pt x="1267" y="1022"/>
                          </a:cubicBezTo>
                          <a:cubicBezTo>
                            <a:pt x="1267" y="974"/>
                            <a:pt x="1253" y="929"/>
                            <a:pt x="1229" y="891"/>
                          </a:cubicBezTo>
                          <a:cubicBezTo>
                            <a:pt x="1648" y="461"/>
                            <a:pt x="1648" y="461"/>
                            <a:pt x="1648" y="461"/>
                          </a:cubicBezTo>
                          <a:cubicBezTo>
                            <a:pt x="1687" y="485"/>
                            <a:pt x="1733" y="500"/>
                            <a:pt x="1783" y="500"/>
                          </a:cubicBezTo>
                          <a:cubicBezTo>
                            <a:pt x="1921" y="500"/>
                            <a:pt x="2033" y="388"/>
                            <a:pt x="2033" y="250"/>
                          </a:cubicBezTo>
                          <a:cubicBezTo>
                            <a:pt x="2033" y="112"/>
                            <a:pt x="1921" y="0"/>
                            <a:pt x="178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sp>
                  <p:nvSpPr>
                    <p:cNvPr id="268" name="Freeform 22">
                      <a:extLst>
                        <a:ext uri="{FF2B5EF4-FFF2-40B4-BE49-F238E27FC236}">
                          <a16:creationId xmlns:a16="http://schemas.microsoft.com/office/drawing/2014/main" id="{A898FB94-4C26-164B-984D-BA367AAAABFC}"/>
                        </a:ext>
                      </a:extLst>
                    </p:cNvPr>
                    <p:cNvSpPr>
                      <a:spLocks/>
                    </p:cNvSpPr>
                    <p:nvPr/>
                  </p:nvSpPr>
                  <p:spPr bwMode="auto">
                    <a:xfrm>
                      <a:off x="4480" y="2605"/>
                      <a:ext cx="289" cy="285"/>
                    </a:xfrm>
                    <a:custGeom>
                      <a:avLst/>
                      <a:gdLst>
                        <a:gd name="T0" fmla="*/ 1770 w 2020"/>
                        <a:gd name="T1" fmla="*/ 0 h 2044"/>
                        <a:gd name="T2" fmla="*/ 1520 w 2020"/>
                        <a:gd name="T3" fmla="*/ 250 h 2044"/>
                        <a:gd name="T4" fmla="*/ 1568 w 2020"/>
                        <a:gd name="T5" fmla="*/ 398 h 2044"/>
                        <a:gd name="T6" fmla="*/ 1152 w 2020"/>
                        <a:gd name="T7" fmla="*/ 821 h 2044"/>
                        <a:gd name="T8" fmla="*/ 1003 w 2020"/>
                        <a:gd name="T9" fmla="*/ 772 h 2044"/>
                        <a:gd name="T10" fmla="*/ 753 w 2020"/>
                        <a:gd name="T11" fmla="*/ 1022 h 2044"/>
                        <a:gd name="T12" fmla="*/ 805 w 2020"/>
                        <a:gd name="T13" fmla="*/ 1174 h 2044"/>
                        <a:gd name="T14" fmla="*/ 394 w 2020"/>
                        <a:gd name="T15" fmla="*/ 1590 h 2044"/>
                        <a:gd name="T16" fmla="*/ 250 w 2020"/>
                        <a:gd name="T17" fmla="*/ 1544 h 2044"/>
                        <a:gd name="T18" fmla="*/ 0 w 2020"/>
                        <a:gd name="T19" fmla="*/ 1794 h 2044"/>
                        <a:gd name="T20" fmla="*/ 250 w 2020"/>
                        <a:gd name="T21" fmla="*/ 2044 h 2044"/>
                        <a:gd name="T22" fmla="*/ 500 w 2020"/>
                        <a:gd name="T23" fmla="*/ 1794 h 2044"/>
                        <a:gd name="T24" fmla="*/ 468 w 2020"/>
                        <a:gd name="T25" fmla="*/ 1671 h 2044"/>
                        <a:gd name="T26" fmla="*/ 889 w 2020"/>
                        <a:gd name="T27" fmla="*/ 1244 h 2044"/>
                        <a:gd name="T28" fmla="*/ 1003 w 2020"/>
                        <a:gd name="T29" fmla="*/ 1272 h 2044"/>
                        <a:gd name="T30" fmla="*/ 1253 w 2020"/>
                        <a:gd name="T31" fmla="*/ 1022 h 2044"/>
                        <a:gd name="T32" fmla="*/ 1224 w 2020"/>
                        <a:gd name="T33" fmla="*/ 904 h 2044"/>
                        <a:gd name="T34" fmla="*/ 1651 w 2020"/>
                        <a:gd name="T35" fmla="*/ 470 h 2044"/>
                        <a:gd name="T36" fmla="*/ 1770 w 2020"/>
                        <a:gd name="T37" fmla="*/ 500 h 2044"/>
                        <a:gd name="T38" fmla="*/ 2020 w 2020"/>
                        <a:gd name="T39" fmla="*/ 250 h 2044"/>
                        <a:gd name="T40" fmla="*/ 1770 w 2020"/>
                        <a:gd name="T41" fmla="*/ 0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20" h="2044">
                          <a:moveTo>
                            <a:pt x="1770" y="0"/>
                          </a:moveTo>
                          <a:cubicBezTo>
                            <a:pt x="1632" y="0"/>
                            <a:pt x="1520" y="112"/>
                            <a:pt x="1520" y="250"/>
                          </a:cubicBezTo>
                          <a:cubicBezTo>
                            <a:pt x="1520" y="305"/>
                            <a:pt x="1538" y="357"/>
                            <a:pt x="1568" y="398"/>
                          </a:cubicBezTo>
                          <a:cubicBezTo>
                            <a:pt x="1152" y="821"/>
                            <a:pt x="1152" y="821"/>
                            <a:pt x="1152" y="821"/>
                          </a:cubicBezTo>
                          <a:cubicBezTo>
                            <a:pt x="1110" y="790"/>
                            <a:pt x="1059" y="772"/>
                            <a:pt x="1003" y="772"/>
                          </a:cubicBezTo>
                          <a:cubicBezTo>
                            <a:pt x="865" y="772"/>
                            <a:pt x="753" y="884"/>
                            <a:pt x="753" y="1022"/>
                          </a:cubicBezTo>
                          <a:cubicBezTo>
                            <a:pt x="753" y="1079"/>
                            <a:pt x="772" y="1132"/>
                            <a:pt x="805" y="1174"/>
                          </a:cubicBezTo>
                          <a:cubicBezTo>
                            <a:pt x="394" y="1590"/>
                            <a:pt x="394" y="1590"/>
                            <a:pt x="394" y="1590"/>
                          </a:cubicBezTo>
                          <a:cubicBezTo>
                            <a:pt x="354" y="1561"/>
                            <a:pt x="304" y="1544"/>
                            <a:pt x="250" y="1544"/>
                          </a:cubicBezTo>
                          <a:cubicBezTo>
                            <a:pt x="112" y="1544"/>
                            <a:pt x="0" y="1656"/>
                            <a:pt x="0" y="1794"/>
                          </a:cubicBezTo>
                          <a:cubicBezTo>
                            <a:pt x="0" y="1932"/>
                            <a:pt x="112" y="2044"/>
                            <a:pt x="250" y="2044"/>
                          </a:cubicBezTo>
                          <a:cubicBezTo>
                            <a:pt x="388" y="2044"/>
                            <a:pt x="500" y="1932"/>
                            <a:pt x="500" y="1794"/>
                          </a:cubicBezTo>
                          <a:cubicBezTo>
                            <a:pt x="500" y="1750"/>
                            <a:pt x="488" y="1708"/>
                            <a:pt x="468" y="1671"/>
                          </a:cubicBezTo>
                          <a:cubicBezTo>
                            <a:pt x="889" y="1244"/>
                            <a:pt x="889" y="1244"/>
                            <a:pt x="889" y="1244"/>
                          </a:cubicBezTo>
                          <a:cubicBezTo>
                            <a:pt x="923" y="1262"/>
                            <a:pt x="962" y="1272"/>
                            <a:pt x="1003" y="1272"/>
                          </a:cubicBezTo>
                          <a:cubicBezTo>
                            <a:pt x="1141" y="1272"/>
                            <a:pt x="1253" y="1160"/>
                            <a:pt x="1253" y="1022"/>
                          </a:cubicBezTo>
                          <a:cubicBezTo>
                            <a:pt x="1253" y="979"/>
                            <a:pt x="1243" y="939"/>
                            <a:pt x="1224" y="904"/>
                          </a:cubicBezTo>
                          <a:cubicBezTo>
                            <a:pt x="1651" y="470"/>
                            <a:pt x="1651" y="470"/>
                            <a:pt x="1651" y="470"/>
                          </a:cubicBezTo>
                          <a:cubicBezTo>
                            <a:pt x="1686" y="489"/>
                            <a:pt x="1727" y="500"/>
                            <a:pt x="1770" y="500"/>
                          </a:cubicBezTo>
                          <a:cubicBezTo>
                            <a:pt x="1908" y="500"/>
                            <a:pt x="2020" y="388"/>
                            <a:pt x="2020" y="250"/>
                          </a:cubicBezTo>
                          <a:cubicBezTo>
                            <a:pt x="2020" y="112"/>
                            <a:pt x="1908" y="0"/>
                            <a:pt x="177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sp>
                  <p:nvSpPr>
                    <p:cNvPr id="269" name="Freeform 23">
                      <a:extLst>
                        <a:ext uri="{FF2B5EF4-FFF2-40B4-BE49-F238E27FC236}">
                          <a16:creationId xmlns:a16="http://schemas.microsoft.com/office/drawing/2014/main" id="{C010D178-A051-834B-9B28-7F0C99ABE5C5}"/>
                        </a:ext>
                      </a:extLst>
                    </p:cNvPr>
                    <p:cNvSpPr>
                      <a:spLocks/>
                    </p:cNvSpPr>
                    <p:nvPr/>
                  </p:nvSpPr>
                  <p:spPr bwMode="auto">
                    <a:xfrm>
                      <a:off x="4369" y="2497"/>
                      <a:ext cx="290" cy="285"/>
                    </a:xfrm>
                    <a:custGeom>
                      <a:avLst/>
                      <a:gdLst>
                        <a:gd name="T0" fmla="*/ 1782 w 2032"/>
                        <a:gd name="T1" fmla="*/ 772 h 2044"/>
                        <a:gd name="T2" fmla="*/ 1662 w 2032"/>
                        <a:gd name="T3" fmla="*/ 803 h 2044"/>
                        <a:gd name="T4" fmla="*/ 1244 w 2032"/>
                        <a:gd name="T5" fmla="*/ 377 h 2044"/>
                        <a:gd name="T6" fmla="*/ 1279 w 2032"/>
                        <a:gd name="T7" fmla="*/ 250 h 2044"/>
                        <a:gd name="T8" fmla="*/ 1029 w 2032"/>
                        <a:gd name="T9" fmla="*/ 0 h 2044"/>
                        <a:gd name="T10" fmla="*/ 779 w 2032"/>
                        <a:gd name="T11" fmla="*/ 250 h 2044"/>
                        <a:gd name="T12" fmla="*/ 817 w 2032"/>
                        <a:gd name="T13" fmla="*/ 383 h 2044"/>
                        <a:gd name="T14" fmla="*/ 383 w 2032"/>
                        <a:gd name="T15" fmla="*/ 810 h 2044"/>
                        <a:gd name="T16" fmla="*/ 250 w 2032"/>
                        <a:gd name="T17" fmla="*/ 772 h 2044"/>
                        <a:gd name="T18" fmla="*/ 0 w 2032"/>
                        <a:gd name="T19" fmla="*/ 1022 h 2044"/>
                        <a:gd name="T20" fmla="*/ 250 w 2032"/>
                        <a:gd name="T21" fmla="*/ 1272 h 2044"/>
                        <a:gd name="T22" fmla="*/ 500 w 2032"/>
                        <a:gd name="T23" fmla="*/ 1022 h 2044"/>
                        <a:gd name="T24" fmla="*/ 460 w 2032"/>
                        <a:gd name="T25" fmla="*/ 888 h 2044"/>
                        <a:gd name="T26" fmla="*/ 894 w 2032"/>
                        <a:gd name="T27" fmla="*/ 460 h 2044"/>
                        <a:gd name="T28" fmla="*/ 1029 w 2032"/>
                        <a:gd name="T29" fmla="*/ 500 h 2044"/>
                        <a:gd name="T30" fmla="*/ 1169 w 2032"/>
                        <a:gd name="T31" fmla="*/ 457 h 2044"/>
                        <a:gd name="T32" fmla="*/ 1580 w 2032"/>
                        <a:gd name="T33" fmla="*/ 875 h 2044"/>
                        <a:gd name="T34" fmla="*/ 1532 w 2032"/>
                        <a:gd name="T35" fmla="*/ 1022 h 2044"/>
                        <a:gd name="T36" fmla="*/ 1570 w 2032"/>
                        <a:gd name="T37" fmla="*/ 1154 h 2044"/>
                        <a:gd name="T38" fmla="*/ 1148 w 2032"/>
                        <a:gd name="T39" fmla="*/ 1581 h 2044"/>
                        <a:gd name="T40" fmla="*/ 1016 w 2032"/>
                        <a:gd name="T41" fmla="*/ 1544 h 2044"/>
                        <a:gd name="T42" fmla="*/ 766 w 2032"/>
                        <a:gd name="T43" fmla="*/ 1794 h 2044"/>
                        <a:gd name="T44" fmla="*/ 1016 w 2032"/>
                        <a:gd name="T45" fmla="*/ 2044 h 2044"/>
                        <a:gd name="T46" fmla="*/ 1266 w 2032"/>
                        <a:gd name="T47" fmla="*/ 1794 h 2044"/>
                        <a:gd name="T48" fmla="*/ 1226 w 2032"/>
                        <a:gd name="T49" fmla="*/ 1658 h 2044"/>
                        <a:gd name="T50" fmla="*/ 1647 w 2032"/>
                        <a:gd name="T51" fmla="*/ 1232 h 2044"/>
                        <a:gd name="T52" fmla="*/ 1782 w 2032"/>
                        <a:gd name="T53" fmla="*/ 1272 h 2044"/>
                        <a:gd name="T54" fmla="*/ 2032 w 2032"/>
                        <a:gd name="T55" fmla="*/ 1022 h 2044"/>
                        <a:gd name="T56" fmla="*/ 1782 w 2032"/>
                        <a:gd name="T57" fmla="*/ 772 h 2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32" h="2044">
                          <a:moveTo>
                            <a:pt x="1782" y="772"/>
                          </a:moveTo>
                          <a:cubicBezTo>
                            <a:pt x="1739" y="772"/>
                            <a:pt x="1698" y="783"/>
                            <a:pt x="1662" y="803"/>
                          </a:cubicBezTo>
                          <a:cubicBezTo>
                            <a:pt x="1244" y="377"/>
                            <a:pt x="1244" y="377"/>
                            <a:pt x="1244" y="377"/>
                          </a:cubicBezTo>
                          <a:cubicBezTo>
                            <a:pt x="1266" y="340"/>
                            <a:pt x="1279" y="296"/>
                            <a:pt x="1279" y="250"/>
                          </a:cubicBezTo>
                          <a:cubicBezTo>
                            <a:pt x="1279" y="112"/>
                            <a:pt x="1167" y="0"/>
                            <a:pt x="1029" y="0"/>
                          </a:cubicBezTo>
                          <a:cubicBezTo>
                            <a:pt x="891" y="0"/>
                            <a:pt x="779" y="112"/>
                            <a:pt x="779" y="250"/>
                          </a:cubicBezTo>
                          <a:cubicBezTo>
                            <a:pt x="779" y="299"/>
                            <a:pt x="793" y="344"/>
                            <a:pt x="817" y="383"/>
                          </a:cubicBezTo>
                          <a:cubicBezTo>
                            <a:pt x="383" y="810"/>
                            <a:pt x="383" y="810"/>
                            <a:pt x="383" y="810"/>
                          </a:cubicBezTo>
                          <a:cubicBezTo>
                            <a:pt x="344" y="786"/>
                            <a:pt x="299" y="772"/>
                            <a:pt x="250" y="772"/>
                          </a:cubicBezTo>
                          <a:cubicBezTo>
                            <a:pt x="112" y="772"/>
                            <a:pt x="0" y="884"/>
                            <a:pt x="0" y="1022"/>
                          </a:cubicBezTo>
                          <a:cubicBezTo>
                            <a:pt x="0" y="1160"/>
                            <a:pt x="112" y="1272"/>
                            <a:pt x="250" y="1272"/>
                          </a:cubicBezTo>
                          <a:cubicBezTo>
                            <a:pt x="388" y="1272"/>
                            <a:pt x="500" y="1160"/>
                            <a:pt x="500" y="1022"/>
                          </a:cubicBezTo>
                          <a:cubicBezTo>
                            <a:pt x="500" y="972"/>
                            <a:pt x="485" y="926"/>
                            <a:pt x="460" y="888"/>
                          </a:cubicBezTo>
                          <a:cubicBezTo>
                            <a:pt x="894" y="460"/>
                            <a:pt x="894" y="460"/>
                            <a:pt x="894" y="460"/>
                          </a:cubicBezTo>
                          <a:cubicBezTo>
                            <a:pt x="933" y="485"/>
                            <a:pt x="979" y="500"/>
                            <a:pt x="1029" y="500"/>
                          </a:cubicBezTo>
                          <a:cubicBezTo>
                            <a:pt x="1081" y="500"/>
                            <a:pt x="1129" y="484"/>
                            <a:pt x="1169" y="457"/>
                          </a:cubicBezTo>
                          <a:cubicBezTo>
                            <a:pt x="1580" y="875"/>
                            <a:pt x="1580" y="875"/>
                            <a:pt x="1580" y="875"/>
                          </a:cubicBezTo>
                          <a:cubicBezTo>
                            <a:pt x="1550" y="916"/>
                            <a:pt x="1532" y="967"/>
                            <a:pt x="1532" y="1022"/>
                          </a:cubicBezTo>
                          <a:cubicBezTo>
                            <a:pt x="1532" y="1071"/>
                            <a:pt x="1546" y="1116"/>
                            <a:pt x="1570" y="1154"/>
                          </a:cubicBezTo>
                          <a:cubicBezTo>
                            <a:pt x="1148" y="1581"/>
                            <a:pt x="1148" y="1581"/>
                            <a:pt x="1148" y="1581"/>
                          </a:cubicBezTo>
                          <a:cubicBezTo>
                            <a:pt x="1109" y="1558"/>
                            <a:pt x="1064" y="1544"/>
                            <a:pt x="1016" y="1544"/>
                          </a:cubicBezTo>
                          <a:cubicBezTo>
                            <a:pt x="878" y="1544"/>
                            <a:pt x="766" y="1656"/>
                            <a:pt x="766" y="1794"/>
                          </a:cubicBezTo>
                          <a:cubicBezTo>
                            <a:pt x="766" y="1932"/>
                            <a:pt x="878" y="2044"/>
                            <a:pt x="1016" y="2044"/>
                          </a:cubicBezTo>
                          <a:cubicBezTo>
                            <a:pt x="1154" y="2044"/>
                            <a:pt x="1266" y="1932"/>
                            <a:pt x="1266" y="1794"/>
                          </a:cubicBezTo>
                          <a:cubicBezTo>
                            <a:pt x="1266" y="1744"/>
                            <a:pt x="1251" y="1697"/>
                            <a:pt x="1226" y="1658"/>
                          </a:cubicBezTo>
                          <a:cubicBezTo>
                            <a:pt x="1647" y="1232"/>
                            <a:pt x="1647" y="1232"/>
                            <a:pt x="1647" y="1232"/>
                          </a:cubicBezTo>
                          <a:cubicBezTo>
                            <a:pt x="1686" y="1257"/>
                            <a:pt x="1732" y="1272"/>
                            <a:pt x="1782" y="1272"/>
                          </a:cubicBezTo>
                          <a:cubicBezTo>
                            <a:pt x="1920" y="1272"/>
                            <a:pt x="2032" y="1160"/>
                            <a:pt x="2032" y="1022"/>
                          </a:cubicBezTo>
                          <a:cubicBezTo>
                            <a:pt x="2032" y="884"/>
                            <a:pt x="1920" y="772"/>
                            <a:pt x="1782" y="772"/>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8" tIns="60944" rIns="121888" bIns="60944" numCol="1" anchor="t" anchorCtr="0" compatLnSpc="1">
                      <a:prstTxWarp prst="textNoShape">
                        <a:avLst/>
                      </a:prstTxWarp>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grpSp>
            </p:grpSp>
            <p:pic>
              <p:nvPicPr>
                <p:cNvPr id="240" name="Picture 239">
                  <a:extLst>
                    <a:ext uri="{FF2B5EF4-FFF2-40B4-BE49-F238E27FC236}">
                      <a16:creationId xmlns:a16="http://schemas.microsoft.com/office/drawing/2014/main" id="{D4294C86-4E00-B34F-810E-0407E2DEB540}"/>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3579282" y="2914835"/>
                  <a:ext cx="167573" cy="159753"/>
                </a:xfrm>
                <a:prstGeom prst="rect">
                  <a:avLst/>
                </a:prstGeom>
              </p:spPr>
            </p:pic>
            <p:grpSp>
              <p:nvGrpSpPr>
                <p:cNvPr id="241" name="Group 240">
                  <a:extLst>
                    <a:ext uri="{FF2B5EF4-FFF2-40B4-BE49-F238E27FC236}">
                      <a16:creationId xmlns:a16="http://schemas.microsoft.com/office/drawing/2014/main" id="{29AF3409-B7CF-1943-8714-BB4B1F6BC57B}"/>
                    </a:ext>
                  </a:extLst>
                </p:cNvPr>
                <p:cNvGrpSpPr/>
                <p:nvPr/>
              </p:nvGrpSpPr>
              <p:grpSpPr>
                <a:xfrm>
                  <a:off x="3733800" y="2343150"/>
                  <a:ext cx="236483" cy="236483"/>
                  <a:chOff x="3733800" y="2343150"/>
                  <a:chExt cx="236483" cy="236483"/>
                </a:xfrm>
              </p:grpSpPr>
              <p:sp>
                <p:nvSpPr>
                  <p:cNvPr id="263" name="Rounded Rectangle 132">
                    <a:extLst>
                      <a:ext uri="{FF2B5EF4-FFF2-40B4-BE49-F238E27FC236}">
                        <a16:creationId xmlns:a16="http://schemas.microsoft.com/office/drawing/2014/main" id="{EE6767ED-BC4B-1C47-87DC-3BFB4491A7CB}"/>
                      </a:ext>
                    </a:extLst>
                  </p:cNvPr>
                  <p:cNvSpPr/>
                  <p:nvPr/>
                </p:nvSpPr>
                <p:spPr>
                  <a:xfrm>
                    <a:off x="3733800" y="2343150"/>
                    <a:ext cx="236483" cy="236483"/>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264" name="Picture 263">
                    <a:extLst>
                      <a:ext uri="{FF2B5EF4-FFF2-40B4-BE49-F238E27FC236}">
                        <a16:creationId xmlns:a16="http://schemas.microsoft.com/office/drawing/2014/main" id="{09B0C9CB-7EDE-C44C-A69C-DD0FFE22C0CD}"/>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740438" y="2426435"/>
                    <a:ext cx="209261" cy="78473"/>
                  </a:xfrm>
                  <a:prstGeom prst="rect">
                    <a:avLst/>
                  </a:prstGeom>
                </p:spPr>
              </p:pic>
            </p:grpSp>
            <p:grpSp>
              <p:nvGrpSpPr>
                <p:cNvPr id="242" name="Group 241">
                  <a:extLst>
                    <a:ext uri="{FF2B5EF4-FFF2-40B4-BE49-F238E27FC236}">
                      <a16:creationId xmlns:a16="http://schemas.microsoft.com/office/drawing/2014/main" id="{052C7271-2A8B-CC47-846F-C10941C39039}"/>
                    </a:ext>
                  </a:extLst>
                </p:cNvPr>
                <p:cNvGrpSpPr/>
                <p:nvPr/>
              </p:nvGrpSpPr>
              <p:grpSpPr>
                <a:xfrm>
                  <a:off x="4724400" y="2266950"/>
                  <a:ext cx="236483" cy="236483"/>
                  <a:chOff x="4724400" y="2266950"/>
                  <a:chExt cx="236483" cy="236483"/>
                </a:xfrm>
              </p:grpSpPr>
              <p:sp>
                <p:nvSpPr>
                  <p:cNvPr id="261" name="Rounded Rectangle 130">
                    <a:extLst>
                      <a:ext uri="{FF2B5EF4-FFF2-40B4-BE49-F238E27FC236}">
                        <a16:creationId xmlns:a16="http://schemas.microsoft.com/office/drawing/2014/main" id="{4D34D362-1B0E-EC44-AB76-18E082FF1609}"/>
                      </a:ext>
                    </a:extLst>
                  </p:cNvPr>
                  <p:cNvSpPr/>
                  <p:nvPr/>
                </p:nvSpPr>
                <p:spPr>
                  <a:xfrm>
                    <a:off x="4724400" y="2266950"/>
                    <a:ext cx="236483" cy="23648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262" name="Picture 261">
                    <a:extLst>
                      <a:ext uri="{FF2B5EF4-FFF2-40B4-BE49-F238E27FC236}">
                        <a16:creationId xmlns:a16="http://schemas.microsoft.com/office/drawing/2014/main" id="{E9AF9A8A-C68A-4043-A3ED-BC07C220AF4E}"/>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4785218" y="2282825"/>
                    <a:ext cx="106245" cy="194251"/>
                  </a:xfrm>
                  <a:prstGeom prst="rect">
                    <a:avLst/>
                  </a:prstGeom>
                </p:spPr>
              </p:pic>
            </p:grpSp>
            <p:grpSp>
              <p:nvGrpSpPr>
                <p:cNvPr id="243" name="Group 242">
                  <a:extLst>
                    <a:ext uri="{FF2B5EF4-FFF2-40B4-BE49-F238E27FC236}">
                      <a16:creationId xmlns:a16="http://schemas.microsoft.com/office/drawing/2014/main" id="{E3A2C4F2-4BBA-8545-BD8F-DFE5070AB3B8}"/>
                    </a:ext>
                  </a:extLst>
                </p:cNvPr>
                <p:cNvGrpSpPr/>
                <p:nvPr/>
              </p:nvGrpSpPr>
              <p:grpSpPr>
                <a:xfrm>
                  <a:off x="4876800" y="1657350"/>
                  <a:ext cx="236483" cy="236483"/>
                  <a:chOff x="4876800" y="1657350"/>
                  <a:chExt cx="236483" cy="236483"/>
                </a:xfrm>
              </p:grpSpPr>
              <p:sp>
                <p:nvSpPr>
                  <p:cNvPr id="259" name="Rounded Rectangle 128">
                    <a:extLst>
                      <a:ext uri="{FF2B5EF4-FFF2-40B4-BE49-F238E27FC236}">
                        <a16:creationId xmlns:a16="http://schemas.microsoft.com/office/drawing/2014/main" id="{77E2CD0A-B532-6641-AE83-D093694AA17B}"/>
                      </a:ext>
                    </a:extLst>
                  </p:cNvPr>
                  <p:cNvSpPr/>
                  <p:nvPr/>
                </p:nvSpPr>
                <p:spPr>
                  <a:xfrm>
                    <a:off x="4876800" y="1657350"/>
                    <a:ext cx="236483" cy="236483"/>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260" name="Picture 259">
                    <a:extLst>
                      <a:ext uri="{FF2B5EF4-FFF2-40B4-BE49-F238E27FC236}">
                        <a16:creationId xmlns:a16="http://schemas.microsoft.com/office/drawing/2014/main" id="{9D05D78B-07EC-D945-B7F3-097F1E803F44}"/>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4901202" y="1725941"/>
                    <a:ext cx="191498" cy="97358"/>
                  </a:xfrm>
                  <a:prstGeom prst="rect">
                    <a:avLst/>
                  </a:prstGeom>
                </p:spPr>
              </p:pic>
            </p:grpSp>
            <p:grpSp>
              <p:nvGrpSpPr>
                <p:cNvPr id="244" name="Group 243">
                  <a:extLst>
                    <a:ext uri="{FF2B5EF4-FFF2-40B4-BE49-F238E27FC236}">
                      <a16:creationId xmlns:a16="http://schemas.microsoft.com/office/drawing/2014/main" id="{784F1F2B-9710-D444-8B45-BF749CCCBD50}"/>
                    </a:ext>
                  </a:extLst>
                </p:cNvPr>
                <p:cNvGrpSpPr/>
                <p:nvPr/>
              </p:nvGrpSpPr>
              <p:grpSpPr>
                <a:xfrm>
                  <a:off x="5334000" y="2571750"/>
                  <a:ext cx="236483" cy="236483"/>
                  <a:chOff x="5334000" y="2571750"/>
                  <a:chExt cx="236483" cy="236483"/>
                </a:xfrm>
              </p:grpSpPr>
              <p:sp>
                <p:nvSpPr>
                  <p:cNvPr id="257" name="Rounded Rectangle 126">
                    <a:extLst>
                      <a:ext uri="{FF2B5EF4-FFF2-40B4-BE49-F238E27FC236}">
                        <a16:creationId xmlns:a16="http://schemas.microsoft.com/office/drawing/2014/main" id="{E1799747-29CE-A244-A1D6-E00E508BD810}"/>
                      </a:ext>
                    </a:extLst>
                  </p:cNvPr>
                  <p:cNvSpPr/>
                  <p:nvPr/>
                </p:nvSpPr>
                <p:spPr>
                  <a:xfrm>
                    <a:off x="5334000" y="2571750"/>
                    <a:ext cx="236483" cy="23648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258" name="Picture 257">
                    <a:extLst>
                      <a:ext uri="{FF2B5EF4-FFF2-40B4-BE49-F238E27FC236}">
                        <a16:creationId xmlns:a16="http://schemas.microsoft.com/office/drawing/2014/main" id="{A741F183-C967-8046-BB45-F88793810262}"/>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5354413" y="2629269"/>
                    <a:ext cx="195657" cy="120281"/>
                  </a:xfrm>
                  <a:prstGeom prst="rect">
                    <a:avLst/>
                  </a:prstGeom>
                </p:spPr>
              </p:pic>
            </p:grpSp>
            <p:grpSp>
              <p:nvGrpSpPr>
                <p:cNvPr id="245" name="Group 244">
                  <a:extLst>
                    <a:ext uri="{FF2B5EF4-FFF2-40B4-BE49-F238E27FC236}">
                      <a16:creationId xmlns:a16="http://schemas.microsoft.com/office/drawing/2014/main" id="{4A8CB04A-CB07-1F48-B6F1-E0AE9A575CB4}"/>
                    </a:ext>
                  </a:extLst>
                </p:cNvPr>
                <p:cNvGrpSpPr/>
                <p:nvPr/>
              </p:nvGrpSpPr>
              <p:grpSpPr>
                <a:xfrm>
                  <a:off x="6137944" y="2465522"/>
                  <a:ext cx="496026" cy="733650"/>
                  <a:chOff x="6137944" y="2465522"/>
                  <a:chExt cx="496026" cy="733650"/>
                </a:xfrm>
              </p:grpSpPr>
              <p:sp>
                <p:nvSpPr>
                  <p:cNvPr id="255" name="Rounded Rectangle 124">
                    <a:extLst>
                      <a:ext uri="{FF2B5EF4-FFF2-40B4-BE49-F238E27FC236}">
                        <a16:creationId xmlns:a16="http://schemas.microsoft.com/office/drawing/2014/main" id="{B4A4257B-E341-BF4E-A025-ECA5DBD6D1BE}"/>
                      </a:ext>
                    </a:extLst>
                  </p:cNvPr>
                  <p:cNvSpPr/>
                  <p:nvPr/>
                </p:nvSpPr>
                <p:spPr>
                  <a:xfrm>
                    <a:off x="6397487" y="2962689"/>
                    <a:ext cx="236483" cy="23648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256" name="Picture 255">
                    <a:extLst>
                      <a:ext uri="{FF2B5EF4-FFF2-40B4-BE49-F238E27FC236}">
                        <a16:creationId xmlns:a16="http://schemas.microsoft.com/office/drawing/2014/main" id="{054BBE1B-3586-0840-812E-BCD36216E8D9}"/>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6137944" y="2465522"/>
                    <a:ext cx="395257" cy="395257"/>
                  </a:xfrm>
                  <a:prstGeom prst="rect">
                    <a:avLst/>
                  </a:prstGeom>
                </p:spPr>
              </p:pic>
            </p:grpSp>
            <p:grpSp>
              <p:nvGrpSpPr>
                <p:cNvPr id="246" name="Group 245">
                  <a:extLst>
                    <a:ext uri="{FF2B5EF4-FFF2-40B4-BE49-F238E27FC236}">
                      <a16:creationId xmlns:a16="http://schemas.microsoft.com/office/drawing/2014/main" id="{9F2C09EB-6ADD-4B47-813A-E55021792E87}"/>
                    </a:ext>
                  </a:extLst>
                </p:cNvPr>
                <p:cNvGrpSpPr/>
                <p:nvPr/>
              </p:nvGrpSpPr>
              <p:grpSpPr>
                <a:xfrm>
                  <a:off x="4442456" y="2472009"/>
                  <a:ext cx="1701184" cy="988892"/>
                  <a:chOff x="4442456" y="2472009"/>
                  <a:chExt cx="1701184" cy="988892"/>
                </a:xfrm>
              </p:grpSpPr>
              <p:sp>
                <p:nvSpPr>
                  <p:cNvPr id="253" name="Rounded Rectangle 122">
                    <a:extLst>
                      <a:ext uri="{FF2B5EF4-FFF2-40B4-BE49-F238E27FC236}">
                        <a16:creationId xmlns:a16="http://schemas.microsoft.com/office/drawing/2014/main" id="{A727774E-5DAE-E34E-AB88-0D9B29ED496D}"/>
                      </a:ext>
                    </a:extLst>
                  </p:cNvPr>
                  <p:cNvSpPr/>
                  <p:nvPr/>
                </p:nvSpPr>
                <p:spPr>
                  <a:xfrm>
                    <a:off x="5907157" y="3224418"/>
                    <a:ext cx="236483" cy="23648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254" name="Picture 253">
                    <a:extLst>
                      <a:ext uri="{FF2B5EF4-FFF2-40B4-BE49-F238E27FC236}">
                        <a16:creationId xmlns:a16="http://schemas.microsoft.com/office/drawing/2014/main" id="{BC41B961-1FF5-EC48-A934-03C886F2D544}"/>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4442456" y="2472009"/>
                    <a:ext cx="227099" cy="227099"/>
                  </a:xfrm>
                  <a:prstGeom prst="rect">
                    <a:avLst/>
                  </a:prstGeom>
                </p:spPr>
              </p:pic>
            </p:grpSp>
            <p:grpSp>
              <p:nvGrpSpPr>
                <p:cNvPr id="247" name="Group 246">
                  <a:extLst>
                    <a:ext uri="{FF2B5EF4-FFF2-40B4-BE49-F238E27FC236}">
                      <a16:creationId xmlns:a16="http://schemas.microsoft.com/office/drawing/2014/main" id="{38A768C4-CBFB-534C-A88B-C3047FB6E32E}"/>
                    </a:ext>
                  </a:extLst>
                </p:cNvPr>
                <p:cNvGrpSpPr/>
                <p:nvPr/>
              </p:nvGrpSpPr>
              <p:grpSpPr>
                <a:xfrm>
                  <a:off x="6055056" y="2003094"/>
                  <a:ext cx="236483" cy="236483"/>
                  <a:chOff x="6055056" y="2003094"/>
                  <a:chExt cx="236483" cy="236483"/>
                </a:xfrm>
              </p:grpSpPr>
              <p:sp>
                <p:nvSpPr>
                  <p:cNvPr id="251" name="Rounded Rectangle 120">
                    <a:extLst>
                      <a:ext uri="{FF2B5EF4-FFF2-40B4-BE49-F238E27FC236}">
                        <a16:creationId xmlns:a16="http://schemas.microsoft.com/office/drawing/2014/main" id="{D0BF010F-845B-F04E-8E6B-F59DCC22CF4C}"/>
                      </a:ext>
                    </a:extLst>
                  </p:cNvPr>
                  <p:cNvSpPr/>
                  <p:nvPr/>
                </p:nvSpPr>
                <p:spPr>
                  <a:xfrm>
                    <a:off x="6055056" y="2003094"/>
                    <a:ext cx="236483" cy="23648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252" name="Picture 251">
                    <a:extLst>
                      <a:ext uri="{FF2B5EF4-FFF2-40B4-BE49-F238E27FC236}">
                        <a16:creationId xmlns:a16="http://schemas.microsoft.com/office/drawing/2014/main" id="{F3225717-C104-C540-9891-8857742A9C27}"/>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6077294" y="2024564"/>
                    <a:ext cx="197940" cy="169362"/>
                  </a:xfrm>
                  <a:prstGeom prst="rect">
                    <a:avLst/>
                  </a:prstGeom>
                </p:spPr>
              </p:pic>
            </p:grpSp>
            <p:grpSp>
              <p:nvGrpSpPr>
                <p:cNvPr id="248" name="Group 247">
                  <a:extLst>
                    <a:ext uri="{FF2B5EF4-FFF2-40B4-BE49-F238E27FC236}">
                      <a16:creationId xmlns:a16="http://schemas.microsoft.com/office/drawing/2014/main" id="{8751FCEB-493D-9D48-A6FF-3068AA11C9E0}"/>
                    </a:ext>
                  </a:extLst>
                </p:cNvPr>
                <p:cNvGrpSpPr/>
                <p:nvPr/>
              </p:nvGrpSpPr>
              <p:grpSpPr>
                <a:xfrm>
                  <a:off x="4114800" y="2724150"/>
                  <a:ext cx="236483" cy="236483"/>
                  <a:chOff x="4114800" y="2724150"/>
                  <a:chExt cx="236483" cy="236483"/>
                </a:xfrm>
              </p:grpSpPr>
              <p:sp>
                <p:nvSpPr>
                  <p:cNvPr id="249" name="Rounded Rectangle 118">
                    <a:extLst>
                      <a:ext uri="{FF2B5EF4-FFF2-40B4-BE49-F238E27FC236}">
                        <a16:creationId xmlns:a16="http://schemas.microsoft.com/office/drawing/2014/main" id="{E0A5F995-EC5F-9C4C-80E8-7D10134DC5E8}"/>
                      </a:ext>
                    </a:extLst>
                  </p:cNvPr>
                  <p:cNvSpPr/>
                  <p:nvPr/>
                </p:nvSpPr>
                <p:spPr>
                  <a:xfrm>
                    <a:off x="4114800" y="2724150"/>
                    <a:ext cx="236483" cy="236483"/>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250" name="Picture 249">
                    <a:extLst>
                      <a:ext uri="{FF2B5EF4-FFF2-40B4-BE49-F238E27FC236}">
                        <a16:creationId xmlns:a16="http://schemas.microsoft.com/office/drawing/2014/main" id="{3C86AC3A-A627-A84F-A1E7-B6F94234F069}"/>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4152900" y="2752725"/>
                    <a:ext cx="155336" cy="174626"/>
                  </a:xfrm>
                  <a:prstGeom prst="rect">
                    <a:avLst/>
                  </a:prstGeom>
                </p:spPr>
              </p:pic>
            </p:grpSp>
          </p:grpSp>
        </p:grpSp>
        <p:grpSp>
          <p:nvGrpSpPr>
            <p:cNvPr id="187" name="Group 186">
              <a:extLst>
                <a:ext uri="{FF2B5EF4-FFF2-40B4-BE49-F238E27FC236}">
                  <a16:creationId xmlns:a16="http://schemas.microsoft.com/office/drawing/2014/main" id="{0F25A1B2-EB14-5E46-A6B6-1551DE66ED69}"/>
                </a:ext>
              </a:extLst>
            </p:cNvPr>
            <p:cNvGrpSpPr/>
            <p:nvPr/>
          </p:nvGrpSpPr>
          <p:grpSpPr>
            <a:xfrm>
              <a:off x="3118552" y="1869738"/>
              <a:ext cx="5121438" cy="2348434"/>
              <a:chOff x="2296123" y="1479805"/>
              <a:chExt cx="4090390" cy="1875648"/>
            </a:xfrm>
          </p:grpSpPr>
          <p:grpSp>
            <p:nvGrpSpPr>
              <p:cNvPr id="219" name="Group 218">
                <a:extLst>
                  <a:ext uri="{FF2B5EF4-FFF2-40B4-BE49-F238E27FC236}">
                    <a16:creationId xmlns:a16="http://schemas.microsoft.com/office/drawing/2014/main" id="{E09CFEC5-51CC-5A4C-89DA-3DFA4C785BD4}"/>
                  </a:ext>
                </a:extLst>
              </p:cNvPr>
              <p:cNvGrpSpPr/>
              <p:nvPr/>
            </p:nvGrpSpPr>
            <p:grpSpPr>
              <a:xfrm>
                <a:off x="2763087" y="1676072"/>
                <a:ext cx="907290" cy="449434"/>
                <a:chOff x="2763087" y="1810826"/>
                <a:chExt cx="907290" cy="449434"/>
              </a:xfrm>
            </p:grpSpPr>
            <p:sp>
              <p:nvSpPr>
                <p:cNvPr id="234" name="Freeform 175">
                  <a:extLst>
                    <a:ext uri="{FF2B5EF4-FFF2-40B4-BE49-F238E27FC236}">
                      <a16:creationId xmlns:a16="http://schemas.microsoft.com/office/drawing/2014/main" id="{21524A24-B8CC-4140-8E11-684585BDCDCC}"/>
                    </a:ext>
                  </a:extLst>
                </p:cNvPr>
                <p:cNvSpPr>
                  <a:spLocks/>
                </p:cNvSpPr>
                <p:nvPr/>
              </p:nvSpPr>
              <p:spPr bwMode="auto">
                <a:xfrm>
                  <a:off x="2763087" y="1810826"/>
                  <a:ext cx="907290" cy="449434"/>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bg2"/>
                </a:solidFill>
                <a:ln>
                  <a:solidFill>
                    <a:schemeClr val="bg1"/>
                  </a:solid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pic>
              <p:nvPicPr>
                <p:cNvPr id="235" name="Picture 234">
                  <a:extLst>
                    <a:ext uri="{FF2B5EF4-FFF2-40B4-BE49-F238E27FC236}">
                      <a16:creationId xmlns:a16="http://schemas.microsoft.com/office/drawing/2014/main" id="{245DC73B-31C4-4249-A7E9-EF32D34B0C21}"/>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3121572" y="1936667"/>
                  <a:ext cx="407578" cy="268538"/>
                </a:xfrm>
                <a:prstGeom prst="rect">
                  <a:avLst/>
                </a:prstGeom>
              </p:spPr>
            </p:pic>
          </p:grpSp>
          <p:grpSp>
            <p:nvGrpSpPr>
              <p:cNvPr id="220" name="Group 219">
                <a:extLst>
                  <a:ext uri="{FF2B5EF4-FFF2-40B4-BE49-F238E27FC236}">
                    <a16:creationId xmlns:a16="http://schemas.microsoft.com/office/drawing/2014/main" id="{8E4E3465-A0D7-5242-BAFC-4F0A1EBC682D}"/>
                  </a:ext>
                </a:extLst>
              </p:cNvPr>
              <p:cNvGrpSpPr/>
              <p:nvPr/>
            </p:nvGrpSpPr>
            <p:grpSpPr>
              <a:xfrm>
                <a:off x="5359695" y="1479805"/>
                <a:ext cx="907290" cy="449434"/>
                <a:chOff x="5359695" y="1479805"/>
                <a:chExt cx="907290" cy="449434"/>
              </a:xfrm>
            </p:grpSpPr>
            <p:sp>
              <p:nvSpPr>
                <p:cNvPr id="232" name="Freeform 170">
                  <a:extLst>
                    <a:ext uri="{FF2B5EF4-FFF2-40B4-BE49-F238E27FC236}">
                      <a16:creationId xmlns:a16="http://schemas.microsoft.com/office/drawing/2014/main" id="{C20D096C-EB41-C34C-B2EC-A5BBFBF18E25}"/>
                    </a:ext>
                  </a:extLst>
                </p:cNvPr>
                <p:cNvSpPr>
                  <a:spLocks/>
                </p:cNvSpPr>
                <p:nvPr/>
              </p:nvSpPr>
              <p:spPr bwMode="auto">
                <a:xfrm>
                  <a:off x="5359695" y="1479805"/>
                  <a:ext cx="907290" cy="449434"/>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bg2"/>
                </a:solidFill>
                <a:ln>
                  <a:solidFill>
                    <a:schemeClr val="bg1"/>
                  </a:solid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pic>
              <p:nvPicPr>
                <p:cNvPr id="233" name="Picture 232">
                  <a:extLst>
                    <a:ext uri="{FF2B5EF4-FFF2-40B4-BE49-F238E27FC236}">
                      <a16:creationId xmlns:a16="http://schemas.microsoft.com/office/drawing/2014/main" id="{17B60A33-B58E-DD43-8D96-BA77D6220138}"/>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5609556" y="1691134"/>
                  <a:ext cx="543414" cy="171461"/>
                </a:xfrm>
                <a:prstGeom prst="rect">
                  <a:avLst/>
                </a:prstGeom>
              </p:spPr>
            </p:pic>
          </p:grpSp>
          <p:grpSp>
            <p:nvGrpSpPr>
              <p:cNvPr id="221" name="Group 220">
                <a:extLst>
                  <a:ext uri="{FF2B5EF4-FFF2-40B4-BE49-F238E27FC236}">
                    <a16:creationId xmlns:a16="http://schemas.microsoft.com/office/drawing/2014/main" id="{15743F99-989E-FF44-82B7-B077D5CBD254}"/>
                  </a:ext>
                </a:extLst>
              </p:cNvPr>
              <p:cNvGrpSpPr/>
              <p:nvPr/>
            </p:nvGrpSpPr>
            <p:grpSpPr>
              <a:xfrm>
                <a:off x="4551708" y="2875166"/>
                <a:ext cx="961823" cy="480287"/>
                <a:chOff x="4482134" y="2904983"/>
                <a:chExt cx="961823" cy="480287"/>
              </a:xfrm>
            </p:grpSpPr>
            <p:sp>
              <p:nvSpPr>
                <p:cNvPr id="230" name="Freeform 165">
                  <a:extLst>
                    <a:ext uri="{FF2B5EF4-FFF2-40B4-BE49-F238E27FC236}">
                      <a16:creationId xmlns:a16="http://schemas.microsoft.com/office/drawing/2014/main" id="{E47E770D-A2FA-FB46-B62E-F29422D16384}"/>
                    </a:ext>
                  </a:extLst>
                </p:cNvPr>
                <p:cNvSpPr>
                  <a:spLocks/>
                </p:cNvSpPr>
                <p:nvPr/>
              </p:nvSpPr>
              <p:spPr bwMode="auto">
                <a:xfrm>
                  <a:off x="4482134" y="2904983"/>
                  <a:ext cx="907290" cy="449434"/>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bg1"/>
                </a:solidFill>
                <a:ln>
                  <a:solidFill>
                    <a:schemeClr val="bg1"/>
                  </a:solid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pic>
              <p:nvPicPr>
                <p:cNvPr id="231" name="Picture 230">
                  <a:extLst>
                    <a:ext uri="{FF2B5EF4-FFF2-40B4-BE49-F238E27FC236}">
                      <a16:creationId xmlns:a16="http://schemas.microsoft.com/office/drawing/2014/main" id="{48FEB09F-CB01-544B-A204-007E7AC6A9CD}"/>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4691835" y="2962828"/>
                  <a:ext cx="752122" cy="422442"/>
                </a:xfrm>
                <a:prstGeom prst="rect">
                  <a:avLst/>
                </a:prstGeom>
              </p:spPr>
            </p:pic>
          </p:grpSp>
          <p:grpSp>
            <p:nvGrpSpPr>
              <p:cNvPr id="222" name="Group 221">
                <a:extLst>
                  <a:ext uri="{FF2B5EF4-FFF2-40B4-BE49-F238E27FC236}">
                    <a16:creationId xmlns:a16="http://schemas.microsoft.com/office/drawing/2014/main" id="{D1A617D5-18D4-FD43-A28E-0C2BD3D0F48D}"/>
                  </a:ext>
                </a:extLst>
              </p:cNvPr>
              <p:cNvGrpSpPr/>
              <p:nvPr/>
            </p:nvGrpSpPr>
            <p:grpSpPr>
              <a:xfrm>
                <a:off x="5586310" y="2773018"/>
                <a:ext cx="800203" cy="330152"/>
                <a:chOff x="5586310" y="2773018"/>
                <a:chExt cx="800203" cy="330152"/>
              </a:xfrm>
            </p:grpSpPr>
            <p:sp>
              <p:nvSpPr>
                <p:cNvPr id="226" name="Rounded Rectangle 159">
                  <a:extLst>
                    <a:ext uri="{FF2B5EF4-FFF2-40B4-BE49-F238E27FC236}">
                      <a16:creationId xmlns:a16="http://schemas.microsoft.com/office/drawing/2014/main" id="{78D0E914-6B81-8B45-A5D7-C0D893982EA6}"/>
                    </a:ext>
                  </a:extLst>
                </p:cNvPr>
                <p:cNvSpPr/>
                <p:nvPr/>
              </p:nvSpPr>
              <p:spPr>
                <a:xfrm>
                  <a:off x="5605670" y="2773018"/>
                  <a:ext cx="725556" cy="318052"/>
                </a:xfrm>
                <a:prstGeom prst="roundRect">
                  <a:avLst>
                    <a:gd name="adj"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227" name="Picture 226">
                  <a:extLst>
                    <a:ext uri="{FF2B5EF4-FFF2-40B4-BE49-F238E27FC236}">
                      <a16:creationId xmlns:a16="http://schemas.microsoft.com/office/drawing/2014/main" id="{42D19D40-8A7C-8045-9238-391A1975F3E2}"/>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5671378" y="2821712"/>
                  <a:ext cx="272222" cy="152710"/>
                </a:xfrm>
                <a:prstGeom prst="rect">
                  <a:avLst/>
                </a:prstGeom>
              </p:spPr>
            </p:pic>
            <p:pic>
              <p:nvPicPr>
                <p:cNvPr id="228" name="Picture 227">
                  <a:extLst>
                    <a:ext uri="{FF2B5EF4-FFF2-40B4-BE49-F238E27FC236}">
                      <a16:creationId xmlns:a16="http://schemas.microsoft.com/office/drawing/2014/main" id="{9E1905EA-094D-634B-B5D9-E5A0DE22ED32}"/>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5999922" y="2821712"/>
                  <a:ext cx="272222" cy="152710"/>
                </a:xfrm>
                <a:prstGeom prst="rect">
                  <a:avLst/>
                </a:prstGeom>
              </p:spPr>
            </p:pic>
            <p:sp>
              <p:nvSpPr>
                <p:cNvPr id="229" name="TextBox 228">
                  <a:extLst>
                    <a:ext uri="{FF2B5EF4-FFF2-40B4-BE49-F238E27FC236}">
                      <a16:creationId xmlns:a16="http://schemas.microsoft.com/office/drawing/2014/main" id="{34E92167-B33A-6E4F-8EFC-8EB9DF85E8D1}"/>
                    </a:ext>
                  </a:extLst>
                </p:cNvPr>
                <p:cNvSpPr txBox="1"/>
                <p:nvPr/>
              </p:nvSpPr>
              <p:spPr>
                <a:xfrm>
                  <a:off x="5586310" y="2947435"/>
                  <a:ext cx="800203" cy="155735"/>
                </a:xfrm>
                <a:prstGeom prst="rect">
                  <a:avLst/>
                </a:prstGeom>
                <a:noFill/>
              </p:spPr>
              <p:txBody>
                <a:bodyPr wrap="square" rtlCol="0">
                  <a:spAutoFit/>
                </a:bodyPr>
                <a:lstStyle/>
                <a:p>
                  <a:pPr algn="ctr" defTabSz="609418" eaLnBrk="1" fontAlgn="auto" hangingPunct="1">
                    <a:spcBef>
                      <a:spcPts val="0"/>
                    </a:spcBef>
                    <a:spcAft>
                      <a:spcPts val="0"/>
                    </a:spcAft>
                    <a:defRPr/>
                  </a:pPr>
                  <a:r>
                    <a:rPr lang="en-US" sz="667">
                      <a:solidFill>
                        <a:srgbClr val="FFFFFF"/>
                      </a:solidFill>
                      <a:latin typeface="AppD Sans" pitchFamily="2" charset="77"/>
                      <a:ea typeface="CiscoSansTT Light" charset="0"/>
                      <a:cs typeface="CiscoSansTT Light" charset="0"/>
                    </a:rPr>
                    <a:t>COLOCATION</a:t>
                  </a:r>
                </a:p>
              </p:txBody>
            </p:sp>
          </p:grpSp>
          <p:grpSp>
            <p:nvGrpSpPr>
              <p:cNvPr id="223" name="Group 222">
                <a:extLst>
                  <a:ext uri="{FF2B5EF4-FFF2-40B4-BE49-F238E27FC236}">
                    <a16:creationId xmlns:a16="http://schemas.microsoft.com/office/drawing/2014/main" id="{AD47DFE6-D078-954D-B2F3-7CC1F20D4984}"/>
                  </a:ext>
                </a:extLst>
              </p:cNvPr>
              <p:cNvGrpSpPr/>
              <p:nvPr/>
            </p:nvGrpSpPr>
            <p:grpSpPr>
              <a:xfrm>
                <a:off x="2296123" y="2630414"/>
                <a:ext cx="907290" cy="449434"/>
                <a:chOff x="2382751" y="2707416"/>
                <a:chExt cx="907290" cy="449434"/>
              </a:xfrm>
            </p:grpSpPr>
            <p:sp>
              <p:nvSpPr>
                <p:cNvPr id="224" name="Freeform 156">
                  <a:extLst>
                    <a:ext uri="{FF2B5EF4-FFF2-40B4-BE49-F238E27FC236}">
                      <a16:creationId xmlns:a16="http://schemas.microsoft.com/office/drawing/2014/main" id="{394E6517-6769-F142-AD6E-B57BAEC1694C}"/>
                    </a:ext>
                  </a:extLst>
                </p:cNvPr>
                <p:cNvSpPr>
                  <a:spLocks/>
                </p:cNvSpPr>
                <p:nvPr/>
              </p:nvSpPr>
              <p:spPr bwMode="auto">
                <a:xfrm>
                  <a:off x="2382751" y="2707416"/>
                  <a:ext cx="907290" cy="449434"/>
                </a:xfrm>
                <a:custGeom>
                  <a:avLst/>
                  <a:gdLst>
                    <a:gd name="connsiteX0" fmla="*/ 501088 w 826646"/>
                    <a:gd name="connsiteY0" fmla="*/ 0 h 409487"/>
                    <a:gd name="connsiteX1" fmla="*/ 602589 w 826646"/>
                    <a:gd name="connsiteY1" fmla="*/ 0 h 409487"/>
                    <a:gd name="connsiteX2" fmla="*/ 693214 w 826646"/>
                    <a:gd name="connsiteY2" fmla="*/ 87137 h 409487"/>
                    <a:gd name="connsiteX3" fmla="*/ 687399 w 826646"/>
                    <a:gd name="connsiteY3" fmla="*/ 116636 h 409487"/>
                    <a:gd name="connsiteX4" fmla="*/ 714831 w 826646"/>
                    <a:gd name="connsiteY4" fmla="*/ 122059 h 409487"/>
                    <a:gd name="connsiteX5" fmla="*/ 769899 w 826646"/>
                    <a:gd name="connsiteY5" fmla="*/ 205792 h 409487"/>
                    <a:gd name="connsiteX6" fmla="*/ 763447 w 826646"/>
                    <a:gd name="connsiteY6" fmla="*/ 236587 h 409487"/>
                    <a:gd name="connsiteX7" fmla="*/ 773111 w 826646"/>
                    <a:gd name="connsiteY7" fmla="*/ 238618 h 409487"/>
                    <a:gd name="connsiteX8" fmla="*/ 826646 w 826646"/>
                    <a:gd name="connsiteY8" fmla="*/ 322350 h 409487"/>
                    <a:gd name="connsiteX9" fmla="*/ 739631 w 826646"/>
                    <a:gd name="connsiteY9" fmla="*/ 409487 h 409487"/>
                    <a:gd name="connsiteX10" fmla="*/ 87015 w 826646"/>
                    <a:gd name="connsiteY10" fmla="*/ 409487 h 409487"/>
                    <a:gd name="connsiteX11" fmla="*/ 0 w 826646"/>
                    <a:gd name="connsiteY11" fmla="*/ 322350 h 409487"/>
                    <a:gd name="connsiteX12" fmla="*/ 87015 w 826646"/>
                    <a:gd name="connsiteY12" fmla="*/ 231583 h 409487"/>
                    <a:gd name="connsiteX13" fmla="*/ 187867 w 826646"/>
                    <a:gd name="connsiteY13" fmla="*/ 231583 h 409487"/>
                    <a:gd name="connsiteX14" fmla="*/ 182506 w 826646"/>
                    <a:gd name="connsiteY14" fmla="*/ 205792 h 409487"/>
                    <a:gd name="connsiteX15" fmla="*/ 269527 w 826646"/>
                    <a:gd name="connsiteY15" fmla="*/ 115025 h 409487"/>
                    <a:gd name="connsiteX16" fmla="*/ 404769 w 826646"/>
                    <a:gd name="connsiteY16" fmla="*/ 115025 h 409487"/>
                    <a:gd name="connsiteX17" fmla="*/ 419542 w 826646"/>
                    <a:gd name="connsiteY17" fmla="*/ 115025 h 409487"/>
                    <a:gd name="connsiteX18" fmla="*/ 414088 w 826646"/>
                    <a:gd name="connsiteY18" fmla="*/ 87137 h 409487"/>
                    <a:gd name="connsiteX19" fmla="*/ 501088 w 826646"/>
                    <a:gd name="connsiteY19" fmla="*/ 0 h 409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646" h="409487">
                      <a:moveTo>
                        <a:pt x="501088" y="0"/>
                      </a:moveTo>
                      <a:cubicBezTo>
                        <a:pt x="602589" y="0"/>
                        <a:pt x="602589" y="0"/>
                        <a:pt x="602589" y="0"/>
                      </a:cubicBezTo>
                      <a:cubicBezTo>
                        <a:pt x="653339" y="0"/>
                        <a:pt x="693214" y="39938"/>
                        <a:pt x="693214" y="87137"/>
                      </a:cubicBezTo>
                      <a:lnTo>
                        <a:pt x="687399" y="116636"/>
                      </a:lnTo>
                      <a:lnTo>
                        <a:pt x="714831" y="122059"/>
                      </a:lnTo>
                      <a:cubicBezTo>
                        <a:pt x="747464" y="135675"/>
                        <a:pt x="769899" y="167670"/>
                        <a:pt x="769899" y="205792"/>
                      </a:cubicBezTo>
                      <a:lnTo>
                        <a:pt x="763447" y="236587"/>
                      </a:lnTo>
                      <a:lnTo>
                        <a:pt x="773111" y="238618"/>
                      </a:lnTo>
                      <a:cubicBezTo>
                        <a:pt x="804212" y="252233"/>
                        <a:pt x="826646" y="284228"/>
                        <a:pt x="826646" y="322350"/>
                      </a:cubicBezTo>
                      <a:cubicBezTo>
                        <a:pt x="826646" y="369550"/>
                        <a:pt x="786764" y="409487"/>
                        <a:pt x="739631" y="409487"/>
                      </a:cubicBezTo>
                      <a:cubicBezTo>
                        <a:pt x="87015" y="409487"/>
                        <a:pt x="87015" y="409487"/>
                        <a:pt x="87015" y="409487"/>
                      </a:cubicBezTo>
                      <a:cubicBezTo>
                        <a:pt x="39882" y="409487"/>
                        <a:pt x="0" y="369550"/>
                        <a:pt x="0" y="322350"/>
                      </a:cubicBezTo>
                      <a:cubicBezTo>
                        <a:pt x="0" y="271521"/>
                        <a:pt x="39882" y="231583"/>
                        <a:pt x="87015" y="231583"/>
                      </a:cubicBezTo>
                      <a:lnTo>
                        <a:pt x="187867" y="231583"/>
                      </a:lnTo>
                      <a:lnTo>
                        <a:pt x="182506" y="205792"/>
                      </a:lnTo>
                      <a:cubicBezTo>
                        <a:pt x="182506" y="154963"/>
                        <a:pt x="222391" y="115025"/>
                        <a:pt x="269527" y="115025"/>
                      </a:cubicBezTo>
                      <a:cubicBezTo>
                        <a:pt x="320743" y="115025"/>
                        <a:pt x="365557" y="115025"/>
                        <a:pt x="404769" y="115025"/>
                      </a:cubicBezTo>
                      <a:lnTo>
                        <a:pt x="419542" y="115025"/>
                      </a:lnTo>
                      <a:lnTo>
                        <a:pt x="414088" y="87137"/>
                      </a:lnTo>
                      <a:cubicBezTo>
                        <a:pt x="414088" y="39938"/>
                        <a:pt x="453963" y="0"/>
                        <a:pt x="501088" y="0"/>
                      </a:cubicBezTo>
                      <a:close/>
                    </a:path>
                  </a:pathLst>
                </a:custGeom>
                <a:solidFill>
                  <a:schemeClr val="bg2"/>
                </a:solidFill>
                <a:ln>
                  <a:solidFill>
                    <a:schemeClr val="bg1"/>
                  </a:solidFill>
                </a:ln>
              </p:spPr>
              <p:txBody>
                <a:bodyPr vert="horz" wrap="square" lIns="121888" tIns="60944" rIns="121888" bIns="60944" numCol="1" anchor="t" anchorCtr="0" compatLnSpc="1">
                  <a:prstTxWarp prst="textNoShape">
                    <a:avLst/>
                  </a:prstTxWarp>
                  <a:noAutofit/>
                </a:bodyPr>
                <a:lstStyle/>
                <a:p>
                  <a:pPr defTabSz="609418" eaLnBrk="1" fontAlgn="auto" hangingPunct="1">
                    <a:spcBef>
                      <a:spcPts val="0"/>
                    </a:spcBef>
                    <a:spcAft>
                      <a:spcPts val="0"/>
                    </a:spcAft>
                    <a:defRPr/>
                  </a:pPr>
                  <a:endParaRPr lang="en-US">
                    <a:solidFill>
                      <a:srgbClr val="282828"/>
                    </a:solidFill>
                    <a:latin typeface="Calibri" panose="020F0502020204030204"/>
                    <a:ea typeface="+mn-ea"/>
                  </a:endParaRPr>
                </a:p>
              </p:txBody>
            </p:sp>
            <p:pic>
              <p:nvPicPr>
                <p:cNvPr id="225" name="Picture 224">
                  <a:extLst>
                    <a:ext uri="{FF2B5EF4-FFF2-40B4-BE49-F238E27FC236}">
                      <a16:creationId xmlns:a16="http://schemas.microsoft.com/office/drawing/2014/main" id="{FEDAE46C-9889-8843-94E2-F36E037D474C}"/>
                    </a:ext>
                  </a:extLst>
                </p:cNvPr>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2767401" y="2893281"/>
                  <a:ext cx="342120" cy="204737"/>
                </a:xfrm>
                <a:prstGeom prst="rect">
                  <a:avLst/>
                </a:prstGeom>
              </p:spPr>
            </p:pic>
          </p:grpSp>
        </p:grpSp>
        <p:grpSp>
          <p:nvGrpSpPr>
            <p:cNvPr id="188" name="Group 187">
              <a:extLst>
                <a:ext uri="{FF2B5EF4-FFF2-40B4-BE49-F238E27FC236}">
                  <a16:creationId xmlns:a16="http://schemas.microsoft.com/office/drawing/2014/main" id="{C0A47F6A-9549-414E-B852-F115F9F4E0DA}"/>
                </a:ext>
              </a:extLst>
            </p:cNvPr>
            <p:cNvGrpSpPr/>
            <p:nvPr/>
          </p:nvGrpSpPr>
          <p:grpSpPr>
            <a:xfrm>
              <a:off x="5294158" y="2349429"/>
              <a:ext cx="864758" cy="830971"/>
              <a:chOff x="4033734" y="1862924"/>
              <a:chExt cx="690665" cy="663680"/>
            </a:xfrm>
          </p:grpSpPr>
          <p:sp>
            <p:nvSpPr>
              <p:cNvPr id="217" name="TextBox 216">
                <a:extLst>
                  <a:ext uri="{FF2B5EF4-FFF2-40B4-BE49-F238E27FC236}">
                    <a16:creationId xmlns:a16="http://schemas.microsoft.com/office/drawing/2014/main" id="{5266E7DE-A631-F847-8EC9-1BA3A5AC817C}"/>
                  </a:ext>
                </a:extLst>
              </p:cNvPr>
              <p:cNvSpPr txBox="1"/>
              <p:nvPr/>
            </p:nvSpPr>
            <p:spPr>
              <a:xfrm>
                <a:off x="4033734" y="2223534"/>
                <a:ext cx="690665" cy="303070"/>
              </a:xfrm>
              <a:prstGeom prst="rect">
                <a:avLst/>
              </a:prstGeom>
              <a:noFill/>
            </p:spPr>
            <p:txBody>
              <a:bodyPr wrap="square" rtlCol="0">
                <a:spAutoFit/>
              </a:bodyPr>
              <a:lstStyle/>
              <a:p>
                <a:pPr algn="ctr" defTabSz="609418" eaLnBrk="1" fontAlgn="auto" hangingPunct="1">
                  <a:spcBef>
                    <a:spcPts val="0"/>
                  </a:spcBef>
                  <a:spcAft>
                    <a:spcPts val="0"/>
                  </a:spcAft>
                  <a:defRPr/>
                </a:pPr>
                <a:r>
                  <a:rPr lang="en-US" sz="933">
                    <a:solidFill>
                      <a:srgbClr val="FFFFFF"/>
                    </a:solidFill>
                    <a:latin typeface="AppD Sans" pitchFamily="2" charset="77"/>
                    <a:ea typeface="CiscoSansTT Light" charset="0"/>
                    <a:cs typeface="CiscoSansTT Light" charset="0"/>
                  </a:rPr>
                  <a:t>CLOUD </a:t>
                </a:r>
                <a:br>
                  <a:rPr lang="en-US" sz="933">
                    <a:solidFill>
                      <a:srgbClr val="FFFFFF"/>
                    </a:solidFill>
                    <a:latin typeface="AppD Sans" pitchFamily="2" charset="77"/>
                    <a:ea typeface="CiscoSansTT Light" charset="0"/>
                    <a:cs typeface="CiscoSansTT Light" charset="0"/>
                  </a:rPr>
                </a:br>
                <a:r>
                  <a:rPr lang="en-US" sz="933">
                    <a:solidFill>
                      <a:srgbClr val="FFFFFF"/>
                    </a:solidFill>
                    <a:latin typeface="AppD Sans" pitchFamily="2" charset="77"/>
                    <a:ea typeface="CiscoSansTT Light" charset="0"/>
                    <a:cs typeface="CiscoSansTT Light" charset="0"/>
                  </a:rPr>
                  <a:t>PROVIDERS</a:t>
                </a:r>
              </a:p>
            </p:txBody>
          </p:sp>
          <p:sp>
            <p:nvSpPr>
              <p:cNvPr id="218" name="Oval 217">
                <a:extLst>
                  <a:ext uri="{FF2B5EF4-FFF2-40B4-BE49-F238E27FC236}">
                    <a16:creationId xmlns:a16="http://schemas.microsoft.com/office/drawing/2014/main" id="{B2EFD4A9-E0DC-414B-A94D-32A852D22227}"/>
                  </a:ext>
                </a:extLst>
              </p:cNvPr>
              <p:cNvSpPr>
                <a:spLocks noChangeAspect="1"/>
              </p:cNvSpPr>
              <p:nvPr/>
            </p:nvSpPr>
            <p:spPr>
              <a:xfrm>
                <a:off x="4158357" y="1862924"/>
                <a:ext cx="376096" cy="376178"/>
              </a:xfrm>
              <a:prstGeom prst="ellipse">
                <a:avLst/>
              </a:prstGeom>
              <a:solidFill>
                <a:srgbClr val="00BCEB"/>
              </a:solidFill>
              <a:ln w="25400" cap="flat" cmpd="sng" algn="ctr">
                <a:noFill/>
                <a:prstDash val="solid"/>
              </a:ln>
              <a:effectLst/>
            </p:spPr>
            <p:txBody>
              <a:bodyPr rtlCol="0" anchor="ctr"/>
              <a:lstStyle/>
              <a:p>
                <a:pPr algn="ctr" defTabSz="1071069" eaLnBrk="1" fontAlgn="auto" hangingPunct="1">
                  <a:spcBef>
                    <a:spcPts val="0"/>
                  </a:spcBef>
                  <a:spcAft>
                    <a:spcPts val="0"/>
                  </a:spcAft>
                  <a:defRPr/>
                </a:pPr>
                <a:endParaRPr lang="en-US" sz="933" kern="0">
                  <a:solidFill>
                    <a:srgbClr val="00BCEB"/>
                  </a:solidFill>
                  <a:latin typeface="CiscoSansTT ExtraLight"/>
                  <a:ea typeface="+mn-ea"/>
                </a:endParaRPr>
              </a:p>
            </p:txBody>
          </p:sp>
        </p:grpSp>
        <p:sp>
          <p:nvSpPr>
            <p:cNvPr id="189" name="TextBox 188">
              <a:extLst>
                <a:ext uri="{FF2B5EF4-FFF2-40B4-BE49-F238E27FC236}">
                  <a16:creationId xmlns:a16="http://schemas.microsoft.com/office/drawing/2014/main" id="{FCE60252-B45D-9846-A195-16B5FB269CD8}"/>
                </a:ext>
              </a:extLst>
            </p:cNvPr>
            <p:cNvSpPr txBox="1">
              <a:spLocks noChangeAspect="1"/>
            </p:cNvSpPr>
            <p:nvPr/>
          </p:nvSpPr>
          <p:spPr>
            <a:xfrm>
              <a:off x="2145429" y="1968990"/>
              <a:ext cx="761130" cy="3398455"/>
            </a:xfrm>
            <a:custGeom>
              <a:avLst/>
              <a:gdLst>
                <a:gd name="connsiteX0" fmla="*/ 187884 w 226847"/>
                <a:gd name="connsiteY0" fmla="*/ 0 h 1833764"/>
                <a:gd name="connsiteX1" fmla="*/ 226847 w 226847"/>
                <a:gd name="connsiteY1" fmla="*/ 0 h 1833764"/>
                <a:gd name="connsiteX2" fmla="*/ 226847 w 226847"/>
                <a:gd name="connsiteY2" fmla="*/ 1833764 h 1833764"/>
                <a:gd name="connsiteX3" fmla="*/ 190605 w 226847"/>
                <a:gd name="connsiteY3" fmla="*/ 1833764 h 1833764"/>
                <a:gd name="connsiteX4" fmla="*/ 182127 w 226847"/>
                <a:gd name="connsiteY4" fmla="*/ 1816165 h 1833764"/>
                <a:gd name="connsiteX5" fmla="*/ 0 w 226847"/>
                <a:gd name="connsiteY5" fmla="*/ 914058 h 1833764"/>
                <a:gd name="connsiteX6" fmla="*/ 182127 w 226847"/>
                <a:gd name="connsiteY6" fmla="*/ 11952 h 1833764"/>
                <a:gd name="connsiteX0" fmla="*/ 226847 w 318287"/>
                <a:gd name="connsiteY0" fmla="*/ 0 h 1833764"/>
                <a:gd name="connsiteX1" fmla="*/ 226847 w 318287"/>
                <a:gd name="connsiteY1" fmla="*/ 1833764 h 1833764"/>
                <a:gd name="connsiteX2" fmla="*/ 190605 w 318287"/>
                <a:gd name="connsiteY2" fmla="*/ 1833764 h 1833764"/>
                <a:gd name="connsiteX3" fmla="*/ 182127 w 318287"/>
                <a:gd name="connsiteY3" fmla="*/ 1816165 h 1833764"/>
                <a:gd name="connsiteX4" fmla="*/ 0 w 318287"/>
                <a:gd name="connsiteY4" fmla="*/ 914058 h 1833764"/>
                <a:gd name="connsiteX5" fmla="*/ 182127 w 318287"/>
                <a:gd name="connsiteY5" fmla="*/ 11952 h 1833764"/>
                <a:gd name="connsiteX6" fmla="*/ 187884 w 318287"/>
                <a:gd name="connsiteY6" fmla="*/ 0 h 1833764"/>
                <a:gd name="connsiteX7" fmla="*/ 318287 w 318287"/>
                <a:gd name="connsiteY7" fmla="*/ 91440 h 1833764"/>
                <a:gd name="connsiteX0" fmla="*/ 226847 w 226847"/>
                <a:gd name="connsiteY0" fmla="*/ 0 h 1833764"/>
                <a:gd name="connsiteX1" fmla="*/ 226847 w 226847"/>
                <a:gd name="connsiteY1" fmla="*/ 1833764 h 1833764"/>
                <a:gd name="connsiteX2" fmla="*/ 190605 w 226847"/>
                <a:gd name="connsiteY2" fmla="*/ 1833764 h 1833764"/>
                <a:gd name="connsiteX3" fmla="*/ 182127 w 226847"/>
                <a:gd name="connsiteY3" fmla="*/ 1816165 h 1833764"/>
                <a:gd name="connsiteX4" fmla="*/ 0 w 226847"/>
                <a:gd name="connsiteY4" fmla="*/ 914058 h 1833764"/>
                <a:gd name="connsiteX5" fmla="*/ 182127 w 226847"/>
                <a:gd name="connsiteY5" fmla="*/ 11952 h 1833764"/>
                <a:gd name="connsiteX6" fmla="*/ 187884 w 226847"/>
                <a:gd name="connsiteY6" fmla="*/ 0 h 1833764"/>
                <a:gd name="connsiteX0" fmla="*/ 226847 w 226847"/>
                <a:gd name="connsiteY0" fmla="*/ 1833764 h 1833764"/>
                <a:gd name="connsiteX1" fmla="*/ 190605 w 226847"/>
                <a:gd name="connsiteY1" fmla="*/ 1833764 h 1833764"/>
                <a:gd name="connsiteX2" fmla="*/ 182127 w 226847"/>
                <a:gd name="connsiteY2" fmla="*/ 1816165 h 1833764"/>
                <a:gd name="connsiteX3" fmla="*/ 0 w 226847"/>
                <a:gd name="connsiteY3" fmla="*/ 914058 h 1833764"/>
                <a:gd name="connsiteX4" fmla="*/ 182127 w 226847"/>
                <a:gd name="connsiteY4" fmla="*/ 11952 h 1833764"/>
                <a:gd name="connsiteX5" fmla="*/ 187884 w 226847"/>
                <a:gd name="connsiteY5" fmla="*/ 0 h 1833764"/>
                <a:gd name="connsiteX0" fmla="*/ 190605 w 190605"/>
                <a:gd name="connsiteY0" fmla="*/ 1833764 h 1833764"/>
                <a:gd name="connsiteX1" fmla="*/ 182127 w 190605"/>
                <a:gd name="connsiteY1" fmla="*/ 1816165 h 1833764"/>
                <a:gd name="connsiteX2" fmla="*/ 0 w 190605"/>
                <a:gd name="connsiteY2" fmla="*/ 914058 h 1833764"/>
                <a:gd name="connsiteX3" fmla="*/ 182127 w 190605"/>
                <a:gd name="connsiteY3" fmla="*/ 11952 h 1833764"/>
                <a:gd name="connsiteX4" fmla="*/ 187884 w 190605"/>
                <a:gd name="connsiteY4" fmla="*/ 0 h 183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05" h="1833764">
                  <a:moveTo>
                    <a:pt x="190605" y="1833764"/>
                  </a:moveTo>
                  <a:lnTo>
                    <a:pt x="182127" y="1816165"/>
                  </a:lnTo>
                  <a:cubicBezTo>
                    <a:pt x="64851" y="1538894"/>
                    <a:pt x="0" y="1234049"/>
                    <a:pt x="0" y="914058"/>
                  </a:cubicBezTo>
                  <a:cubicBezTo>
                    <a:pt x="0" y="594067"/>
                    <a:pt x="64851" y="289223"/>
                    <a:pt x="182127" y="11952"/>
                  </a:cubicBezTo>
                  <a:lnTo>
                    <a:pt x="187884" y="0"/>
                  </a:lnTo>
                </a:path>
              </a:pathLst>
            </a:custGeom>
            <a:noFill/>
            <a:ln w="38100" cap="rnd">
              <a:solidFill>
                <a:schemeClr val="bg1"/>
              </a:solidFill>
              <a:prstDash val="sysDot"/>
            </a:ln>
          </p:spPr>
          <p:txBody>
            <a:bodyPr wrap="square" rtlCol="0" anchor="ctr">
              <a:noAutofit/>
            </a:bodyPr>
            <a:lstStyle/>
            <a:p>
              <a:pPr algn="ctr" defTabSz="609418" eaLnBrk="1" fontAlgn="auto" hangingPunct="1">
                <a:lnSpc>
                  <a:spcPct val="90000"/>
                </a:lnSpc>
                <a:spcBef>
                  <a:spcPts val="0"/>
                </a:spcBef>
                <a:spcAft>
                  <a:spcPts val="0"/>
                </a:spcAft>
                <a:defRPr/>
              </a:pPr>
              <a:endParaRPr lang="en-GB" sz="2000" noProof="1">
                <a:solidFill>
                  <a:srgbClr val="282828"/>
                </a:solidFill>
                <a:latin typeface="CiscoSansTT ExtraLight"/>
                <a:ea typeface="+mn-ea"/>
                <a:cs typeface="Calibri" pitchFamily="34" charset="0"/>
              </a:endParaRPr>
            </a:p>
          </p:txBody>
        </p:sp>
        <p:sp>
          <p:nvSpPr>
            <p:cNvPr id="190" name="TextBox 189">
              <a:extLst>
                <a:ext uri="{FF2B5EF4-FFF2-40B4-BE49-F238E27FC236}">
                  <a16:creationId xmlns:a16="http://schemas.microsoft.com/office/drawing/2014/main" id="{DB0EF9D6-CA17-E74A-A577-59D64D7E2D1B}"/>
                </a:ext>
              </a:extLst>
            </p:cNvPr>
            <p:cNvSpPr txBox="1">
              <a:spLocks noChangeAspect="1"/>
            </p:cNvSpPr>
            <p:nvPr/>
          </p:nvSpPr>
          <p:spPr>
            <a:xfrm flipH="1">
              <a:off x="9061450" y="1941393"/>
              <a:ext cx="761130" cy="3398455"/>
            </a:xfrm>
            <a:custGeom>
              <a:avLst/>
              <a:gdLst>
                <a:gd name="connsiteX0" fmla="*/ 187884 w 226847"/>
                <a:gd name="connsiteY0" fmla="*/ 0 h 1833764"/>
                <a:gd name="connsiteX1" fmla="*/ 226847 w 226847"/>
                <a:gd name="connsiteY1" fmla="*/ 0 h 1833764"/>
                <a:gd name="connsiteX2" fmla="*/ 226847 w 226847"/>
                <a:gd name="connsiteY2" fmla="*/ 1833764 h 1833764"/>
                <a:gd name="connsiteX3" fmla="*/ 190605 w 226847"/>
                <a:gd name="connsiteY3" fmla="*/ 1833764 h 1833764"/>
                <a:gd name="connsiteX4" fmla="*/ 182127 w 226847"/>
                <a:gd name="connsiteY4" fmla="*/ 1816165 h 1833764"/>
                <a:gd name="connsiteX5" fmla="*/ 0 w 226847"/>
                <a:gd name="connsiteY5" fmla="*/ 914058 h 1833764"/>
                <a:gd name="connsiteX6" fmla="*/ 182127 w 226847"/>
                <a:gd name="connsiteY6" fmla="*/ 11952 h 1833764"/>
                <a:gd name="connsiteX0" fmla="*/ 226847 w 318287"/>
                <a:gd name="connsiteY0" fmla="*/ 0 h 1833764"/>
                <a:gd name="connsiteX1" fmla="*/ 226847 w 318287"/>
                <a:gd name="connsiteY1" fmla="*/ 1833764 h 1833764"/>
                <a:gd name="connsiteX2" fmla="*/ 190605 w 318287"/>
                <a:gd name="connsiteY2" fmla="*/ 1833764 h 1833764"/>
                <a:gd name="connsiteX3" fmla="*/ 182127 w 318287"/>
                <a:gd name="connsiteY3" fmla="*/ 1816165 h 1833764"/>
                <a:gd name="connsiteX4" fmla="*/ 0 w 318287"/>
                <a:gd name="connsiteY4" fmla="*/ 914058 h 1833764"/>
                <a:gd name="connsiteX5" fmla="*/ 182127 w 318287"/>
                <a:gd name="connsiteY5" fmla="*/ 11952 h 1833764"/>
                <a:gd name="connsiteX6" fmla="*/ 187884 w 318287"/>
                <a:gd name="connsiteY6" fmla="*/ 0 h 1833764"/>
                <a:gd name="connsiteX7" fmla="*/ 318287 w 318287"/>
                <a:gd name="connsiteY7" fmla="*/ 91440 h 1833764"/>
                <a:gd name="connsiteX0" fmla="*/ 226847 w 226847"/>
                <a:gd name="connsiteY0" fmla="*/ 0 h 1833764"/>
                <a:gd name="connsiteX1" fmla="*/ 226847 w 226847"/>
                <a:gd name="connsiteY1" fmla="*/ 1833764 h 1833764"/>
                <a:gd name="connsiteX2" fmla="*/ 190605 w 226847"/>
                <a:gd name="connsiteY2" fmla="*/ 1833764 h 1833764"/>
                <a:gd name="connsiteX3" fmla="*/ 182127 w 226847"/>
                <a:gd name="connsiteY3" fmla="*/ 1816165 h 1833764"/>
                <a:gd name="connsiteX4" fmla="*/ 0 w 226847"/>
                <a:gd name="connsiteY4" fmla="*/ 914058 h 1833764"/>
                <a:gd name="connsiteX5" fmla="*/ 182127 w 226847"/>
                <a:gd name="connsiteY5" fmla="*/ 11952 h 1833764"/>
                <a:gd name="connsiteX6" fmla="*/ 187884 w 226847"/>
                <a:gd name="connsiteY6" fmla="*/ 0 h 1833764"/>
                <a:gd name="connsiteX0" fmla="*/ 226847 w 226847"/>
                <a:gd name="connsiteY0" fmla="*/ 1833764 h 1833764"/>
                <a:gd name="connsiteX1" fmla="*/ 190605 w 226847"/>
                <a:gd name="connsiteY1" fmla="*/ 1833764 h 1833764"/>
                <a:gd name="connsiteX2" fmla="*/ 182127 w 226847"/>
                <a:gd name="connsiteY2" fmla="*/ 1816165 h 1833764"/>
                <a:gd name="connsiteX3" fmla="*/ 0 w 226847"/>
                <a:gd name="connsiteY3" fmla="*/ 914058 h 1833764"/>
                <a:gd name="connsiteX4" fmla="*/ 182127 w 226847"/>
                <a:gd name="connsiteY4" fmla="*/ 11952 h 1833764"/>
                <a:gd name="connsiteX5" fmla="*/ 187884 w 226847"/>
                <a:gd name="connsiteY5" fmla="*/ 0 h 1833764"/>
                <a:gd name="connsiteX0" fmla="*/ 190605 w 190605"/>
                <a:gd name="connsiteY0" fmla="*/ 1833764 h 1833764"/>
                <a:gd name="connsiteX1" fmla="*/ 182127 w 190605"/>
                <a:gd name="connsiteY1" fmla="*/ 1816165 h 1833764"/>
                <a:gd name="connsiteX2" fmla="*/ 0 w 190605"/>
                <a:gd name="connsiteY2" fmla="*/ 914058 h 1833764"/>
                <a:gd name="connsiteX3" fmla="*/ 182127 w 190605"/>
                <a:gd name="connsiteY3" fmla="*/ 11952 h 1833764"/>
                <a:gd name="connsiteX4" fmla="*/ 187884 w 190605"/>
                <a:gd name="connsiteY4" fmla="*/ 0 h 1833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605" h="1833764">
                  <a:moveTo>
                    <a:pt x="190605" y="1833764"/>
                  </a:moveTo>
                  <a:lnTo>
                    <a:pt x="182127" y="1816165"/>
                  </a:lnTo>
                  <a:cubicBezTo>
                    <a:pt x="64851" y="1538894"/>
                    <a:pt x="0" y="1234049"/>
                    <a:pt x="0" y="914058"/>
                  </a:cubicBezTo>
                  <a:cubicBezTo>
                    <a:pt x="0" y="594067"/>
                    <a:pt x="64851" y="289223"/>
                    <a:pt x="182127" y="11952"/>
                  </a:cubicBezTo>
                  <a:lnTo>
                    <a:pt x="187884" y="0"/>
                  </a:lnTo>
                </a:path>
              </a:pathLst>
            </a:custGeom>
            <a:noFill/>
            <a:ln w="38100" cap="rnd">
              <a:solidFill>
                <a:schemeClr val="bg1"/>
              </a:solidFill>
              <a:prstDash val="sysDot"/>
            </a:ln>
          </p:spPr>
          <p:txBody>
            <a:bodyPr wrap="square" rtlCol="0" anchor="ctr">
              <a:noAutofit/>
            </a:bodyPr>
            <a:lstStyle/>
            <a:p>
              <a:pPr algn="ctr" defTabSz="609418" eaLnBrk="1" fontAlgn="auto" hangingPunct="1">
                <a:lnSpc>
                  <a:spcPct val="90000"/>
                </a:lnSpc>
                <a:spcBef>
                  <a:spcPts val="0"/>
                </a:spcBef>
                <a:spcAft>
                  <a:spcPts val="0"/>
                </a:spcAft>
                <a:defRPr/>
              </a:pPr>
              <a:endParaRPr lang="en-GB" sz="2000" noProof="1">
                <a:solidFill>
                  <a:srgbClr val="282828"/>
                </a:solidFill>
                <a:latin typeface="CiscoSansTT ExtraLight"/>
                <a:ea typeface="+mn-ea"/>
                <a:cs typeface="Calibri" pitchFamily="34" charset="0"/>
              </a:endParaRPr>
            </a:p>
          </p:txBody>
        </p:sp>
        <p:grpSp>
          <p:nvGrpSpPr>
            <p:cNvPr id="191" name="Group 190">
              <a:extLst>
                <a:ext uri="{FF2B5EF4-FFF2-40B4-BE49-F238E27FC236}">
                  <a16:creationId xmlns:a16="http://schemas.microsoft.com/office/drawing/2014/main" id="{789FD4B5-25F8-B44F-ADFF-0BC512A0C3B7}"/>
                </a:ext>
              </a:extLst>
            </p:cNvPr>
            <p:cNvGrpSpPr/>
            <p:nvPr/>
          </p:nvGrpSpPr>
          <p:grpSpPr>
            <a:xfrm>
              <a:off x="8490793" y="2627679"/>
              <a:ext cx="445412" cy="445412"/>
              <a:chOff x="8490793" y="2627679"/>
              <a:chExt cx="445412" cy="445412"/>
            </a:xfrm>
          </p:grpSpPr>
          <p:sp>
            <p:nvSpPr>
              <p:cNvPr id="215" name="Oval 214">
                <a:extLst>
                  <a:ext uri="{FF2B5EF4-FFF2-40B4-BE49-F238E27FC236}">
                    <a16:creationId xmlns:a16="http://schemas.microsoft.com/office/drawing/2014/main" id="{9D72673C-70D4-2A4F-9CF1-141317772C00}"/>
                  </a:ext>
                </a:extLst>
              </p:cNvPr>
              <p:cNvSpPr/>
              <p:nvPr/>
            </p:nvSpPr>
            <p:spPr>
              <a:xfrm>
                <a:off x="8490793" y="2627679"/>
                <a:ext cx="445412" cy="44541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18" eaLnBrk="1" fontAlgn="auto" hangingPunct="1">
                  <a:spcBef>
                    <a:spcPts val="0"/>
                  </a:spcBef>
                  <a:spcAft>
                    <a:spcPts val="0"/>
                  </a:spcAft>
                  <a:defRPr/>
                </a:pPr>
                <a:endParaRPr lang="en-US">
                  <a:solidFill>
                    <a:srgbClr val="0D274D"/>
                  </a:solidFill>
                  <a:latin typeface="CiscoSansTT ExtraLight"/>
                </a:endParaRPr>
              </a:p>
            </p:txBody>
          </p:sp>
          <p:pic>
            <p:nvPicPr>
              <p:cNvPr id="216" name="Graphic 215">
                <a:extLst>
                  <a:ext uri="{FF2B5EF4-FFF2-40B4-BE49-F238E27FC236}">
                    <a16:creationId xmlns:a16="http://schemas.microsoft.com/office/drawing/2014/main" id="{379A2E13-E56F-4947-851E-D690DC94296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550275" y="2747043"/>
                <a:ext cx="326447" cy="233177"/>
              </a:xfrm>
              <a:prstGeom prst="rect">
                <a:avLst/>
              </a:prstGeom>
            </p:spPr>
          </p:pic>
        </p:grpSp>
        <p:pic>
          <p:nvPicPr>
            <p:cNvPr id="192" name="Picture 2" descr="Media Download Center">
              <a:extLst>
                <a:ext uri="{FF2B5EF4-FFF2-40B4-BE49-F238E27FC236}">
                  <a16:creationId xmlns:a16="http://schemas.microsoft.com/office/drawing/2014/main" id="{8FF26005-E2F1-9844-961A-D43A0D7A063F}"/>
                </a:ext>
              </a:extLst>
            </p:cNvPr>
            <p:cNvPicPr>
              <a:picLocks noChangeAspect="1" noChangeArrowheads="1"/>
            </p:cNvPicPr>
            <p:nvPr/>
          </p:nvPicPr>
          <p:blipFill>
            <a:blip r:embed="rId36" cstate="email">
              <a:extLst>
                <a:ext uri="{28A0092B-C50C-407E-A947-70E740481C1C}">
                  <a14:useLocalDpi xmlns:a14="http://schemas.microsoft.com/office/drawing/2010/main"/>
                </a:ext>
              </a:extLst>
            </a:blip>
            <a:srcRect/>
            <a:stretch>
              <a:fillRect/>
            </a:stretch>
          </p:blipFill>
          <p:spPr bwMode="auto">
            <a:xfrm>
              <a:off x="4346358" y="3381842"/>
              <a:ext cx="890163" cy="200339"/>
            </a:xfrm>
            <a:prstGeom prst="rect">
              <a:avLst/>
            </a:prstGeom>
            <a:noFill/>
            <a:extLst>
              <a:ext uri="{909E8E84-426E-40DD-AFC4-6F175D3DCCD1}">
                <a14:hiddenFill xmlns:a14="http://schemas.microsoft.com/office/drawing/2010/main">
                  <a:solidFill>
                    <a:srgbClr val="FFFFFF"/>
                  </a:solidFill>
                </a14:hiddenFill>
              </a:ext>
            </a:extLst>
          </p:spPr>
        </p:pic>
        <p:sp>
          <p:nvSpPr>
            <p:cNvPr id="193" name="TextBox 189">
              <a:extLst>
                <a:ext uri="{FF2B5EF4-FFF2-40B4-BE49-F238E27FC236}">
                  <a16:creationId xmlns:a16="http://schemas.microsoft.com/office/drawing/2014/main" id="{C056B87A-769A-4F41-AAA3-D57B95BA803A}"/>
                </a:ext>
              </a:extLst>
            </p:cNvPr>
            <p:cNvSpPr txBox="1"/>
            <p:nvPr/>
          </p:nvSpPr>
          <p:spPr>
            <a:xfrm>
              <a:off x="3383206" y="5742031"/>
              <a:ext cx="506870" cy="20005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0">
                <a:defRPr/>
              </a:pPr>
              <a:r>
                <a:rPr lang="en-US" sz="700">
                  <a:solidFill>
                    <a:srgbClr val="FFFFFF"/>
                  </a:solidFill>
                  <a:latin typeface="AppD Sans" pitchFamily="2" charset="77"/>
                  <a:ea typeface="ＭＳ Ｐゴシック" charset="0"/>
                </a:rPr>
                <a:t>CAMPUS</a:t>
              </a:r>
            </a:p>
          </p:txBody>
        </p:sp>
        <p:sp>
          <p:nvSpPr>
            <p:cNvPr id="194" name="TextBox 190">
              <a:extLst>
                <a:ext uri="{FF2B5EF4-FFF2-40B4-BE49-F238E27FC236}">
                  <a16:creationId xmlns:a16="http://schemas.microsoft.com/office/drawing/2014/main" id="{CB8C7A10-D338-1748-8B99-058B858B1FF5}"/>
                </a:ext>
              </a:extLst>
            </p:cNvPr>
            <p:cNvSpPr txBox="1"/>
            <p:nvPr/>
          </p:nvSpPr>
          <p:spPr>
            <a:xfrm>
              <a:off x="4748342" y="5763784"/>
              <a:ext cx="494045" cy="20005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0">
                <a:defRPr/>
              </a:pPr>
              <a:r>
                <a:rPr lang="en-US" sz="700">
                  <a:solidFill>
                    <a:srgbClr val="FFFFFF"/>
                  </a:solidFill>
                  <a:latin typeface="AppD Sans" pitchFamily="2" charset="77"/>
                  <a:ea typeface="ＭＳ Ｐゴシック" charset="0"/>
                </a:rPr>
                <a:t>BRANCH</a:t>
              </a:r>
            </a:p>
          </p:txBody>
        </p:sp>
        <p:sp>
          <p:nvSpPr>
            <p:cNvPr id="195" name="TextBox 191">
              <a:extLst>
                <a:ext uri="{FF2B5EF4-FFF2-40B4-BE49-F238E27FC236}">
                  <a16:creationId xmlns:a16="http://schemas.microsoft.com/office/drawing/2014/main" id="{096DCF78-5CA7-DA4F-9154-B9E766792D52}"/>
                </a:ext>
              </a:extLst>
            </p:cNvPr>
            <p:cNvSpPr txBox="1"/>
            <p:nvPr/>
          </p:nvSpPr>
          <p:spPr>
            <a:xfrm>
              <a:off x="6213839" y="5759797"/>
              <a:ext cx="689611" cy="20005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0">
                <a:defRPr/>
              </a:pPr>
              <a:r>
                <a:rPr lang="en-US" sz="700">
                  <a:solidFill>
                    <a:srgbClr val="FFFFFF"/>
                  </a:solidFill>
                  <a:latin typeface="AppD Sans" pitchFamily="2" charset="77"/>
                  <a:ea typeface="ＭＳ Ｐゴシック" charset="0"/>
                </a:rPr>
                <a:t>DATA CENTER</a:t>
              </a:r>
            </a:p>
          </p:txBody>
        </p:sp>
        <p:sp>
          <p:nvSpPr>
            <p:cNvPr id="196" name="TextBox 192">
              <a:extLst>
                <a:ext uri="{FF2B5EF4-FFF2-40B4-BE49-F238E27FC236}">
                  <a16:creationId xmlns:a16="http://schemas.microsoft.com/office/drawing/2014/main" id="{0A0718ED-4D92-DA45-89B3-D76EEC7AB7A8}"/>
                </a:ext>
              </a:extLst>
            </p:cNvPr>
            <p:cNvSpPr txBox="1"/>
            <p:nvPr/>
          </p:nvSpPr>
          <p:spPr>
            <a:xfrm>
              <a:off x="7964651" y="5785358"/>
              <a:ext cx="795411" cy="20005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570">
                <a:defRPr/>
              </a:pPr>
              <a:r>
                <a:rPr lang="en-US" sz="700">
                  <a:solidFill>
                    <a:srgbClr val="FFFFFF"/>
                  </a:solidFill>
                  <a:latin typeface="AppD Sans" pitchFamily="2" charset="77"/>
                  <a:ea typeface="ＭＳ Ｐゴシック" charset="0"/>
                </a:rPr>
                <a:t>EDGE | IOT &amp; OT</a:t>
              </a:r>
            </a:p>
          </p:txBody>
        </p:sp>
        <p:grpSp>
          <p:nvGrpSpPr>
            <p:cNvPr id="197" name="Group 196">
              <a:extLst>
                <a:ext uri="{FF2B5EF4-FFF2-40B4-BE49-F238E27FC236}">
                  <a16:creationId xmlns:a16="http://schemas.microsoft.com/office/drawing/2014/main" id="{5A592479-A173-DB42-A723-C7104AA3BA9D}"/>
                </a:ext>
              </a:extLst>
            </p:cNvPr>
            <p:cNvGrpSpPr/>
            <p:nvPr/>
          </p:nvGrpSpPr>
          <p:grpSpPr>
            <a:xfrm>
              <a:off x="3347193" y="5161843"/>
              <a:ext cx="574075" cy="574075"/>
              <a:chOff x="1847077" y="5180223"/>
              <a:chExt cx="574075" cy="574075"/>
            </a:xfrm>
          </p:grpSpPr>
          <p:sp>
            <p:nvSpPr>
              <p:cNvPr id="213" name="Oval 212">
                <a:extLst>
                  <a:ext uri="{FF2B5EF4-FFF2-40B4-BE49-F238E27FC236}">
                    <a16:creationId xmlns:a16="http://schemas.microsoft.com/office/drawing/2014/main" id="{21B986F3-CB37-0D46-B7B3-E92EB8D014BC}"/>
                  </a:ext>
                </a:extLst>
              </p:cNvPr>
              <p:cNvSpPr/>
              <p:nvPr/>
            </p:nvSpPr>
            <p:spPr>
              <a:xfrm>
                <a:off x="1847077" y="5180223"/>
                <a:ext cx="574075" cy="574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eaLnBrk="1" fontAlgn="auto" hangingPunct="1">
                  <a:spcBef>
                    <a:spcPts val="0"/>
                  </a:spcBef>
                  <a:spcAft>
                    <a:spcPts val="0"/>
                  </a:spcAft>
                </a:pPr>
                <a:endParaRPr lang="en-US">
                  <a:solidFill>
                    <a:srgbClr val="FFFFFF"/>
                  </a:solidFill>
                  <a:latin typeface="Calibri" panose="020F0502020204030204"/>
                </a:endParaRPr>
              </a:p>
            </p:txBody>
          </p:sp>
          <p:pic>
            <p:nvPicPr>
              <p:cNvPr id="214" name="Graphic 213">
                <a:extLst>
                  <a:ext uri="{FF2B5EF4-FFF2-40B4-BE49-F238E27FC236}">
                    <a16:creationId xmlns:a16="http://schemas.microsoft.com/office/drawing/2014/main" id="{2C6581EE-656A-DB4B-A095-F7C39C575773}"/>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989493" y="5305130"/>
                <a:ext cx="266613" cy="324260"/>
              </a:xfrm>
              <a:prstGeom prst="rect">
                <a:avLst/>
              </a:prstGeom>
            </p:spPr>
          </p:pic>
        </p:grpSp>
        <p:pic>
          <p:nvPicPr>
            <p:cNvPr id="198" name="Graphic 197">
              <a:extLst>
                <a:ext uri="{FF2B5EF4-FFF2-40B4-BE49-F238E27FC236}">
                  <a16:creationId xmlns:a16="http://schemas.microsoft.com/office/drawing/2014/main" id="{3A471EE9-7D93-074D-8289-5BB188595A6B}"/>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485166" y="2447648"/>
              <a:ext cx="383776" cy="253437"/>
            </a:xfrm>
            <a:prstGeom prst="rect">
              <a:avLst/>
            </a:prstGeom>
          </p:spPr>
        </p:pic>
        <p:grpSp>
          <p:nvGrpSpPr>
            <p:cNvPr id="199" name="Group 198">
              <a:extLst>
                <a:ext uri="{FF2B5EF4-FFF2-40B4-BE49-F238E27FC236}">
                  <a16:creationId xmlns:a16="http://schemas.microsoft.com/office/drawing/2014/main" id="{D754811E-2A34-FD4B-B1D1-50982771327A}"/>
                </a:ext>
              </a:extLst>
            </p:cNvPr>
            <p:cNvGrpSpPr/>
            <p:nvPr/>
          </p:nvGrpSpPr>
          <p:grpSpPr>
            <a:xfrm>
              <a:off x="4717159" y="5152673"/>
              <a:ext cx="574075" cy="574075"/>
              <a:chOff x="4717159" y="5152673"/>
              <a:chExt cx="574075" cy="574075"/>
            </a:xfrm>
          </p:grpSpPr>
          <p:sp>
            <p:nvSpPr>
              <p:cNvPr id="211" name="Oval 210">
                <a:extLst>
                  <a:ext uri="{FF2B5EF4-FFF2-40B4-BE49-F238E27FC236}">
                    <a16:creationId xmlns:a16="http://schemas.microsoft.com/office/drawing/2014/main" id="{DAF08565-0BB4-FB4C-BB6E-CB7B9E98DA87}"/>
                  </a:ext>
                </a:extLst>
              </p:cNvPr>
              <p:cNvSpPr/>
              <p:nvPr/>
            </p:nvSpPr>
            <p:spPr>
              <a:xfrm>
                <a:off x="4717159" y="5152673"/>
                <a:ext cx="574075" cy="574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eaLnBrk="1" fontAlgn="auto" hangingPunct="1">
                  <a:spcBef>
                    <a:spcPts val="0"/>
                  </a:spcBef>
                  <a:spcAft>
                    <a:spcPts val="0"/>
                  </a:spcAft>
                </a:pPr>
                <a:endParaRPr lang="en-US">
                  <a:solidFill>
                    <a:srgbClr val="FFFFFF"/>
                  </a:solidFill>
                  <a:latin typeface="Calibri" panose="020F0502020204030204"/>
                </a:endParaRPr>
              </a:p>
            </p:txBody>
          </p:sp>
          <p:pic>
            <p:nvPicPr>
              <p:cNvPr id="212" name="Graphic 211">
                <a:extLst>
                  <a:ext uri="{FF2B5EF4-FFF2-40B4-BE49-F238E27FC236}">
                    <a16:creationId xmlns:a16="http://schemas.microsoft.com/office/drawing/2014/main" id="{B7D68C4A-41BC-A846-A76A-552C6F762C53}"/>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4844162" y="5316783"/>
                <a:ext cx="328844" cy="257743"/>
              </a:xfrm>
              <a:prstGeom prst="rect">
                <a:avLst/>
              </a:prstGeom>
            </p:spPr>
          </p:pic>
        </p:grpSp>
        <p:grpSp>
          <p:nvGrpSpPr>
            <p:cNvPr id="200" name="Group 199">
              <a:extLst>
                <a:ext uri="{FF2B5EF4-FFF2-40B4-BE49-F238E27FC236}">
                  <a16:creationId xmlns:a16="http://schemas.microsoft.com/office/drawing/2014/main" id="{356C1039-816E-2141-AD00-F06D1A80844A}"/>
                </a:ext>
              </a:extLst>
            </p:cNvPr>
            <p:cNvGrpSpPr/>
            <p:nvPr/>
          </p:nvGrpSpPr>
          <p:grpSpPr>
            <a:xfrm>
              <a:off x="8063863" y="5152673"/>
              <a:ext cx="574075" cy="574075"/>
              <a:chOff x="8063863" y="5152673"/>
              <a:chExt cx="574075" cy="574075"/>
            </a:xfrm>
          </p:grpSpPr>
          <p:sp>
            <p:nvSpPr>
              <p:cNvPr id="208" name="Oval 207">
                <a:extLst>
                  <a:ext uri="{FF2B5EF4-FFF2-40B4-BE49-F238E27FC236}">
                    <a16:creationId xmlns:a16="http://schemas.microsoft.com/office/drawing/2014/main" id="{91AB124C-7B74-0746-AB54-2B5AAFE5017E}"/>
                  </a:ext>
                </a:extLst>
              </p:cNvPr>
              <p:cNvSpPr/>
              <p:nvPr/>
            </p:nvSpPr>
            <p:spPr>
              <a:xfrm>
                <a:off x="8063863" y="5152673"/>
                <a:ext cx="574075" cy="574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eaLnBrk="1" fontAlgn="auto" hangingPunct="1">
                  <a:spcBef>
                    <a:spcPts val="0"/>
                  </a:spcBef>
                  <a:spcAft>
                    <a:spcPts val="0"/>
                  </a:spcAft>
                </a:pPr>
                <a:endParaRPr lang="en-US">
                  <a:solidFill>
                    <a:srgbClr val="FFFFFF"/>
                  </a:solidFill>
                  <a:latin typeface="Calibri" panose="020F0502020204030204"/>
                </a:endParaRPr>
              </a:p>
            </p:txBody>
          </p:sp>
          <p:pic>
            <p:nvPicPr>
              <p:cNvPr id="209" name="Graphic 208">
                <a:extLst>
                  <a:ext uri="{FF2B5EF4-FFF2-40B4-BE49-F238E27FC236}">
                    <a16:creationId xmlns:a16="http://schemas.microsoft.com/office/drawing/2014/main" id="{0AAA294B-7D91-AF40-BDE5-5848F0590153}"/>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8132828" y="5271960"/>
                <a:ext cx="185837" cy="364527"/>
              </a:xfrm>
              <a:prstGeom prst="rect">
                <a:avLst/>
              </a:prstGeom>
            </p:spPr>
          </p:pic>
          <p:pic>
            <p:nvPicPr>
              <p:cNvPr id="210" name="Graphic 209">
                <a:extLst>
                  <a:ext uri="{FF2B5EF4-FFF2-40B4-BE49-F238E27FC236}">
                    <a16:creationId xmlns:a16="http://schemas.microsoft.com/office/drawing/2014/main" id="{EDDBD7E0-7F7D-CE40-B8F0-B5E65C6A112A}"/>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8338575" y="5321021"/>
                <a:ext cx="244593" cy="212689"/>
              </a:xfrm>
              <a:prstGeom prst="rect">
                <a:avLst/>
              </a:prstGeom>
            </p:spPr>
          </p:pic>
        </p:grpSp>
        <p:grpSp>
          <p:nvGrpSpPr>
            <p:cNvPr id="201" name="Group 200">
              <a:extLst>
                <a:ext uri="{FF2B5EF4-FFF2-40B4-BE49-F238E27FC236}">
                  <a16:creationId xmlns:a16="http://schemas.microsoft.com/office/drawing/2014/main" id="{ECA8769F-6525-6D4E-AF59-4206F96C7D94}"/>
                </a:ext>
              </a:extLst>
            </p:cNvPr>
            <p:cNvGrpSpPr/>
            <p:nvPr/>
          </p:nvGrpSpPr>
          <p:grpSpPr>
            <a:xfrm>
              <a:off x="4494250" y="3896248"/>
              <a:ext cx="411710" cy="411710"/>
              <a:chOff x="8063863" y="5152673"/>
              <a:chExt cx="574075" cy="574075"/>
            </a:xfrm>
          </p:grpSpPr>
          <p:sp>
            <p:nvSpPr>
              <p:cNvPr id="205" name="Oval 204">
                <a:extLst>
                  <a:ext uri="{FF2B5EF4-FFF2-40B4-BE49-F238E27FC236}">
                    <a16:creationId xmlns:a16="http://schemas.microsoft.com/office/drawing/2014/main" id="{312AD4F3-229B-6748-ACCA-C860B51F92FA}"/>
                  </a:ext>
                </a:extLst>
              </p:cNvPr>
              <p:cNvSpPr/>
              <p:nvPr/>
            </p:nvSpPr>
            <p:spPr>
              <a:xfrm>
                <a:off x="8063863" y="5152673"/>
                <a:ext cx="574075" cy="574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eaLnBrk="1" fontAlgn="auto" hangingPunct="1">
                  <a:spcBef>
                    <a:spcPts val="0"/>
                  </a:spcBef>
                  <a:spcAft>
                    <a:spcPts val="0"/>
                  </a:spcAft>
                </a:pPr>
                <a:endParaRPr lang="en-US">
                  <a:solidFill>
                    <a:srgbClr val="FFFFFF"/>
                  </a:solidFill>
                  <a:latin typeface="Calibri" panose="020F0502020204030204"/>
                </a:endParaRPr>
              </a:p>
            </p:txBody>
          </p:sp>
          <p:pic>
            <p:nvPicPr>
              <p:cNvPr id="206" name="Graphic 205">
                <a:extLst>
                  <a:ext uri="{FF2B5EF4-FFF2-40B4-BE49-F238E27FC236}">
                    <a16:creationId xmlns:a16="http://schemas.microsoft.com/office/drawing/2014/main" id="{8B1C5253-7627-5F46-91B5-D6126C5F9210}"/>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8132828" y="5271960"/>
                <a:ext cx="185837" cy="364527"/>
              </a:xfrm>
              <a:prstGeom prst="rect">
                <a:avLst/>
              </a:prstGeom>
            </p:spPr>
          </p:pic>
          <p:pic>
            <p:nvPicPr>
              <p:cNvPr id="207" name="Graphic 206">
                <a:extLst>
                  <a:ext uri="{FF2B5EF4-FFF2-40B4-BE49-F238E27FC236}">
                    <a16:creationId xmlns:a16="http://schemas.microsoft.com/office/drawing/2014/main" id="{94EF7633-5190-074E-BE1F-226F8F3B57FF}"/>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8338575" y="5321021"/>
                <a:ext cx="244593" cy="212689"/>
              </a:xfrm>
              <a:prstGeom prst="rect">
                <a:avLst/>
              </a:prstGeom>
            </p:spPr>
          </p:pic>
        </p:grpSp>
        <p:grpSp>
          <p:nvGrpSpPr>
            <p:cNvPr id="202" name="Group 201">
              <a:extLst>
                <a:ext uri="{FF2B5EF4-FFF2-40B4-BE49-F238E27FC236}">
                  <a16:creationId xmlns:a16="http://schemas.microsoft.com/office/drawing/2014/main" id="{9122AF8A-0CEC-474D-9542-CAE96BA45256}"/>
                </a:ext>
              </a:extLst>
            </p:cNvPr>
            <p:cNvGrpSpPr/>
            <p:nvPr/>
          </p:nvGrpSpPr>
          <p:grpSpPr>
            <a:xfrm>
              <a:off x="6262495" y="5152673"/>
              <a:ext cx="574075" cy="574075"/>
              <a:chOff x="6262495" y="5152673"/>
              <a:chExt cx="574075" cy="574075"/>
            </a:xfrm>
          </p:grpSpPr>
          <p:sp>
            <p:nvSpPr>
              <p:cNvPr id="203" name="Oval 202">
                <a:extLst>
                  <a:ext uri="{FF2B5EF4-FFF2-40B4-BE49-F238E27FC236}">
                    <a16:creationId xmlns:a16="http://schemas.microsoft.com/office/drawing/2014/main" id="{56A7F3D3-7B22-6142-A6B9-7849EDCA7450}"/>
                  </a:ext>
                </a:extLst>
              </p:cNvPr>
              <p:cNvSpPr/>
              <p:nvPr/>
            </p:nvSpPr>
            <p:spPr>
              <a:xfrm>
                <a:off x="6262495" y="5152673"/>
                <a:ext cx="574075" cy="5740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eaLnBrk="1" fontAlgn="auto" hangingPunct="1">
                  <a:spcBef>
                    <a:spcPts val="0"/>
                  </a:spcBef>
                  <a:spcAft>
                    <a:spcPts val="0"/>
                  </a:spcAft>
                </a:pPr>
                <a:endParaRPr lang="en-US">
                  <a:solidFill>
                    <a:srgbClr val="FFFFFF"/>
                  </a:solidFill>
                  <a:latin typeface="Calibri" panose="020F0502020204030204"/>
                </a:endParaRPr>
              </a:p>
            </p:txBody>
          </p:sp>
          <p:pic>
            <p:nvPicPr>
              <p:cNvPr id="204" name="Graphic 203">
                <a:extLst>
                  <a:ext uri="{FF2B5EF4-FFF2-40B4-BE49-F238E27FC236}">
                    <a16:creationId xmlns:a16="http://schemas.microsoft.com/office/drawing/2014/main" id="{17D1C8F9-8CD7-A940-A675-CC4F07193A6C}"/>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6430569" y="5271960"/>
                <a:ext cx="266631" cy="364395"/>
              </a:xfrm>
              <a:prstGeom prst="rect">
                <a:avLst/>
              </a:prstGeom>
            </p:spPr>
          </p:pic>
        </p:grpSp>
      </p:grpSp>
      <p:cxnSp>
        <p:nvCxnSpPr>
          <p:cNvPr id="5" name="Straight Connector 4">
            <a:extLst>
              <a:ext uri="{FF2B5EF4-FFF2-40B4-BE49-F238E27FC236}">
                <a16:creationId xmlns:a16="http://schemas.microsoft.com/office/drawing/2014/main" id="{D9CCD7FA-3687-9244-B436-E2855B46B8EF}"/>
              </a:ext>
            </a:extLst>
          </p:cNvPr>
          <p:cNvCxnSpPr/>
          <p:nvPr/>
        </p:nvCxnSpPr>
        <p:spPr>
          <a:xfrm flipH="1">
            <a:off x="8213732" y="3014843"/>
            <a:ext cx="577014"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36E6A1B0-ED23-2F4F-93FB-30B283E9C437}"/>
              </a:ext>
            </a:extLst>
          </p:cNvPr>
          <p:cNvCxnSpPr/>
          <p:nvPr/>
        </p:nvCxnSpPr>
        <p:spPr>
          <a:xfrm flipH="1">
            <a:off x="8213732" y="4243141"/>
            <a:ext cx="57701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412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grpSp>
        <p:nvGrpSpPr>
          <p:cNvPr id="331" name="Group 330">
            <a:extLst>
              <a:ext uri="{FF2B5EF4-FFF2-40B4-BE49-F238E27FC236}">
                <a16:creationId xmlns:a16="http://schemas.microsoft.com/office/drawing/2014/main" id="{363CA060-323A-457F-81AC-A5AC44049CAB}"/>
              </a:ext>
            </a:extLst>
          </p:cNvPr>
          <p:cNvGrpSpPr/>
          <p:nvPr/>
        </p:nvGrpSpPr>
        <p:grpSpPr>
          <a:xfrm>
            <a:off x="298690" y="1129012"/>
            <a:ext cx="11594620" cy="5134313"/>
            <a:chOff x="297180" y="1430868"/>
            <a:chExt cx="11597640" cy="4861898"/>
          </a:xfrm>
        </p:grpSpPr>
        <p:sp>
          <p:nvSpPr>
            <p:cNvPr id="337" name="Rounded Rectangle 10">
              <a:extLst>
                <a:ext uri="{FF2B5EF4-FFF2-40B4-BE49-F238E27FC236}">
                  <a16:creationId xmlns:a16="http://schemas.microsoft.com/office/drawing/2014/main" id="{E8270F07-D633-449A-961A-9395591E2DBF}"/>
                </a:ext>
              </a:extLst>
            </p:cNvPr>
            <p:cNvSpPr/>
            <p:nvPr/>
          </p:nvSpPr>
          <p:spPr>
            <a:xfrm>
              <a:off x="297180" y="1809883"/>
              <a:ext cx="11597640" cy="4298508"/>
            </a:xfrm>
            <a:prstGeom prst="roundRect">
              <a:avLst>
                <a:gd name="adj" fmla="val 9398"/>
              </a:avLst>
            </a:prstGeom>
            <a:noFill/>
            <a:ln w="25400" cap="rnd">
              <a:solidFill>
                <a:schemeClr val="tx2">
                  <a:lumMod val="50000"/>
                  <a:lumOff val="50000"/>
                </a:schemeClr>
              </a:solidFill>
              <a:prstDash val="solid"/>
            </a:ln>
          </p:spPr>
          <p:txBody>
            <a:bodyPr wrap="square" rtlCol="0" anchor="ctr">
              <a:noAutofit/>
            </a:bodyPr>
            <a:lstStyle/>
            <a:p>
              <a:pPr algn="ctr" defTabSz="609402" eaLnBrk="1" fontAlgn="auto" hangingPunct="1">
                <a:lnSpc>
                  <a:spcPct val="90000"/>
                </a:lnSpc>
                <a:spcBef>
                  <a:spcPts val="0"/>
                </a:spcBef>
                <a:spcAft>
                  <a:spcPts val="0"/>
                </a:spcAft>
              </a:pPr>
              <a:endParaRPr lang="en-US" sz="2000">
                <a:solidFill>
                  <a:srgbClr val="282828"/>
                </a:solidFill>
                <a:latin typeface="AppD Sans" pitchFamily="2" charset="77"/>
                <a:ea typeface="+mn-ea"/>
                <a:cs typeface="Calibri" pitchFamily="34" charset="0"/>
              </a:endParaRPr>
            </a:p>
          </p:txBody>
        </p:sp>
        <p:sp>
          <p:nvSpPr>
            <p:cNvPr id="338" name="Rectangle 337">
              <a:extLst>
                <a:ext uri="{FF2B5EF4-FFF2-40B4-BE49-F238E27FC236}">
                  <a16:creationId xmlns:a16="http://schemas.microsoft.com/office/drawing/2014/main" id="{890C864A-C3C6-4354-89AE-3F2FF394D63C}"/>
                </a:ext>
              </a:extLst>
            </p:cNvPr>
            <p:cNvSpPr/>
            <p:nvPr/>
          </p:nvSpPr>
          <p:spPr>
            <a:xfrm>
              <a:off x="5517577" y="1430868"/>
              <a:ext cx="5183886" cy="787244"/>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eaLnBrk="1" fontAlgn="auto" hangingPunct="1">
                <a:spcBef>
                  <a:spcPts val="0"/>
                </a:spcBef>
                <a:spcAft>
                  <a:spcPts val="0"/>
                </a:spcAft>
              </a:pPr>
              <a:endParaRPr lang="en-US" sz="2399">
                <a:solidFill>
                  <a:srgbClr val="FFFFFF"/>
                </a:solidFill>
                <a:latin typeface="Calibri" panose="020F0502020204030204"/>
              </a:endParaRPr>
            </a:p>
          </p:txBody>
        </p:sp>
        <p:sp>
          <p:nvSpPr>
            <p:cNvPr id="339" name="Rectangle 338">
              <a:extLst>
                <a:ext uri="{FF2B5EF4-FFF2-40B4-BE49-F238E27FC236}">
                  <a16:creationId xmlns:a16="http://schemas.microsoft.com/office/drawing/2014/main" id="{9FCDBA88-0CB0-450A-9E34-33225155C199}"/>
                </a:ext>
              </a:extLst>
            </p:cNvPr>
            <p:cNvSpPr/>
            <p:nvPr/>
          </p:nvSpPr>
          <p:spPr>
            <a:xfrm>
              <a:off x="1100531" y="5886610"/>
              <a:ext cx="4690671" cy="406156"/>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eaLnBrk="1" fontAlgn="auto" hangingPunct="1">
                <a:spcBef>
                  <a:spcPts val="0"/>
                </a:spcBef>
                <a:spcAft>
                  <a:spcPts val="0"/>
                </a:spcAft>
              </a:pPr>
              <a:endParaRPr lang="en-US" sz="2399">
                <a:solidFill>
                  <a:srgbClr val="FFFFFF"/>
                </a:solidFill>
                <a:latin typeface="Calibri" panose="020F0502020204030204"/>
              </a:endParaRPr>
            </a:p>
          </p:txBody>
        </p:sp>
      </p:grpSp>
      <p:sp>
        <p:nvSpPr>
          <p:cNvPr id="2802" name="Google Shape;2802;gb578b6c596_0_1426"/>
          <p:cNvSpPr txBox="1">
            <a:spLocks noGrp="1"/>
          </p:cNvSpPr>
          <p:nvPr>
            <p:ph type="title"/>
          </p:nvPr>
        </p:nvSpPr>
        <p:spPr>
          <a:noFill/>
          <a:ln>
            <a:noFill/>
          </a:ln>
        </p:spPr>
        <p:txBody>
          <a:bodyPr spcFirstLastPara="1" vert="horz" wrap="square" lIns="121888" tIns="0" rIns="121888" bIns="0" numCol="1" rtlCol="0" anchor="b" anchorCtr="0" compatLnSpc="1">
            <a:prstTxWarp prst="textNoShape">
              <a:avLst/>
            </a:prstTxWarp>
            <a:noAutofit/>
          </a:bodyPr>
          <a:lstStyle/>
          <a:p>
            <a:r>
              <a:rPr lang="en-US"/>
              <a:t>Full–Stack Observability</a:t>
            </a:r>
          </a:p>
        </p:txBody>
      </p:sp>
      <p:sp>
        <p:nvSpPr>
          <p:cNvPr id="6" name="Text Placeholder 5">
            <a:extLst>
              <a:ext uri="{FF2B5EF4-FFF2-40B4-BE49-F238E27FC236}">
                <a16:creationId xmlns:a16="http://schemas.microsoft.com/office/drawing/2014/main" id="{2B808A64-7AE8-2D4A-BC84-C76524660CC3}"/>
              </a:ext>
            </a:extLst>
          </p:cNvPr>
          <p:cNvSpPr>
            <a:spLocks noGrp="1"/>
          </p:cNvSpPr>
          <p:nvPr>
            <p:ph type="body" sz="quarter" idx="4294967295"/>
          </p:nvPr>
        </p:nvSpPr>
        <p:spPr>
          <a:xfrm>
            <a:off x="661041" y="996950"/>
            <a:ext cx="3842528" cy="410134"/>
          </a:xfrm>
        </p:spPr>
        <p:txBody>
          <a:bodyPr/>
          <a:lstStyle/>
          <a:p>
            <a:pPr marL="0" indent="0">
              <a:buNone/>
            </a:pPr>
            <a:r>
              <a:rPr lang="en-US">
                <a:solidFill>
                  <a:schemeClr val="tx2">
                    <a:lumMod val="25000"/>
                    <a:lumOff val="75000"/>
                  </a:schemeClr>
                </a:solidFill>
              </a:rPr>
              <a:t>with Business context</a:t>
            </a:r>
          </a:p>
        </p:txBody>
      </p:sp>
      <p:sp>
        <p:nvSpPr>
          <p:cNvPr id="2803" name="Google Shape;2803;gb578b6c596_0_1426"/>
          <p:cNvSpPr txBox="1"/>
          <p:nvPr/>
        </p:nvSpPr>
        <p:spPr>
          <a:xfrm>
            <a:off x="7156238" y="3173730"/>
            <a:ext cx="1463019" cy="276828"/>
          </a:xfrm>
          <a:prstGeom prst="rect">
            <a:avLst/>
          </a:prstGeom>
          <a:noFill/>
          <a:ln>
            <a:noFill/>
          </a:ln>
        </p:spPr>
        <p:txBody>
          <a:bodyPr spcFirstLastPara="1" wrap="square" lIns="91402" tIns="45688" rIns="91402" bIns="45688" anchor="t" anchorCtr="0">
            <a:noAutofit/>
          </a:bodyPr>
          <a:lstStyle/>
          <a:p>
            <a:pPr defTabSz="914103" eaLnBrk="1" fontAlgn="auto" hangingPunct="1">
              <a:spcBef>
                <a:spcPts val="0"/>
              </a:spcBef>
              <a:spcAft>
                <a:spcPts val="0"/>
              </a:spcAft>
              <a:buClr>
                <a:srgbClr val="000000"/>
              </a:buClr>
              <a:buSzPts val="1200"/>
              <a:defRPr/>
            </a:pPr>
            <a:r>
              <a:rPr lang="en-US" sz="1200" kern="0">
                <a:solidFill>
                  <a:srgbClr val="FFFFFF"/>
                </a:solidFill>
                <a:latin typeface="AppD Sans" pitchFamily="2" charset="77"/>
                <a:ea typeface="Raleway"/>
                <a:cs typeface="CiscoSansTT" panose="020B0503020201020303" pitchFamily="34" charset="0"/>
                <a:sym typeface="Raleway"/>
              </a:rPr>
              <a:t>Revenue</a:t>
            </a:r>
            <a:endParaRPr sz="1400" kern="0">
              <a:solidFill>
                <a:srgbClr val="FFFFFF"/>
              </a:solidFill>
              <a:latin typeface="AppD Sans" pitchFamily="2" charset="77"/>
              <a:ea typeface="Raleway"/>
              <a:cs typeface="CiscoSansTT" panose="020B0503020201020303" pitchFamily="34" charset="0"/>
              <a:sym typeface="Raleway"/>
            </a:endParaRPr>
          </a:p>
        </p:txBody>
      </p:sp>
      <p:grpSp>
        <p:nvGrpSpPr>
          <p:cNvPr id="2804" name="Google Shape;2804;gb578b6c596_0_1426"/>
          <p:cNvGrpSpPr/>
          <p:nvPr/>
        </p:nvGrpSpPr>
        <p:grpSpPr>
          <a:xfrm>
            <a:off x="6855225" y="3224585"/>
            <a:ext cx="289615" cy="174291"/>
            <a:chOff x="5813424" y="3257550"/>
            <a:chExt cx="566356" cy="340899"/>
          </a:xfrm>
        </p:grpSpPr>
        <p:sp>
          <p:nvSpPr>
            <p:cNvPr id="2805" name="Google Shape;2805;gb578b6c596_0_1426"/>
            <p:cNvSpPr/>
            <p:nvPr/>
          </p:nvSpPr>
          <p:spPr>
            <a:xfrm>
              <a:off x="5813424" y="3257550"/>
              <a:ext cx="566356" cy="340899"/>
            </a:xfrm>
            <a:custGeom>
              <a:avLst/>
              <a:gdLst/>
              <a:ahLst/>
              <a:cxnLst/>
              <a:rect l="l" t="t" r="r" b="b"/>
              <a:pathLst>
                <a:path w="566356" h="340899" extrusionOk="0">
                  <a:moveTo>
                    <a:pt x="566357" y="340900"/>
                  </a:moveTo>
                  <a:lnTo>
                    <a:pt x="0" y="340900"/>
                  </a:lnTo>
                  <a:lnTo>
                    <a:pt x="0" y="0"/>
                  </a:lnTo>
                  <a:lnTo>
                    <a:pt x="566357" y="0"/>
                  </a:lnTo>
                  <a:lnTo>
                    <a:pt x="566357" y="340900"/>
                  </a:lnTo>
                  <a:close/>
                  <a:moveTo>
                    <a:pt x="19050" y="321850"/>
                  </a:moveTo>
                  <a:lnTo>
                    <a:pt x="547307" y="321850"/>
                  </a:lnTo>
                  <a:lnTo>
                    <a:pt x="547307" y="19050"/>
                  </a:lnTo>
                  <a:lnTo>
                    <a:pt x="19050" y="19050"/>
                  </a:lnTo>
                  <a:lnTo>
                    <a:pt x="19050" y="3218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06" name="Google Shape;2806;gb578b6c596_0_1426"/>
            <p:cNvSpPr/>
            <p:nvPr/>
          </p:nvSpPr>
          <p:spPr>
            <a:xfrm>
              <a:off x="5982588" y="3309366"/>
              <a:ext cx="228028" cy="228028"/>
            </a:xfrm>
            <a:custGeom>
              <a:avLst/>
              <a:gdLst/>
              <a:ahLst/>
              <a:cxnLst/>
              <a:rect l="l" t="t" r="r" b="b"/>
              <a:pathLst>
                <a:path w="228028" h="228028" extrusionOk="0">
                  <a:moveTo>
                    <a:pt x="114014" y="228028"/>
                  </a:moveTo>
                  <a:cubicBezTo>
                    <a:pt x="51149" y="228028"/>
                    <a:pt x="0" y="176879"/>
                    <a:pt x="0" y="114014"/>
                  </a:cubicBezTo>
                  <a:cubicBezTo>
                    <a:pt x="0" y="51149"/>
                    <a:pt x="51149" y="0"/>
                    <a:pt x="114014" y="0"/>
                  </a:cubicBezTo>
                  <a:cubicBezTo>
                    <a:pt x="176879" y="0"/>
                    <a:pt x="228029" y="51149"/>
                    <a:pt x="228029" y="114014"/>
                  </a:cubicBezTo>
                  <a:cubicBezTo>
                    <a:pt x="228124" y="176879"/>
                    <a:pt x="176879" y="228028"/>
                    <a:pt x="114014" y="228028"/>
                  </a:cubicBezTo>
                  <a:close/>
                  <a:moveTo>
                    <a:pt x="114014" y="19050"/>
                  </a:moveTo>
                  <a:cubicBezTo>
                    <a:pt x="61627" y="19050"/>
                    <a:pt x="19050" y="61627"/>
                    <a:pt x="19050" y="114014"/>
                  </a:cubicBezTo>
                  <a:cubicBezTo>
                    <a:pt x="19050" y="166402"/>
                    <a:pt x="61627" y="208978"/>
                    <a:pt x="114014" y="208978"/>
                  </a:cubicBezTo>
                  <a:cubicBezTo>
                    <a:pt x="166402" y="208978"/>
                    <a:pt x="208979" y="166402"/>
                    <a:pt x="208979" y="114014"/>
                  </a:cubicBezTo>
                  <a:cubicBezTo>
                    <a:pt x="208979" y="61627"/>
                    <a:pt x="166402" y="19050"/>
                    <a:pt x="114014" y="19050"/>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nvGrpSpPr>
            <p:cNvPr id="2807" name="Google Shape;2807;gb578b6c596_0_1426"/>
            <p:cNvGrpSpPr/>
            <p:nvPr/>
          </p:nvGrpSpPr>
          <p:grpSpPr>
            <a:xfrm>
              <a:off x="6052406" y="3351466"/>
              <a:ext cx="88391" cy="130587"/>
              <a:chOff x="6052406" y="3351466"/>
              <a:chExt cx="88391" cy="130587"/>
            </a:xfrm>
          </p:grpSpPr>
          <p:sp>
            <p:nvSpPr>
              <p:cNvPr id="2808" name="Google Shape;2808;gb578b6c596_0_1426"/>
              <p:cNvSpPr/>
              <p:nvPr/>
            </p:nvSpPr>
            <p:spPr>
              <a:xfrm>
                <a:off x="6052406" y="3364706"/>
                <a:ext cx="88391" cy="68198"/>
              </a:xfrm>
              <a:custGeom>
                <a:avLst/>
                <a:gdLst/>
                <a:ahLst/>
                <a:cxnLst/>
                <a:rect l="l" t="t" r="r" b="b"/>
                <a:pathLst>
                  <a:path w="88391" h="68198" extrusionOk="0">
                    <a:moveTo>
                      <a:pt x="54293" y="68199"/>
                    </a:moveTo>
                    <a:lnTo>
                      <a:pt x="34100" y="68199"/>
                    </a:lnTo>
                    <a:cubicBezTo>
                      <a:pt x="15335" y="68199"/>
                      <a:pt x="0" y="52864"/>
                      <a:pt x="0" y="34100"/>
                    </a:cubicBezTo>
                    <a:cubicBezTo>
                      <a:pt x="0" y="15335"/>
                      <a:pt x="15335" y="0"/>
                      <a:pt x="34100" y="0"/>
                    </a:cubicBezTo>
                    <a:lnTo>
                      <a:pt x="54293" y="0"/>
                    </a:lnTo>
                    <a:cubicBezTo>
                      <a:pt x="73057" y="0"/>
                      <a:pt x="88392" y="15335"/>
                      <a:pt x="88392" y="34100"/>
                    </a:cubicBezTo>
                    <a:lnTo>
                      <a:pt x="69342" y="34100"/>
                    </a:lnTo>
                    <a:cubicBezTo>
                      <a:pt x="69342" y="25813"/>
                      <a:pt x="62579" y="19050"/>
                      <a:pt x="54293" y="19050"/>
                    </a:cubicBezTo>
                    <a:lnTo>
                      <a:pt x="34100" y="19050"/>
                    </a:lnTo>
                    <a:cubicBezTo>
                      <a:pt x="25813" y="19050"/>
                      <a:pt x="19050" y="25813"/>
                      <a:pt x="19050" y="34100"/>
                    </a:cubicBezTo>
                    <a:cubicBezTo>
                      <a:pt x="19050" y="42386"/>
                      <a:pt x="25813" y="49149"/>
                      <a:pt x="34100" y="49149"/>
                    </a:cubicBezTo>
                    <a:lnTo>
                      <a:pt x="54293" y="49149"/>
                    </a:lnTo>
                    <a:lnTo>
                      <a:pt x="54293" y="68199"/>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09" name="Google Shape;2809;gb578b6c596_0_1426"/>
              <p:cNvSpPr/>
              <p:nvPr/>
            </p:nvSpPr>
            <p:spPr>
              <a:xfrm>
                <a:off x="6052406" y="3413855"/>
                <a:ext cx="88391" cy="68198"/>
              </a:xfrm>
              <a:custGeom>
                <a:avLst/>
                <a:gdLst/>
                <a:ahLst/>
                <a:cxnLst/>
                <a:rect l="l" t="t" r="r" b="b"/>
                <a:pathLst>
                  <a:path w="88391" h="68198" extrusionOk="0">
                    <a:moveTo>
                      <a:pt x="54293" y="68199"/>
                    </a:moveTo>
                    <a:lnTo>
                      <a:pt x="34100" y="68199"/>
                    </a:lnTo>
                    <a:cubicBezTo>
                      <a:pt x="15335" y="68199"/>
                      <a:pt x="0" y="52864"/>
                      <a:pt x="0" y="34100"/>
                    </a:cubicBezTo>
                    <a:lnTo>
                      <a:pt x="19050" y="34100"/>
                    </a:lnTo>
                    <a:cubicBezTo>
                      <a:pt x="19050" y="42386"/>
                      <a:pt x="25813" y="49149"/>
                      <a:pt x="34100" y="49149"/>
                    </a:cubicBezTo>
                    <a:lnTo>
                      <a:pt x="54293" y="49149"/>
                    </a:lnTo>
                    <a:cubicBezTo>
                      <a:pt x="62579" y="49149"/>
                      <a:pt x="69342" y="42386"/>
                      <a:pt x="69342" y="34100"/>
                    </a:cubicBezTo>
                    <a:cubicBezTo>
                      <a:pt x="69342" y="25813"/>
                      <a:pt x="62579" y="19050"/>
                      <a:pt x="54293" y="19050"/>
                    </a:cubicBezTo>
                    <a:lnTo>
                      <a:pt x="34100" y="19050"/>
                    </a:lnTo>
                    <a:lnTo>
                      <a:pt x="34100" y="0"/>
                    </a:lnTo>
                    <a:lnTo>
                      <a:pt x="54293" y="0"/>
                    </a:lnTo>
                    <a:cubicBezTo>
                      <a:pt x="73057" y="0"/>
                      <a:pt x="88392" y="15335"/>
                      <a:pt x="88392" y="34100"/>
                    </a:cubicBezTo>
                    <a:cubicBezTo>
                      <a:pt x="88392" y="52864"/>
                      <a:pt x="73152" y="68199"/>
                      <a:pt x="54293" y="68199"/>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10" name="Google Shape;2810;gb578b6c596_0_1426"/>
              <p:cNvSpPr/>
              <p:nvPr/>
            </p:nvSpPr>
            <p:spPr>
              <a:xfrm>
                <a:off x="6087077" y="3351466"/>
                <a:ext cx="19050" cy="22764"/>
              </a:xfrm>
              <a:custGeom>
                <a:avLst/>
                <a:gdLst/>
                <a:ahLst/>
                <a:cxnLst/>
                <a:rect l="l" t="t" r="r" b="b"/>
                <a:pathLst>
                  <a:path w="19050" h="22764" extrusionOk="0">
                    <a:moveTo>
                      <a:pt x="0" y="0"/>
                    </a:moveTo>
                    <a:lnTo>
                      <a:pt x="19050" y="0"/>
                    </a:lnTo>
                    <a:lnTo>
                      <a:pt x="19050" y="22765"/>
                    </a:lnTo>
                    <a:lnTo>
                      <a:pt x="0" y="22765"/>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811" name="Google Shape;2811;gb578b6c596_0_1426"/>
            <p:cNvGrpSpPr/>
            <p:nvPr/>
          </p:nvGrpSpPr>
          <p:grpSpPr>
            <a:xfrm>
              <a:off x="5877622" y="3413855"/>
              <a:ext cx="437959" cy="19050"/>
              <a:chOff x="5877622" y="3413855"/>
              <a:chExt cx="437959" cy="19050"/>
            </a:xfrm>
          </p:grpSpPr>
          <p:sp>
            <p:nvSpPr>
              <p:cNvPr id="2812" name="Google Shape;2812;gb578b6c596_0_1426"/>
              <p:cNvSpPr/>
              <p:nvPr/>
            </p:nvSpPr>
            <p:spPr>
              <a:xfrm>
                <a:off x="5877622" y="3413855"/>
                <a:ext cx="61436" cy="19050"/>
              </a:xfrm>
              <a:custGeom>
                <a:avLst/>
                <a:gdLst/>
                <a:ahLst/>
                <a:cxnLst/>
                <a:rect l="l" t="t" r="r" b="b"/>
                <a:pathLst>
                  <a:path w="61436" h="19050" extrusionOk="0">
                    <a:moveTo>
                      <a:pt x="0" y="0"/>
                    </a:moveTo>
                    <a:lnTo>
                      <a:pt x="61436" y="0"/>
                    </a:lnTo>
                    <a:lnTo>
                      <a:pt x="61436"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13" name="Google Shape;2813;gb578b6c596_0_1426"/>
              <p:cNvSpPr/>
              <p:nvPr/>
            </p:nvSpPr>
            <p:spPr>
              <a:xfrm>
                <a:off x="6254145" y="3413855"/>
                <a:ext cx="61436" cy="19050"/>
              </a:xfrm>
              <a:custGeom>
                <a:avLst/>
                <a:gdLst/>
                <a:ahLst/>
                <a:cxnLst/>
                <a:rect l="l" t="t" r="r" b="b"/>
                <a:pathLst>
                  <a:path w="61436" h="19050" extrusionOk="0">
                    <a:moveTo>
                      <a:pt x="0" y="0"/>
                    </a:moveTo>
                    <a:lnTo>
                      <a:pt x="61436" y="0"/>
                    </a:lnTo>
                    <a:lnTo>
                      <a:pt x="61436"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sp>
          <p:nvSpPr>
            <p:cNvPr id="2814" name="Google Shape;2814;gb578b6c596_0_1426"/>
            <p:cNvSpPr/>
            <p:nvPr/>
          </p:nvSpPr>
          <p:spPr>
            <a:xfrm>
              <a:off x="6087077" y="3472529"/>
              <a:ext cx="19050" cy="22764"/>
            </a:xfrm>
            <a:custGeom>
              <a:avLst/>
              <a:gdLst/>
              <a:ahLst/>
              <a:cxnLst/>
              <a:rect l="l" t="t" r="r" b="b"/>
              <a:pathLst>
                <a:path w="19050" h="22764" extrusionOk="0">
                  <a:moveTo>
                    <a:pt x="0" y="0"/>
                  </a:moveTo>
                  <a:lnTo>
                    <a:pt x="19050" y="0"/>
                  </a:lnTo>
                  <a:lnTo>
                    <a:pt x="19050" y="22765"/>
                  </a:lnTo>
                  <a:lnTo>
                    <a:pt x="0" y="22765"/>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sp>
        <p:nvSpPr>
          <p:cNvPr id="2815" name="Google Shape;2815;gb578b6c596_0_1426"/>
          <p:cNvSpPr txBox="1"/>
          <p:nvPr/>
        </p:nvSpPr>
        <p:spPr>
          <a:xfrm>
            <a:off x="7156238" y="3795740"/>
            <a:ext cx="1463019" cy="276828"/>
          </a:xfrm>
          <a:prstGeom prst="rect">
            <a:avLst/>
          </a:prstGeom>
          <a:noFill/>
          <a:ln>
            <a:noFill/>
          </a:ln>
        </p:spPr>
        <p:txBody>
          <a:bodyPr spcFirstLastPara="1" wrap="square" lIns="91402" tIns="45688" rIns="91402" bIns="45688" anchor="t" anchorCtr="0">
            <a:noAutofit/>
          </a:bodyPr>
          <a:lstStyle/>
          <a:p>
            <a:pPr defTabSz="914103" eaLnBrk="1" fontAlgn="auto" hangingPunct="1">
              <a:spcBef>
                <a:spcPts val="0"/>
              </a:spcBef>
              <a:spcAft>
                <a:spcPts val="0"/>
              </a:spcAft>
              <a:buClr>
                <a:srgbClr val="000000"/>
              </a:buClr>
              <a:buSzPts val="1200"/>
              <a:defRPr/>
            </a:pPr>
            <a:r>
              <a:rPr lang="en-US" sz="1200" kern="0">
                <a:solidFill>
                  <a:srgbClr val="FFFFFF"/>
                </a:solidFill>
                <a:latin typeface="AppD Sans" pitchFamily="2" charset="77"/>
                <a:ea typeface="Raleway"/>
                <a:cs typeface="CiscoSansTT" panose="020B0503020201020303" pitchFamily="34" charset="0"/>
                <a:sym typeface="Raleway"/>
              </a:rPr>
              <a:t>Conversion</a:t>
            </a:r>
            <a:endParaRPr sz="1400" kern="0">
              <a:solidFill>
                <a:srgbClr val="FFFFFF"/>
              </a:solidFill>
              <a:latin typeface="AppD Sans" pitchFamily="2" charset="77"/>
              <a:ea typeface="Raleway"/>
              <a:cs typeface="CiscoSansTT" panose="020B0503020201020303" pitchFamily="34" charset="0"/>
              <a:sym typeface="Raleway"/>
            </a:endParaRPr>
          </a:p>
        </p:txBody>
      </p:sp>
      <p:grpSp>
        <p:nvGrpSpPr>
          <p:cNvPr id="2816" name="Google Shape;2816;gb578b6c596_0_1426"/>
          <p:cNvGrpSpPr/>
          <p:nvPr/>
        </p:nvGrpSpPr>
        <p:grpSpPr>
          <a:xfrm>
            <a:off x="6877139" y="3816800"/>
            <a:ext cx="241161" cy="236204"/>
            <a:chOff x="5822949" y="3167062"/>
            <a:chExt cx="538447" cy="527494"/>
          </a:xfrm>
        </p:grpSpPr>
        <p:sp>
          <p:nvSpPr>
            <p:cNvPr id="2817" name="Google Shape;2817;gb578b6c596_0_1426"/>
            <p:cNvSpPr/>
            <p:nvPr/>
          </p:nvSpPr>
          <p:spPr>
            <a:xfrm>
              <a:off x="5822949" y="3167062"/>
              <a:ext cx="523875" cy="527494"/>
            </a:xfrm>
            <a:custGeom>
              <a:avLst/>
              <a:gdLst/>
              <a:ahLst/>
              <a:cxnLst/>
              <a:rect l="l" t="t" r="r" b="b"/>
              <a:pathLst>
                <a:path w="523875" h="527494" extrusionOk="0">
                  <a:moveTo>
                    <a:pt x="523875" y="527495"/>
                  </a:moveTo>
                  <a:lnTo>
                    <a:pt x="0" y="527495"/>
                  </a:lnTo>
                  <a:lnTo>
                    <a:pt x="0" y="0"/>
                  </a:lnTo>
                  <a:lnTo>
                    <a:pt x="19050" y="0"/>
                  </a:lnTo>
                  <a:lnTo>
                    <a:pt x="19050" y="508445"/>
                  </a:lnTo>
                  <a:lnTo>
                    <a:pt x="523875" y="508445"/>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18" name="Google Shape;2818;gb578b6c596_0_1426"/>
            <p:cNvSpPr/>
            <p:nvPr/>
          </p:nvSpPr>
          <p:spPr>
            <a:xfrm rot="-2700000">
              <a:off x="5775183" y="3537269"/>
              <a:ext cx="390833" cy="19060"/>
            </a:xfrm>
            <a:custGeom>
              <a:avLst/>
              <a:gdLst/>
              <a:ahLst/>
              <a:cxnLst/>
              <a:rect l="l" t="t" r="r" b="b"/>
              <a:pathLst>
                <a:path w="390616" h="19049" extrusionOk="0">
                  <a:moveTo>
                    <a:pt x="0" y="0"/>
                  </a:moveTo>
                  <a:lnTo>
                    <a:pt x="390617" y="0"/>
                  </a:lnTo>
                  <a:lnTo>
                    <a:pt x="390617"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19" name="Google Shape;2819;gb578b6c596_0_1426"/>
            <p:cNvSpPr/>
            <p:nvPr/>
          </p:nvSpPr>
          <p:spPr>
            <a:xfrm rot="-2700000">
              <a:off x="6018940" y="3383481"/>
              <a:ext cx="390833" cy="19060"/>
            </a:xfrm>
            <a:custGeom>
              <a:avLst/>
              <a:gdLst/>
              <a:ahLst/>
              <a:cxnLst/>
              <a:rect l="l" t="t" r="r" b="b"/>
              <a:pathLst>
                <a:path w="390616" h="19049" extrusionOk="0">
                  <a:moveTo>
                    <a:pt x="0" y="0"/>
                  </a:moveTo>
                  <a:lnTo>
                    <a:pt x="390617" y="0"/>
                  </a:lnTo>
                  <a:lnTo>
                    <a:pt x="390617"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20" name="Google Shape;2820;gb578b6c596_0_1426"/>
            <p:cNvSpPr/>
            <p:nvPr/>
          </p:nvSpPr>
          <p:spPr>
            <a:xfrm>
              <a:off x="6264051" y="3246024"/>
              <a:ext cx="97345" cy="97250"/>
            </a:xfrm>
            <a:custGeom>
              <a:avLst/>
              <a:gdLst/>
              <a:ahLst/>
              <a:cxnLst/>
              <a:rect l="l" t="t" r="r" b="b"/>
              <a:pathLst>
                <a:path w="97345" h="97250" extrusionOk="0">
                  <a:moveTo>
                    <a:pt x="97345" y="97250"/>
                  </a:moveTo>
                  <a:lnTo>
                    <a:pt x="78295" y="97250"/>
                  </a:lnTo>
                  <a:lnTo>
                    <a:pt x="78295" y="19050"/>
                  </a:lnTo>
                  <a:lnTo>
                    <a:pt x="0" y="19050"/>
                  </a:lnTo>
                  <a:lnTo>
                    <a:pt x="0" y="0"/>
                  </a:lnTo>
                  <a:lnTo>
                    <a:pt x="97345" y="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sp>
        <p:nvSpPr>
          <p:cNvPr id="2821" name="Google Shape;2821;gb578b6c596_0_1426"/>
          <p:cNvSpPr txBox="1"/>
          <p:nvPr/>
        </p:nvSpPr>
        <p:spPr>
          <a:xfrm>
            <a:off x="7156238" y="4417750"/>
            <a:ext cx="1463019" cy="276828"/>
          </a:xfrm>
          <a:prstGeom prst="rect">
            <a:avLst/>
          </a:prstGeom>
          <a:noFill/>
          <a:ln>
            <a:noFill/>
          </a:ln>
        </p:spPr>
        <p:txBody>
          <a:bodyPr spcFirstLastPara="1" wrap="square" lIns="91402" tIns="45688" rIns="91402" bIns="45688" anchor="t" anchorCtr="0">
            <a:noAutofit/>
          </a:bodyPr>
          <a:lstStyle/>
          <a:p>
            <a:pPr defTabSz="914103" eaLnBrk="1" fontAlgn="auto" hangingPunct="1">
              <a:spcBef>
                <a:spcPts val="0"/>
              </a:spcBef>
              <a:spcAft>
                <a:spcPts val="0"/>
              </a:spcAft>
              <a:buClr>
                <a:srgbClr val="000000"/>
              </a:buClr>
              <a:buSzPts val="1200"/>
              <a:defRPr/>
            </a:pPr>
            <a:r>
              <a:rPr lang="en-US" sz="1200" kern="0">
                <a:solidFill>
                  <a:srgbClr val="FFFFFF"/>
                </a:solidFill>
                <a:latin typeface="AppD Sans" pitchFamily="2" charset="77"/>
                <a:ea typeface="Raleway"/>
                <a:cs typeface="CiscoSansTT" panose="020B0503020201020303" pitchFamily="34" charset="0"/>
                <a:sym typeface="Raleway"/>
              </a:rPr>
              <a:t>3</a:t>
            </a:r>
            <a:r>
              <a:rPr lang="en-US" sz="1200" kern="0" baseline="30000">
                <a:solidFill>
                  <a:srgbClr val="FFFFFF"/>
                </a:solidFill>
                <a:latin typeface="AppD Sans" pitchFamily="2" charset="77"/>
                <a:ea typeface="Raleway"/>
                <a:cs typeface="CiscoSansTT" panose="020B0503020201020303" pitchFamily="34" charset="0"/>
                <a:sym typeface="Raleway"/>
              </a:rPr>
              <a:t>rd</a:t>
            </a:r>
            <a:r>
              <a:rPr lang="en-US" sz="1200" kern="0">
                <a:solidFill>
                  <a:srgbClr val="FFFFFF"/>
                </a:solidFill>
                <a:latin typeface="AppD Sans" pitchFamily="2" charset="77"/>
                <a:ea typeface="Raleway"/>
                <a:cs typeface="CiscoSansTT" panose="020B0503020201020303" pitchFamily="34" charset="0"/>
                <a:sym typeface="Raleway"/>
              </a:rPr>
              <a:t> Party SaaS service</a:t>
            </a:r>
            <a:endParaRPr sz="1400" kern="0">
              <a:solidFill>
                <a:srgbClr val="FFFFFF"/>
              </a:solidFill>
              <a:latin typeface="AppD Sans" pitchFamily="2" charset="77"/>
              <a:ea typeface="Raleway"/>
              <a:cs typeface="CiscoSansTT" panose="020B0503020201020303" pitchFamily="34" charset="0"/>
              <a:sym typeface="Raleway"/>
            </a:endParaRPr>
          </a:p>
        </p:txBody>
      </p:sp>
      <p:grpSp>
        <p:nvGrpSpPr>
          <p:cNvPr id="2822" name="Google Shape;2822;gb578b6c596_0_1426"/>
          <p:cNvGrpSpPr/>
          <p:nvPr/>
        </p:nvGrpSpPr>
        <p:grpSpPr>
          <a:xfrm>
            <a:off x="6860742" y="4432421"/>
            <a:ext cx="277302" cy="249110"/>
            <a:chOff x="5818187" y="3181350"/>
            <a:chExt cx="554639" cy="498347"/>
          </a:xfrm>
        </p:grpSpPr>
        <p:grpSp>
          <p:nvGrpSpPr>
            <p:cNvPr id="2823" name="Google Shape;2823;gb578b6c596_0_1426"/>
            <p:cNvGrpSpPr/>
            <p:nvPr/>
          </p:nvGrpSpPr>
          <p:grpSpPr>
            <a:xfrm>
              <a:off x="5818187" y="3181350"/>
              <a:ext cx="554639" cy="498347"/>
              <a:chOff x="5818187" y="3181350"/>
              <a:chExt cx="554639" cy="498347"/>
            </a:xfrm>
          </p:grpSpPr>
          <p:sp>
            <p:nvSpPr>
              <p:cNvPr id="2824" name="Google Shape;2824;gb578b6c596_0_1426"/>
              <p:cNvSpPr/>
              <p:nvPr/>
            </p:nvSpPr>
            <p:spPr>
              <a:xfrm rot="-3598236">
                <a:off x="5902969" y="3420235"/>
                <a:ext cx="197471" cy="19033"/>
              </a:xfrm>
              <a:custGeom>
                <a:avLst/>
                <a:gdLst/>
                <a:ahLst/>
                <a:cxnLst/>
                <a:rect l="l" t="t" r="r" b="b"/>
                <a:pathLst>
                  <a:path w="197646" h="19050" extrusionOk="0">
                    <a:moveTo>
                      <a:pt x="0" y="0"/>
                    </a:moveTo>
                    <a:lnTo>
                      <a:pt x="197647" y="0"/>
                    </a:lnTo>
                    <a:lnTo>
                      <a:pt x="197647"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25" name="Google Shape;2825;gb578b6c596_0_1426"/>
              <p:cNvSpPr/>
              <p:nvPr/>
            </p:nvSpPr>
            <p:spPr>
              <a:xfrm rot="-1801764">
                <a:off x="6179154" y="3330966"/>
                <a:ext cx="19032" cy="194894"/>
              </a:xfrm>
              <a:custGeom>
                <a:avLst/>
                <a:gdLst/>
                <a:ahLst/>
                <a:cxnLst/>
                <a:rect l="l" t="t" r="r" b="b"/>
                <a:pathLst>
                  <a:path w="19049" h="195067" extrusionOk="0">
                    <a:moveTo>
                      <a:pt x="0" y="0"/>
                    </a:moveTo>
                    <a:lnTo>
                      <a:pt x="19050" y="0"/>
                    </a:lnTo>
                    <a:lnTo>
                      <a:pt x="19050" y="195068"/>
                    </a:lnTo>
                    <a:lnTo>
                      <a:pt x="0" y="195068"/>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26" name="Google Shape;2826;gb578b6c596_0_1426"/>
              <p:cNvSpPr/>
              <p:nvPr/>
            </p:nvSpPr>
            <p:spPr>
              <a:xfrm>
                <a:off x="5993828" y="3577590"/>
                <a:ext cx="203358" cy="19050"/>
              </a:xfrm>
              <a:custGeom>
                <a:avLst/>
                <a:gdLst/>
                <a:ahLst/>
                <a:cxnLst/>
                <a:rect l="l" t="t" r="r" b="b"/>
                <a:pathLst>
                  <a:path w="203358" h="19050" extrusionOk="0">
                    <a:moveTo>
                      <a:pt x="0" y="0"/>
                    </a:moveTo>
                    <a:lnTo>
                      <a:pt x="203359" y="0"/>
                    </a:lnTo>
                    <a:lnTo>
                      <a:pt x="203359"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27" name="Google Shape;2827;gb578b6c596_0_1426"/>
              <p:cNvSpPr/>
              <p:nvPr/>
            </p:nvSpPr>
            <p:spPr>
              <a:xfrm>
                <a:off x="6002876" y="3181350"/>
                <a:ext cx="185166" cy="185166"/>
              </a:xfrm>
              <a:custGeom>
                <a:avLst/>
                <a:gdLst/>
                <a:ahLst/>
                <a:cxnLst/>
                <a:rect l="l" t="t" r="r" b="b"/>
                <a:pathLst>
                  <a:path w="185166" h="185166" extrusionOk="0">
                    <a:moveTo>
                      <a:pt x="92583" y="185166"/>
                    </a:moveTo>
                    <a:cubicBezTo>
                      <a:pt x="41529" y="185166"/>
                      <a:pt x="0" y="143637"/>
                      <a:pt x="0" y="92583"/>
                    </a:cubicBezTo>
                    <a:cubicBezTo>
                      <a:pt x="0" y="41529"/>
                      <a:pt x="41529" y="0"/>
                      <a:pt x="92583" y="0"/>
                    </a:cubicBezTo>
                    <a:cubicBezTo>
                      <a:pt x="143637" y="0"/>
                      <a:pt x="185166" y="41529"/>
                      <a:pt x="185166" y="92583"/>
                    </a:cubicBezTo>
                    <a:cubicBezTo>
                      <a:pt x="185166" y="143637"/>
                      <a:pt x="143637" y="185166"/>
                      <a:pt x="92583" y="185166"/>
                    </a:cubicBezTo>
                    <a:close/>
                    <a:moveTo>
                      <a:pt x="92583" y="19050"/>
                    </a:moveTo>
                    <a:cubicBezTo>
                      <a:pt x="52007" y="19050"/>
                      <a:pt x="19050" y="52007"/>
                      <a:pt x="19050" y="92583"/>
                    </a:cubicBezTo>
                    <a:cubicBezTo>
                      <a:pt x="19050" y="133160"/>
                      <a:pt x="52007" y="166116"/>
                      <a:pt x="92583" y="166116"/>
                    </a:cubicBezTo>
                    <a:cubicBezTo>
                      <a:pt x="133160" y="166116"/>
                      <a:pt x="166116" y="133160"/>
                      <a:pt x="166116" y="92583"/>
                    </a:cubicBezTo>
                    <a:cubicBezTo>
                      <a:pt x="166116" y="52007"/>
                      <a:pt x="133160" y="19050"/>
                      <a:pt x="92583" y="19050"/>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28" name="Google Shape;2828;gb578b6c596_0_1426"/>
              <p:cNvSpPr/>
              <p:nvPr/>
            </p:nvSpPr>
            <p:spPr>
              <a:xfrm>
                <a:off x="5818187" y="3494532"/>
                <a:ext cx="185166" cy="185165"/>
              </a:xfrm>
              <a:custGeom>
                <a:avLst/>
                <a:gdLst/>
                <a:ahLst/>
                <a:cxnLst/>
                <a:rect l="l" t="t" r="r" b="b"/>
                <a:pathLst>
                  <a:path w="185166" h="185165" extrusionOk="0">
                    <a:moveTo>
                      <a:pt x="92583" y="185166"/>
                    </a:moveTo>
                    <a:cubicBezTo>
                      <a:pt x="41529" y="185166"/>
                      <a:pt x="0" y="143637"/>
                      <a:pt x="0" y="92583"/>
                    </a:cubicBezTo>
                    <a:cubicBezTo>
                      <a:pt x="0" y="41529"/>
                      <a:pt x="41529" y="0"/>
                      <a:pt x="92583" y="0"/>
                    </a:cubicBezTo>
                    <a:cubicBezTo>
                      <a:pt x="143637" y="0"/>
                      <a:pt x="185166" y="41529"/>
                      <a:pt x="185166" y="92583"/>
                    </a:cubicBezTo>
                    <a:cubicBezTo>
                      <a:pt x="185166" y="143637"/>
                      <a:pt x="143637" y="185166"/>
                      <a:pt x="92583" y="185166"/>
                    </a:cubicBezTo>
                    <a:close/>
                    <a:moveTo>
                      <a:pt x="92583" y="19050"/>
                    </a:moveTo>
                    <a:cubicBezTo>
                      <a:pt x="52007" y="19050"/>
                      <a:pt x="19050" y="52102"/>
                      <a:pt x="19050" y="92583"/>
                    </a:cubicBezTo>
                    <a:cubicBezTo>
                      <a:pt x="19050" y="133064"/>
                      <a:pt x="52007" y="166116"/>
                      <a:pt x="92583" y="166116"/>
                    </a:cubicBezTo>
                    <a:cubicBezTo>
                      <a:pt x="133160" y="166116"/>
                      <a:pt x="166116" y="133160"/>
                      <a:pt x="166116" y="92583"/>
                    </a:cubicBezTo>
                    <a:cubicBezTo>
                      <a:pt x="166116" y="52006"/>
                      <a:pt x="133064" y="19050"/>
                      <a:pt x="92583" y="19050"/>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29" name="Google Shape;2829;gb578b6c596_0_1426"/>
              <p:cNvSpPr/>
              <p:nvPr/>
            </p:nvSpPr>
            <p:spPr>
              <a:xfrm>
                <a:off x="6187661" y="3494532"/>
                <a:ext cx="185165" cy="185165"/>
              </a:xfrm>
              <a:custGeom>
                <a:avLst/>
                <a:gdLst/>
                <a:ahLst/>
                <a:cxnLst/>
                <a:rect l="l" t="t" r="r" b="b"/>
                <a:pathLst>
                  <a:path w="185165" h="185165" extrusionOk="0">
                    <a:moveTo>
                      <a:pt x="92583" y="185166"/>
                    </a:moveTo>
                    <a:cubicBezTo>
                      <a:pt x="41529" y="185166"/>
                      <a:pt x="0" y="143637"/>
                      <a:pt x="0" y="92583"/>
                    </a:cubicBezTo>
                    <a:cubicBezTo>
                      <a:pt x="0" y="41529"/>
                      <a:pt x="41529" y="0"/>
                      <a:pt x="92583" y="0"/>
                    </a:cubicBezTo>
                    <a:cubicBezTo>
                      <a:pt x="143637" y="0"/>
                      <a:pt x="185166" y="41529"/>
                      <a:pt x="185166" y="92583"/>
                    </a:cubicBezTo>
                    <a:cubicBezTo>
                      <a:pt x="185166" y="143637"/>
                      <a:pt x="143637" y="185166"/>
                      <a:pt x="92583" y="185166"/>
                    </a:cubicBezTo>
                    <a:close/>
                    <a:moveTo>
                      <a:pt x="92583" y="19050"/>
                    </a:moveTo>
                    <a:cubicBezTo>
                      <a:pt x="52006" y="19050"/>
                      <a:pt x="19050" y="52006"/>
                      <a:pt x="19050" y="92583"/>
                    </a:cubicBezTo>
                    <a:cubicBezTo>
                      <a:pt x="19050" y="133160"/>
                      <a:pt x="52006" y="166116"/>
                      <a:pt x="92583" y="166116"/>
                    </a:cubicBezTo>
                    <a:cubicBezTo>
                      <a:pt x="133160" y="166116"/>
                      <a:pt x="166116" y="133160"/>
                      <a:pt x="166116" y="92583"/>
                    </a:cubicBezTo>
                    <a:cubicBezTo>
                      <a:pt x="166116" y="52006"/>
                      <a:pt x="133160" y="19050"/>
                      <a:pt x="92583" y="19050"/>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sp>
          <p:nvSpPr>
            <p:cNvPr id="2830" name="Google Shape;2830;gb578b6c596_0_1426"/>
            <p:cNvSpPr/>
            <p:nvPr/>
          </p:nvSpPr>
          <p:spPr>
            <a:xfrm rot="-1801764">
              <a:off x="6212027" y="3485476"/>
              <a:ext cx="19032" cy="76035"/>
            </a:xfrm>
            <a:custGeom>
              <a:avLst/>
              <a:gdLst/>
              <a:ahLst/>
              <a:cxnLst/>
              <a:rect l="l" t="t" r="r" b="b"/>
              <a:pathLst>
                <a:path w="19049" h="76103" extrusionOk="0">
                  <a:moveTo>
                    <a:pt x="0" y="0"/>
                  </a:moveTo>
                  <a:lnTo>
                    <a:pt x="19050" y="0"/>
                  </a:lnTo>
                  <a:lnTo>
                    <a:pt x="19050" y="76103"/>
                  </a:lnTo>
                  <a:lnTo>
                    <a:pt x="0" y="76103"/>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31" name="Google Shape;2831;gb578b6c596_0_1426"/>
            <p:cNvSpPr/>
            <p:nvPr/>
          </p:nvSpPr>
          <p:spPr>
            <a:xfrm>
              <a:off x="5965824" y="3558540"/>
              <a:ext cx="55626" cy="19050"/>
            </a:xfrm>
            <a:custGeom>
              <a:avLst/>
              <a:gdLst/>
              <a:ahLst/>
              <a:cxnLst/>
              <a:rect l="l" t="t" r="r" b="b"/>
              <a:pathLst>
                <a:path w="55626" h="19050" extrusionOk="0">
                  <a:moveTo>
                    <a:pt x="0" y="0"/>
                  </a:moveTo>
                  <a:lnTo>
                    <a:pt x="55626" y="0"/>
                  </a:lnTo>
                  <a:lnTo>
                    <a:pt x="55626"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sp>
        <p:nvSpPr>
          <p:cNvPr id="2832" name="Google Shape;2832;gb578b6c596_0_1426"/>
          <p:cNvSpPr txBox="1"/>
          <p:nvPr/>
        </p:nvSpPr>
        <p:spPr>
          <a:xfrm>
            <a:off x="7156238" y="5039760"/>
            <a:ext cx="1463019" cy="276828"/>
          </a:xfrm>
          <a:prstGeom prst="rect">
            <a:avLst/>
          </a:prstGeom>
          <a:noFill/>
          <a:ln>
            <a:noFill/>
          </a:ln>
        </p:spPr>
        <p:txBody>
          <a:bodyPr spcFirstLastPara="1" wrap="square" lIns="91402" tIns="45688" rIns="91402" bIns="45688" anchor="t" anchorCtr="0">
            <a:noAutofit/>
          </a:bodyPr>
          <a:lstStyle/>
          <a:p>
            <a:pPr defTabSz="914103" eaLnBrk="1" fontAlgn="auto" hangingPunct="1">
              <a:spcBef>
                <a:spcPts val="0"/>
              </a:spcBef>
              <a:spcAft>
                <a:spcPts val="0"/>
              </a:spcAft>
              <a:buClr>
                <a:srgbClr val="000000"/>
              </a:buClr>
              <a:buSzPts val="1200"/>
              <a:defRPr/>
            </a:pPr>
            <a:r>
              <a:rPr lang="en-US" sz="1200" kern="0">
                <a:solidFill>
                  <a:srgbClr val="FFFFFF"/>
                </a:solidFill>
                <a:latin typeface="AppD Sans" pitchFamily="2" charset="77"/>
                <a:ea typeface="Raleway"/>
                <a:cs typeface="CiscoSansTT" panose="020B0503020201020303" pitchFamily="34" charset="0"/>
                <a:sym typeface="Raleway"/>
              </a:rPr>
              <a:t>User journey</a:t>
            </a:r>
            <a:endParaRPr sz="1400" kern="0">
              <a:solidFill>
                <a:srgbClr val="FFFFFF"/>
              </a:solidFill>
              <a:latin typeface="AppD Sans" pitchFamily="2" charset="77"/>
              <a:ea typeface="Raleway"/>
              <a:cs typeface="CiscoSansTT" panose="020B0503020201020303" pitchFamily="34" charset="0"/>
              <a:sym typeface="Raleway"/>
            </a:endParaRPr>
          </a:p>
        </p:txBody>
      </p:sp>
      <p:grpSp>
        <p:nvGrpSpPr>
          <p:cNvPr id="2833" name="Google Shape;2833;gb578b6c596_0_1426"/>
          <p:cNvGrpSpPr/>
          <p:nvPr/>
        </p:nvGrpSpPr>
        <p:grpSpPr>
          <a:xfrm>
            <a:off x="6858303" y="5063537"/>
            <a:ext cx="279610" cy="227511"/>
            <a:chOff x="5784849" y="3176587"/>
            <a:chExt cx="614552" cy="500157"/>
          </a:xfrm>
        </p:grpSpPr>
        <p:sp>
          <p:nvSpPr>
            <p:cNvPr id="2834" name="Google Shape;2834;gb578b6c596_0_1426"/>
            <p:cNvSpPr/>
            <p:nvPr/>
          </p:nvSpPr>
          <p:spPr>
            <a:xfrm>
              <a:off x="5784849" y="3176587"/>
              <a:ext cx="614552" cy="500157"/>
            </a:xfrm>
            <a:custGeom>
              <a:avLst/>
              <a:gdLst/>
              <a:ahLst/>
              <a:cxnLst/>
              <a:rect l="l" t="t" r="r" b="b"/>
              <a:pathLst>
                <a:path w="614552" h="500157" extrusionOk="0">
                  <a:moveTo>
                    <a:pt x="552641" y="500158"/>
                  </a:moveTo>
                  <a:lnTo>
                    <a:pt x="61913" y="500158"/>
                  </a:lnTo>
                  <a:cubicBezTo>
                    <a:pt x="27813" y="500158"/>
                    <a:pt x="0" y="472345"/>
                    <a:pt x="0" y="438245"/>
                  </a:cubicBezTo>
                  <a:lnTo>
                    <a:pt x="0" y="61913"/>
                  </a:lnTo>
                  <a:cubicBezTo>
                    <a:pt x="0" y="27813"/>
                    <a:pt x="27813" y="0"/>
                    <a:pt x="61913" y="0"/>
                  </a:cubicBezTo>
                  <a:lnTo>
                    <a:pt x="552641" y="0"/>
                  </a:lnTo>
                  <a:cubicBezTo>
                    <a:pt x="586740" y="0"/>
                    <a:pt x="614553" y="27813"/>
                    <a:pt x="614553" y="61913"/>
                  </a:cubicBezTo>
                  <a:lnTo>
                    <a:pt x="614553" y="78581"/>
                  </a:lnTo>
                  <a:lnTo>
                    <a:pt x="19050" y="78581"/>
                  </a:lnTo>
                  <a:lnTo>
                    <a:pt x="19050" y="438245"/>
                  </a:lnTo>
                  <a:cubicBezTo>
                    <a:pt x="19050" y="461867"/>
                    <a:pt x="38291" y="481108"/>
                    <a:pt x="61913" y="481108"/>
                  </a:cubicBezTo>
                  <a:lnTo>
                    <a:pt x="552641" y="481108"/>
                  </a:lnTo>
                  <a:cubicBezTo>
                    <a:pt x="576263" y="481108"/>
                    <a:pt x="595503" y="461867"/>
                    <a:pt x="595503" y="438245"/>
                  </a:cubicBezTo>
                  <a:lnTo>
                    <a:pt x="595503" y="103918"/>
                  </a:lnTo>
                  <a:lnTo>
                    <a:pt x="614553" y="103918"/>
                  </a:lnTo>
                  <a:lnTo>
                    <a:pt x="614553" y="438245"/>
                  </a:lnTo>
                  <a:cubicBezTo>
                    <a:pt x="614553" y="472440"/>
                    <a:pt x="586835" y="500158"/>
                    <a:pt x="552641" y="500158"/>
                  </a:cubicBezTo>
                  <a:close/>
                  <a:moveTo>
                    <a:pt x="19145" y="59531"/>
                  </a:moveTo>
                  <a:lnTo>
                    <a:pt x="595503" y="59531"/>
                  </a:lnTo>
                  <a:cubicBezTo>
                    <a:pt x="594265" y="37052"/>
                    <a:pt x="575501" y="19050"/>
                    <a:pt x="552641" y="19050"/>
                  </a:cubicBezTo>
                  <a:lnTo>
                    <a:pt x="61913" y="19050"/>
                  </a:lnTo>
                  <a:cubicBezTo>
                    <a:pt x="39053" y="19050"/>
                    <a:pt x="20384" y="37052"/>
                    <a:pt x="19145" y="59531"/>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nvGrpSpPr>
            <p:cNvPr id="2835" name="Google Shape;2835;gb578b6c596_0_1426"/>
            <p:cNvGrpSpPr/>
            <p:nvPr/>
          </p:nvGrpSpPr>
          <p:grpSpPr>
            <a:xfrm>
              <a:off x="5987826" y="3323843"/>
              <a:ext cx="208597" cy="245935"/>
              <a:chOff x="5987826" y="3323843"/>
              <a:chExt cx="208597" cy="245935"/>
            </a:xfrm>
          </p:grpSpPr>
          <p:sp>
            <p:nvSpPr>
              <p:cNvPr id="2836" name="Google Shape;2836;gb578b6c596_0_1426"/>
              <p:cNvSpPr/>
              <p:nvPr/>
            </p:nvSpPr>
            <p:spPr>
              <a:xfrm>
                <a:off x="5987826" y="3465480"/>
                <a:ext cx="208597" cy="104298"/>
              </a:xfrm>
              <a:custGeom>
                <a:avLst/>
                <a:gdLst/>
                <a:ahLst/>
                <a:cxnLst/>
                <a:rect l="l" t="t" r="r" b="b"/>
                <a:pathLst>
                  <a:path w="208597" h="104298" extrusionOk="0">
                    <a:moveTo>
                      <a:pt x="208598" y="104299"/>
                    </a:moveTo>
                    <a:lnTo>
                      <a:pt x="189548" y="104299"/>
                    </a:lnTo>
                    <a:cubicBezTo>
                      <a:pt x="189548" y="57340"/>
                      <a:pt x="151352" y="19050"/>
                      <a:pt x="104299" y="19050"/>
                    </a:cubicBezTo>
                    <a:cubicBezTo>
                      <a:pt x="57341" y="19050"/>
                      <a:pt x="19050" y="57245"/>
                      <a:pt x="19050" y="104299"/>
                    </a:cubicBezTo>
                    <a:lnTo>
                      <a:pt x="0" y="104299"/>
                    </a:lnTo>
                    <a:cubicBezTo>
                      <a:pt x="0" y="46768"/>
                      <a:pt x="46768" y="0"/>
                      <a:pt x="104299" y="0"/>
                    </a:cubicBezTo>
                    <a:cubicBezTo>
                      <a:pt x="161830" y="0"/>
                      <a:pt x="208598" y="46768"/>
                      <a:pt x="208598" y="104299"/>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37" name="Google Shape;2837;gb578b6c596_0_1426"/>
              <p:cNvSpPr/>
              <p:nvPr/>
            </p:nvSpPr>
            <p:spPr>
              <a:xfrm>
                <a:off x="6028117" y="3323843"/>
                <a:ext cx="128015" cy="128015"/>
              </a:xfrm>
              <a:custGeom>
                <a:avLst/>
                <a:gdLst/>
                <a:ahLst/>
                <a:cxnLst/>
                <a:rect l="l" t="t" r="r" b="b"/>
                <a:pathLst>
                  <a:path w="128015" h="128015" extrusionOk="0">
                    <a:moveTo>
                      <a:pt x="64008" y="128016"/>
                    </a:moveTo>
                    <a:cubicBezTo>
                      <a:pt x="28765" y="128016"/>
                      <a:pt x="0" y="99346"/>
                      <a:pt x="0" y="64008"/>
                    </a:cubicBezTo>
                    <a:cubicBezTo>
                      <a:pt x="0" y="28765"/>
                      <a:pt x="28670" y="0"/>
                      <a:pt x="64008" y="0"/>
                    </a:cubicBezTo>
                    <a:cubicBezTo>
                      <a:pt x="99250" y="0"/>
                      <a:pt x="128016" y="28670"/>
                      <a:pt x="128016" y="64008"/>
                    </a:cubicBezTo>
                    <a:cubicBezTo>
                      <a:pt x="128016" y="99250"/>
                      <a:pt x="99346" y="128016"/>
                      <a:pt x="64008" y="128016"/>
                    </a:cubicBezTo>
                    <a:close/>
                    <a:moveTo>
                      <a:pt x="64008" y="19050"/>
                    </a:moveTo>
                    <a:cubicBezTo>
                      <a:pt x="39243" y="19050"/>
                      <a:pt x="19050" y="39243"/>
                      <a:pt x="19050" y="64008"/>
                    </a:cubicBezTo>
                    <a:cubicBezTo>
                      <a:pt x="19050" y="88773"/>
                      <a:pt x="39243" y="108966"/>
                      <a:pt x="64008" y="108966"/>
                    </a:cubicBezTo>
                    <a:cubicBezTo>
                      <a:pt x="88773" y="108966"/>
                      <a:pt x="108966" y="88773"/>
                      <a:pt x="108966" y="64008"/>
                    </a:cubicBezTo>
                    <a:cubicBezTo>
                      <a:pt x="108966" y="39243"/>
                      <a:pt x="88773" y="19050"/>
                      <a:pt x="64008" y="19050"/>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grpSp>
        <p:nvGrpSpPr>
          <p:cNvPr id="2838" name="Google Shape;2838;gb578b6c596_0_1426"/>
          <p:cNvGrpSpPr/>
          <p:nvPr/>
        </p:nvGrpSpPr>
        <p:grpSpPr>
          <a:xfrm>
            <a:off x="916155" y="2707804"/>
            <a:ext cx="1797031" cy="2839498"/>
            <a:chOff x="914532" y="2328812"/>
            <a:chExt cx="1796959" cy="2840237"/>
          </a:xfrm>
          <a:solidFill>
            <a:schemeClr val="accent3"/>
          </a:solidFill>
        </p:grpSpPr>
        <p:grpSp>
          <p:nvGrpSpPr>
            <p:cNvPr id="2839" name="Google Shape;2839;gb578b6c596_0_1426"/>
            <p:cNvGrpSpPr/>
            <p:nvPr/>
          </p:nvGrpSpPr>
          <p:grpSpPr>
            <a:xfrm>
              <a:off x="914532" y="2328812"/>
              <a:ext cx="1796959" cy="121966"/>
              <a:chOff x="876017" y="2328845"/>
              <a:chExt cx="3014021" cy="204573"/>
            </a:xfrm>
            <a:grpFill/>
          </p:grpSpPr>
          <p:sp>
            <p:nvSpPr>
              <p:cNvPr id="2840" name="Google Shape;2840;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41" name="Google Shape;2841;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42" name="Google Shape;2842;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43" name="Google Shape;2843;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44" name="Google Shape;2844;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45" name="Google Shape;2845;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46" name="Google Shape;2846;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47" name="Google Shape;2847;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48" name="Google Shape;2848;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49" name="Google Shape;2849;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50" name="Google Shape;2850;gb578b6c596_0_1426"/>
              <p:cNvSpPr/>
              <p:nvPr/>
            </p:nvSpPr>
            <p:spPr>
              <a:xfrm>
                <a:off x="3685465"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851" name="Google Shape;2851;gb578b6c596_0_1426"/>
            <p:cNvGrpSpPr/>
            <p:nvPr/>
          </p:nvGrpSpPr>
          <p:grpSpPr>
            <a:xfrm>
              <a:off x="1022934" y="2498704"/>
              <a:ext cx="1629461" cy="121966"/>
              <a:chOff x="876017" y="2328845"/>
              <a:chExt cx="2733078" cy="204573"/>
            </a:xfrm>
            <a:grpFill/>
          </p:grpSpPr>
          <p:sp>
            <p:nvSpPr>
              <p:cNvPr id="2852" name="Google Shape;2852;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53" name="Google Shape;2853;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54" name="Google Shape;2854;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55" name="Google Shape;2855;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56" name="Google Shape;2856;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57" name="Google Shape;2857;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58" name="Google Shape;2858;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59" name="Google Shape;2859;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60" name="Google Shape;2860;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61" name="Google Shape;2861;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862" name="Google Shape;2862;gb578b6c596_0_1426"/>
            <p:cNvGrpSpPr/>
            <p:nvPr/>
          </p:nvGrpSpPr>
          <p:grpSpPr>
            <a:xfrm>
              <a:off x="914532" y="2668596"/>
              <a:ext cx="1796959" cy="121966"/>
              <a:chOff x="876017" y="2328845"/>
              <a:chExt cx="3014021" cy="204573"/>
            </a:xfrm>
            <a:grpFill/>
          </p:grpSpPr>
          <p:sp>
            <p:nvSpPr>
              <p:cNvPr id="2863" name="Google Shape;2863;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64" name="Google Shape;2864;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65" name="Google Shape;2865;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66" name="Google Shape;2866;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67" name="Google Shape;2867;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68" name="Google Shape;2868;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69" name="Google Shape;2869;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70" name="Google Shape;2870;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71" name="Google Shape;2871;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72" name="Google Shape;2872;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73" name="Google Shape;2873;gb578b6c596_0_1426"/>
              <p:cNvSpPr/>
              <p:nvPr/>
            </p:nvSpPr>
            <p:spPr>
              <a:xfrm>
                <a:off x="3685465"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874" name="Google Shape;2874;gb578b6c596_0_1426"/>
            <p:cNvGrpSpPr/>
            <p:nvPr/>
          </p:nvGrpSpPr>
          <p:grpSpPr>
            <a:xfrm>
              <a:off x="1022934" y="2838488"/>
              <a:ext cx="1629461" cy="121966"/>
              <a:chOff x="876017" y="2328845"/>
              <a:chExt cx="2733078" cy="204573"/>
            </a:xfrm>
            <a:grpFill/>
          </p:grpSpPr>
          <p:sp>
            <p:nvSpPr>
              <p:cNvPr id="2875" name="Google Shape;2875;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76" name="Google Shape;2876;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77" name="Google Shape;2877;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78" name="Google Shape;2878;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79" name="Google Shape;2879;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80" name="Google Shape;2880;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81" name="Google Shape;2881;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82" name="Google Shape;2882;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83" name="Google Shape;2883;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84" name="Google Shape;2884;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885" name="Google Shape;2885;gb578b6c596_0_1426"/>
            <p:cNvGrpSpPr/>
            <p:nvPr/>
          </p:nvGrpSpPr>
          <p:grpSpPr>
            <a:xfrm>
              <a:off x="1022934" y="3518056"/>
              <a:ext cx="1629461" cy="121966"/>
              <a:chOff x="876017" y="2328845"/>
              <a:chExt cx="2733078" cy="204573"/>
            </a:xfrm>
            <a:grpFill/>
          </p:grpSpPr>
          <p:sp>
            <p:nvSpPr>
              <p:cNvPr id="2886" name="Google Shape;2886;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87" name="Google Shape;2887;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88" name="Google Shape;2888;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89" name="Google Shape;2889;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90" name="Google Shape;2890;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91" name="Google Shape;2891;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92" name="Google Shape;2892;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93" name="Google Shape;2893;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94" name="Google Shape;2894;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95" name="Google Shape;2895;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896" name="Google Shape;2896;gb578b6c596_0_1426"/>
            <p:cNvGrpSpPr/>
            <p:nvPr/>
          </p:nvGrpSpPr>
          <p:grpSpPr>
            <a:xfrm>
              <a:off x="914532" y="3687948"/>
              <a:ext cx="1796959" cy="121966"/>
              <a:chOff x="876017" y="2328845"/>
              <a:chExt cx="3014021" cy="204573"/>
            </a:xfrm>
            <a:grpFill/>
          </p:grpSpPr>
          <p:sp>
            <p:nvSpPr>
              <p:cNvPr id="2897" name="Google Shape;2897;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98" name="Google Shape;2898;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99" name="Google Shape;2899;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00" name="Google Shape;2900;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01" name="Google Shape;2901;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02" name="Google Shape;2902;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03" name="Google Shape;2903;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04" name="Google Shape;2904;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05" name="Google Shape;2905;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06" name="Google Shape;2906;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07" name="Google Shape;2907;gb578b6c596_0_1426"/>
              <p:cNvSpPr/>
              <p:nvPr/>
            </p:nvSpPr>
            <p:spPr>
              <a:xfrm>
                <a:off x="3685465"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908" name="Google Shape;2908;gb578b6c596_0_1426"/>
            <p:cNvGrpSpPr/>
            <p:nvPr/>
          </p:nvGrpSpPr>
          <p:grpSpPr>
            <a:xfrm>
              <a:off x="1022934" y="3857840"/>
              <a:ext cx="1629461" cy="121966"/>
              <a:chOff x="876017" y="2328845"/>
              <a:chExt cx="2733078" cy="204573"/>
            </a:xfrm>
            <a:grpFill/>
          </p:grpSpPr>
          <p:sp>
            <p:nvSpPr>
              <p:cNvPr id="2909" name="Google Shape;2909;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10" name="Google Shape;2910;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11" name="Google Shape;2911;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12" name="Google Shape;2912;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13" name="Google Shape;2913;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14" name="Google Shape;2914;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15" name="Google Shape;2915;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16" name="Google Shape;2916;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17" name="Google Shape;2917;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18" name="Google Shape;2918;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919" name="Google Shape;2919;gb578b6c596_0_1426"/>
            <p:cNvGrpSpPr/>
            <p:nvPr/>
          </p:nvGrpSpPr>
          <p:grpSpPr>
            <a:xfrm>
              <a:off x="914532" y="4027732"/>
              <a:ext cx="1796959" cy="121966"/>
              <a:chOff x="876017" y="2328845"/>
              <a:chExt cx="3014021" cy="204573"/>
            </a:xfrm>
            <a:grpFill/>
          </p:grpSpPr>
          <p:sp>
            <p:nvSpPr>
              <p:cNvPr id="2920" name="Google Shape;2920;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21" name="Google Shape;2921;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22" name="Google Shape;2922;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23" name="Google Shape;2923;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24" name="Google Shape;2924;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25" name="Google Shape;2925;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26" name="Google Shape;2926;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27" name="Google Shape;2927;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28" name="Google Shape;2928;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29" name="Google Shape;2929;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30" name="Google Shape;2930;gb578b6c596_0_1426"/>
              <p:cNvSpPr/>
              <p:nvPr/>
            </p:nvSpPr>
            <p:spPr>
              <a:xfrm>
                <a:off x="3685465"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931" name="Google Shape;2931;gb578b6c596_0_1426"/>
            <p:cNvGrpSpPr/>
            <p:nvPr/>
          </p:nvGrpSpPr>
          <p:grpSpPr>
            <a:xfrm>
              <a:off x="1022934" y="4197624"/>
              <a:ext cx="1629461" cy="121966"/>
              <a:chOff x="876017" y="2328845"/>
              <a:chExt cx="2733078" cy="204573"/>
            </a:xfrm>
            <a:grpFill/>
          </p:grpSpPr>
          <p:sp>
            <p:nvSpPr>
              <p:cNvPr id="2932" name="Google Shape;2932;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33" name="Google Shape;2933;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34" name="Google Shape;2934;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35" name="Google Shape;2935;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36" name="Google Shape;2936;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37" name="Google Shape;2937;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38" name="Google Shape;2938;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39" name="Google Shape;2939;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40" name="Google Shape;2940;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41" name="Google Shape;2941;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942" name="Google Shape;2942;gb578b6c596_0_1426"/>
            <p:cNvGrpSpPr/>
            <p:nvPr/>
          </p:nvGrpSpPr>
          <p:grpSpPr>
            <a:xfrm>
              <a:off x="914532" y="4367516"/>
              <a:ext cx="1796959" cy="121966"/>
              <a:chOff x="876017" y="2328845"/>
              <a:chExt cx="3014021" cy="204573"/>
            </a:xfrm>
            <a:grpFill/>
          </p:grpSpPr>
          <p:sp>
            <p:nvSpPr>
              <p:cNvPr id="2943" name="Google Shape;2943;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44" name="Google Shape;2944;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45" name="Google Shape;2945;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46" name="Google Shape;2946;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47" name="Google Shape;2947;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48" name="Google Shape;2948;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49" name="Google Shape;2949;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50" name="Google Shape;2950;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51" name="Google Shape;2951;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52" name="Google Shape;2952;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53" name="Google Shape;2953;gb578b6c596_0_1426"/>
              <p:cNvSpPr/>
              <p:nvPr/>
            </p:nvSpPr>
            <p:spPr>
              <a:xfrm>
                <a:off x="3685465"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954" name="Google Shape;2954;gb578b6c596_0_1426"/>
            <p:cNvGrpSpPr/>
            <p:nvPr/>
          </p:nvGrpSpPr>
          <p:grpSpPr>
            <a:xfrm>
              <a:off x="1022934" y="4537408"/>
              <a:ext cx="1629461" cy="121966"/>
              <a:chOff x="876017" y="2328845"/>
              <a:chExt cx="2733078" cy="204573"/>
            </a:xfrm>
            <a:grpFill/>
          </p:grpSpPr>
          <p:sp>
            <p:nvSpPr>
              <p:cNvPr id="2955" name="Google Shape;2955;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56" name="Google Shape;2956;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57" name="Google Shape;2957;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58" name="Google Shape;2958;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59" name="Google Shape;2959;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60" name="Google Shape;2960;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61" name="Google Shape;2961;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62" name="Google Shape;2962;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63" name="Google Shape;2963;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64" name="Google Shape;2964;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965" name="Google Shape;2965;gb578b6c596_0_1426"/>
            <p:cNvGrpSpPr/>
            <p:nvPr/>
          </p:nvGrpSpPr>
          <p:grpSpPr>
            <a:xfrm>
              <a:off x="914532" y="4707300"/>
              <a:ext cx="1796959" cy="121966"/>
              <a:chOff x="876017" y="2328845"/>
              <a:chExt cx="3014021" cy="204573"/>
            </a:xfrm>
            <a:grpFill/>
          </p:grpSpPr>
          <p:sp>
            <p:nvSpPr>
              <p:cNvPr id="2966" name="Google Shape;2966;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67" name="Google Shape;2967;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68" name="Google Shape;2968;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69" name="Google Shape;2969;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70" name="Google Shape;2970;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71" name="Google Shape;2971;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72" name="Google Shape;2972;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73" name="Google Shape;2973;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74" name="Google Shape;2974;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75" name="Google Shape;2975;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76" name="Google Shape;2976;gb578b6c596_0_1426"/>
              <p:cNvSpPr/>
              <p:nvPr/>
            </p:nvSpPr>
            <p:spPr>
              <a:xfrm>
                <a:off x="3685465"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977" name="Google Shape;2977;gb578b6c596_0_1426"/>
            <p:cNvGrpSpPr/>
            <p:nvPr/>
          </p:nvGrpSpPr>
          <p:grpSpPr>
            <a:xfrm>
              <a:off x="1022934" y="4877192"/>
              <a:ext cx="1629461" cy="121966"/>
              <a:chOff x="876017" y="2328845"/>
              <a:chExt cx="2733078" cy="204573"/>
            </a:xfrm>
            <a:grpFill/>
          </p:grpSpPr>
          <p:sp>
            <p:nvSpPr>
              <p:cNvPr id="2978" name="Google Shape;2978;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79" name="Google Shape;2979;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80" name="Google Shape;2980;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81" name="Google Shape;2981;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82" name="Google Shape;2982;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83" name="Google Shape;2983;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84" name="Google Shape;2984;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85" name="Google Shape;2985;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86" name="Google Shape;2986;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87" name="Google Shape;2987;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988" name="Google Shape;2988;gb578b6c596_0_1426"/>
            <p:cNvGrpSpPr/>
            <p:nvPr/>
          </p:nvGrpSpPr>
          <p:grpSpPr>
            <a:xfrm>
              <a:off x="914532" y="5047083"/>
              <a:ext cx="1796959" cy="121966"/>
              <a:chOff x="876017" y="2328845"/>
              <a:chExt cx="3014021" cy="204573"/>
            </a:xfrm>
            <a:grpFill/>
          </p:grpSpPr>
          <p:sp>
            <p:nvSpPr>
              <p:cNvPr id="2989" name="Google Shape;2989;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90" name="Google Shape;2990;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91" name="Google Shape;2991;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92" name="Google Shape;2992;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93" name="Google Shape;2993;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94" name="Google Shape;2994;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95" name="Google Shape;2995;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96" name="Google Shape;2996;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97" name="Google Shape;2997;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98" name="Google Shape;2998;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99" name="Google Shape;2999;gb578b6c596_0_1426"/>
              <p:cNvSpPr/>
              <p:nvPr/>
            </p:nvSpPr>
            <p:spPr>
              <a:xfrm>
                <a:off x="3685465"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3000" name="Google Shape;3000;gb578b6c596_0_1426"/>
            <p:cNvGrpSpPr/>
            <p:nvPr/>
          </p:nvGrpSpPr>
          <p:grpSpPr>
            <a:xfrm>
              <a:off x="914532" y="3008380"/>
              <a:ext cx="1796959" cy="121966"/>
              <a:chOff x="876017" y="2328845"/>
              <a:chExt cx="3014021" cy="204573"/>
            </a:xfrm>
            <a:grpFill/>
          </p:grpSpPr>
          <p:sp>
            <p:nvSpPr>
              <p:cNvPr id="3001" name="Google Shape;3001;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02" name="Google Shape;3002;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03" name="Google Shape;3003;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04" name="Google Shape;3004;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05" name="Google Shape;3005;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06" name="Google Shape;3006;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07" name="Google Shape;3007;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08" name="Google Shape;3008;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09" name="Google Shape;3009;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10" name="Google Shape;3010;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11" name="Google Shape;3011;gb578b6c596_0_1426"/>
              <p:cNvSpPr/>
              <p:nvPr/>
            </p:nvSpPr>
            <p:spPr>
              <a:xfrm>
                <a:off x="3685465"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3012" name="Google Shape;3012;gb578b6c596_0_1426"/>
            <p:cNvGrpSpPr/>
            <p:nvPr/>
          </p:nvGrpSpPr>
          <p:grpSpPr>
            <a:xfrm>
              <a:off x="1022934" y="3178272"/>
              <a:ext cx="1629461" cy="121966"/>
              <a:chOff x="876017" y="2328845"/>
              <a:chExt cx="2733078" cy="204573"/>
            </a:xfrm>
            <a:grpFill/>
          </p:grpSpPr>
          <p:sp>
            <p:nvSpPr>
              <p:cNvPr id="3013" name="Google Shape;3013;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14" name="Google Shape;3014;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15" name="Google Shape;3015;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16" name="Google Shape;3016;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17" name="Google Shape;3017;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18" name="Google Shape;3018;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19" name="Google Shape;3019;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20" name="Google Shape;3020;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21" name="Google Shape;3021;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22" name="Google Shape;3022;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3023" name="Google Shape;3023;gb578b6c596_0_1426"/>
            <p:cNvGrpSpPr/>
            <p:nvPr/>
          </p:nvGrpSpPr>
          <p:grpSpPr>
            <a:xfrm>
              <a:off x="914532" y="3348164"/>
              <a:ext cx="1796959" cy="121966"/>
              <a:chOff x="876017" y="2328845"/>
              <a:chExt cx="3014021" cy="204573"/>
            </a:xfrm>
            <a:grpFill/>
          </p:grpSpPr>
          <p:sp>
            <p:nvSpPr>
              <p:cNvPr id="3024" name="Google Shape;3024;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25" name="Google Shape;3025;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26" name="Google Shape;3026;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27" name="Google Shape;3027;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28" name="Google Shape;3028;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29" name="Google Shape;3029;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30" name="Google Shape;3030;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31" name="Google Shape;3031;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32" name="Google Shape;3032;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33" name="Google Shape;3033;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34" name="Google Shape;3034;gb578b6c596_0_1426"/>
              <p:cNvSpPr/>
              <p:nvPr/>
            </p:nvSpPr>
            <p:spPr>
              <a:xfrm>
                <a:off x="3685465"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cxnSp>
        <p:nvCxnSpPr>
          <p:cNvPr id="3041" name="Google Shape;3041;gb578b6c596_0_1426"/>
          <p:cNvCxnSpPr>
            <a:cxnSpLocks/>
          </p:cNvCxnSpPr>
          <p:nvPr/>
        </p:nvCxnSpPr>
        <p:spPr>
          <a:xfrm>
            <a:off x="3193860" y="2700114"/>
            <a:ext cx="0" cy="2999609"/>
          </a:xfrm>
          <a:prstGeom prst="straightConnector1">
            <a:avLst/>
          </a:prstGeom>
          <a:noFill/>
          <a:ln w="9525" cap="flat" cmpd="sng">
            <a:solidFill>
              <a:srgbClr val="A5AEBF"/>
            </a:solidFill>
            <a:prstDash val="solid"/>
            <a:miter lim="800000"/>
            <a:headEnd type="none" w="sm" len="sm"/>
            <a:tailEnd type="none" w="sm" len="sm"/>
          </a:ln>
        </p:spPr>
      </p:cxnSp>
      <p:cxnSp>
        <p:nvCxnSpPr>
          <p:cNvPr id="3042" name="Google Shape;3042;gb578b6c596_0_1426"/>
          <p:cNvCxnSpPr>
            <a:cxnSpLocks/>
          </p:cNvCxnSpPr>
          <p:nvPr/>
        </p:nvCxnSpPr>
        <p:spPr>
          <a:xfrm>
            <a:off x="6096000" y="2700114"/>
            <a:ext cx="0" cy="2999609"/>
          </a:xfrm>
          <a:prstGeom prst="straightConnector1">
            <a:avLst/>
          </a:prstGeom>
          <a:noFill/>
          <a:ln w="9525" cap="flat" cmpd="sng">
            <a:solidFill>
              <a:srgbClr val="A5AEBF"/>
            </a:solidFill>
            <a:prstDash val="solid"/>
            <a:miter lim="800000"/>
            <a:headEnd type="none" w="sm" len="sm"/>
            <a:tailEnd type="none" w="sm" len="sm"/>
          </a:ln>
        </p:spPr>
      </p:cxnSp>
      <p:sp>
        <p:nvSpPr>
          <p:cNvPr id="3043" name="Google Shape;3043;gb578b6c596_0_1426"/>
          <p:cNvSpPr txBox="1"/>
          <p:nvPr/>
        </p:nvSpPr>
        <p:spPr>
          <a:xfrm>
            <a:off x="9077479" y="3375085"/>
            <a:ext cx="2618018" cy="276828"/>
          </a:xfrm>
          <a:prstGeom prst="rect">
            <a:avLst/>
          </a:prstGeom>
          <a:noFill/>
          <a:ln>
            <a:noFill/>
          </a:ln>
        </p:spPr>
        <p:txBody>
          <a:bodyPr spcFirstLastPara="1" wrap="square" lIns="91402" tIns="45688" rIns="91402" bIns="45688" anchor="t" anchorCtr="0">
            <a:noAutofit/>
          </a:bodyPr>
          <a:lstStyle/>
          <a:p>
            <a:pPr algn="ctr" defTabSz="914103" eaLnBrk="1" fontAlgn="auto" hangingPunct="1">
              <a:spcBef>
                <a:spcPts val="0"/>
              </a:spcBef>
              <a:spcAft>
                <a:spcPts val="0"/>
              </a:spcAft>
              <a:buClr>
                <a:srgbClr val="000000"/>
              </a:buClr>
              <a:buSzPts val="1200"/>
              <a:defRPr/>
            </a:pPr>
            <a:r>
              <a:rPr lang="en-US" sz="1200" kern="0">
                <a:solidFill>
                  <a:srgbClr val="FFFFFF"/>
                </a:solidFill>
                <a:latin typeface="AppD Sans" pitchFamily="2" charset="77"/>
                <a:ea typeface="Raleway"/>
                <a:cs typeface="CiscoSansTT" panose="020B0503020201020303" pitchFamily="34" charset="0"/>
                <a:sym typeface="Raleway"/>
              </a:rPr>
              <a:t>App API Call </a:t>
            </a:r>
          </a:p>
          <a:p>
            <a:pPr algn="ctr" defTabSz="914103" eaLnBrk="1" fontAlgn="auto" hangingPunct="1">
              <a:spcBef>
                <a:spcPts val="0"/>
              </a:spcBef>
              <a:spcAft>
                <a:spcPts val="0"/>
              </a:spcAft>
              <a:buClr>
                <a:srgbClr val="000000"/>
              </a:buClr>
              <a:buSzPts val="1200"/>
              <a:defRPr/>
            </a:pPr>
            <a:r>
              <a:rPr lang="en-US" sz="1200" kern="0">
                <a:solidFill>
                  <a:srgbClr val="FFFFFF"/>
                </a:solidFill>
                <a:latin typeface="AppD Sans" pitchFamily="2" charset="77"/>
                <a:ea typeface="Raleway"/>
                <a:cs typeface="CiscoSansTT" panose="020B0503020201020303" pitchFamily="34" charset="0"/>
                <a:sym typeface="Raleway"/>
              </a:rPr>
              <a:t>Remediations</a:t>
            </a:r>
            <a:endParaRPr sz="1400" kern="0">
              <a:solidFill>
                <a:srgbClr val="FFFFFF"/>
              </a:solidFill>
              <a:latin typeface="AppD Sans" pitchFamily="2" charset="77"/>
              <a:ea typeface="Raleway"/>
              <a:cs typeface="CiscoSansTT" panose="020B0503020201020303" pitchFamily="34" charset="0"/>
              <a:sym typeface="Raleway"/>
            </a:endParaRPr>
          </a:p>
        </p:txBody>
      </p:sp>
      <p:sp>
        <p:nvSpPr>
          <p:cNvPr id="3044" name="Google Shape;3044;gb578b6c596_0_1426"/>
          <p:cNvSpPr txBox="1"/>
          <p:nvPr/>
        </p:nvSpPr>
        <p:spPr>
          <a:xfrm>
            <a:off x="9077479" y="4318024"/>
            <a:ext cx="2618018" cy="461580"/>
          </a:xfrm>
          <a:prstGeom prst="rect">
            <a:avLst/>
          </a:prstGeom>
          <a:noFill/>
          <a:ln>
            <a:noFill/>
          </a:ln>
        </p:spPr>
        <p:txBody>
          <a:bodyPr spcFirstLastPara="1" wrap="square" lIns="91402" tIns="45688" rIns="91402" bIns="45688" anchor="t" anchorCtr="0">
            <a:noAutofit/>
          </a:bodyPr>
          <a:lstStyle/>
          <a:p>
            <a:pPr algn="ctr" defTabSz="914103" eaLnBrk="1" fontAlgn="auto" hangingPunct="1">
              <a:spcBef>
                <a:spcPts val="0"/>
              </a:spcBef>
              <a:spcAft>
                <a:spcPts val="0"/>
              </a:spcAft>
              <a:buClr>
                <a:srgbClr val="000000"/>
              </a:buClr>
              <a:buSzPts val="1200"/>
              <a:defRPr/>
            </a:pPr>
            <a:r>
              <a:rPr lang="en-US" sz="1200" kern="0" dirty="0">
                <a:solidFill>
                  <a:srgbClr val="FFFFFF"/>
                </a:solidFill>
                <a:latin typeface="AppD Sans" pitchFamily="2" charset="77"/>
                <a:ea typeface="Raleway"/>
                <a:cs typeface="CiscoSansTT" panose="020B0503020201020303" pitchFamily="34" charset="0"/>
                <a:sym typeface="Raleway"/>
              </a:rPr>
              <a:t>Delivery Service</a:t>
            </a:r>
          </a:p>
          <a:p>
            <a:pPr algn="ctr" defTabSz="914103" eaLnBrk="1" fontAlgn="auto" hangingPunct="1">
              <a:spcBef>
                <a:spcPts val="0"/>
              </a:spcBef>
              <a:spcAft>
                <a:spcPts val="0"/>
              </a:spcAft>
              <a:buClr>
                <a:srgbClr val="000000"/>
              </a:buClr>
              <a:buSzPts val="1200"/>
              <a:defRPr/>
            </a:pPr>
            <a:r>
              <a:rPr lang="en-US" sz="1200" kern="0" dirty="0">
                <a:solidFill>
                  <a:srgbClr val="FFFFFF"/>
                </a:solidFill>
                <a:latin typeface="AppD Sans" pitchFamily="2" charset="77"/>
                <a:ea typeface="Raleway"/>
                <a:cs typeface="CiscoSansTT" panose="020B0503020201020303" pitchFamily="34" charset="0"/>
                <a:sym typeface="Raleway"/>
              </a:rPr>
              <a:t>Routing Optimization</a:t>
            </a:r>
            <a:endParaRPr sz="1400" kern="0" dirty="0">
              <a:solidFill>
                <a:srgbClr val="FFFFFF"/>
              </a:solidFill>
              <a:latin typeface="AppD Sans" pitchFamily="2" charset="77"/>
              <a:ea typeface="Raleway"/>
              <a:cs typeface="CiscoSansTT" panose="020B0503020201020303" pitchFamily="34" charset="0"/>
              <a:sym typeface="Raleway"/>
            </a:endParaRPr>
          </a:p>
        </p:txBody>
      </p:sp>
      <p:sp>
        <p:nvSpPr>
          <p:cNvPr id="3045" name="Google Shape;3045;gb578b6c596_0_1426"/>
          <p:cNvSpPr/>
          <p:nvPr/>
        </p:nvSpPr>
        <p:spPr>
          <a:xfrm>
            <a:off x="1160740" y="3189606"/>
            <a:ext cx="845780" cy="845480"/>
          </a:xfrm>
          <a:prstGeom prst="ellipse">
            <a:avLst/>
          </a:prstGeom>
          <a:noFill/>
          <a:ln w="57150" cap="flat" cmpd="sng">
            <a:solidFill>
              <a:schemeClr val="accent1"/>
            </a:solidFill>
            <a:prstDash val="solid"/>
            <a:miter lim="800000"/>
            <a:headEnd type="none" w="sm" len="sm"/>
            <a:tailEnd type="none" w="sm" len="sm"/>
          </a:ln>
        </p:spPr>
        <p:txBody>
          <a:bodyPr spcFirstLastPara="1" wrap="square" lIns="91402" tIns="45688" rIns="91402" bIns="45688" anchor="ctr" anchorCtr="0">
            <a:noAutofit/>
          </a:bodyPr>
          <a:lstStyle/>
          <a:p>
            <a:pPr algn="ctr" defTabSz="914103" eaLnBrk="1" fontAlgn="auto" hangingPunct="1">
              <a:lnSpc>
                <a:spcPct val="110000"/>
              </a:lnSpc>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47" name="Google Shape;3047;gb578b6c596_0_1426"/>
          <p:cNvSpPr txBox="1"/>
          <p:nvPr/>
        </p:nvSpPr>
        <p:spPr>
          <a:xfrm>
            <a:off x="4237801" y="2886013"/>
            <a:ext cx="1581157" cy="276828"/>
          </a:xfrm>
          <a:prstGeom prst="rect">
            <a:avLst/>
          </a:prstGeom>
          <a:noFill/>
          <a:ln>
            <a:noFill/>
          </a:ln>
        </p:spPr>
        <p:txBody>
          <a:bodyPr spcFirstLastPara="1" wrap="square" lIns="91402" tIns="45688" rIns="91402" bIns="45688" anchor="t" anchorCtr="0">
            <a:noAutofit/>
          </a:bodyPr>
          <a:lstStyle/>
          <a:p>
            <a:pPr defTabSz="914103" eaLnBrk="1" fontAlgn="auto" hangingPunct="1">
              <a:spcBef>
                <a:spcPts val="0"/>
              </a:spcBef>
              <a:spcAft>
                <a:spcPts val="0"/>
              </a:spcAft>
              <a:buClr>
                <a:srgbClr val="000000"/>
              </a:buClr>
              <a:buSzPts val="1200"/>
              <a:defRPr/>
            </a:pPr>
            <a:r>
              <a:rPr lang="en-US" sz="1200" kern="0" dirty="0">
                <a:solidFill>
                  <a:srgbClr val="FFFFFF"/>
                </a:solidFill>
                <a:latin typeface="AppD Sans" pitchFamily="2" charset="77"/>
                <a:ea typeface="Raleway"/>
                <a:cs typeface="CiscoSansTT" panose="020B0503020201020303" pitchFamily="34" charset="0"/>
                <a:sym typeface="Raleway"/>
              </a:rPr>
              <a:t>Log in supplier portal</a:t>
            </a:r>
            <a:endParaRPr sz="1400" kern="0" dirty="0">
              <a:solidFill>
                <a:srgbClr val="FFFFFF"/>
              </a:solidFill>
              <a:latin typeface="AppD Sans" pitchFamily="2" charset="77"/>
              <a:ea typeface="Raleway"/>
              <a:cs typeface="CiscoSansTT" panose="020B0503020201020303" pitchFamily="34" charset="0"/>
              <a:sym typeface="Raleway"/>
            </a:endParaRPr>
          </a:p>
        </p:txBody>
      </p:sp>
      <p:sp>
        <p:nvSpPr>
          <p:cNvPr id="3048" name="Google Shape;3048;gb578b6c596_0_1426"/>
          <p:cNvSpPr txBox="1"/>
          <p:nvPr/>
        </p:nvSpPr>
        <p:spPr>
          <a:xfrm>
            <a:off x="4260486" y="4668256"/>
            <a:ext cx="1042993" cy="276828"/>
          </a:xfrm>
          <a:prstGeom prst="rect">
            <a:avLst/>
          </a:prstGeom>
          <a:noFill/>
          <a:ln>
            <a:noFill/>
          </a:ln>
        </p:spPr>
        <p:txBody>
          <a:bodyPr spcFirstLastPara="1" wrap="square" lIns="91402" tIns="45688" rIns="91402" bIns="45688" anchor="t" anchorCtr="0">
            <a:noAutofit/>
          </a:bodyPr>
          <a:lstStyle/>
          <a:p>
            <a:pPr defTabSz="914103" eaLnBrk="1" fontAlgn="auto" hangingPunct="1">
              <a:spcBef>
                <a:spcPts val="0"/>
              </a:spcBef>
              <a:spcAft>
                <a:spcPts val="0"/>
              </a:spcAft>
              <a:buClr>
                <a:srgbClr val="000000"/>
              </a:buClr>
              <a:buSzPts val="1200"/>
              <a:defRPr/>
            </a:pPr>
            <a:r>
              <a:rPr lang="en-US" sz="1200" kern="0" dirty="0">
                <a:solidFill>
                  <a:srgbClr val="FFFFFF"/>
                </a:solidFill>
                <a:latin typeface="AppD Sans" pitchFamily="2" charset="77"/>
                <a:ea typeface="Raleway"/>
                <a:cs typeface="CiscoSansTT" panose="020B0503020201020303" pitchFamily="34" charset="0"/>
                <a:sym typeface="Raleway"/>
              </a:rPr>
              <a:t>Delivery confirmation</a:t>
            </a:r>
            <a:endParaRPr lang="en-US" sz="1400" kern="0" dirty="0">
              <a:solidFill>
                <a:srgbClr val="FFFFFF"/>
              </a:solidFill>
              <a:latin typeface="AppD Sans" pitchFamily="2" charset="77"/>
              <a:ea typeface="Raleway"/>
              <a:cs typeface="CiscoSansTT" panose="020B0503020201020303" pitchFamily="34" charset="0"/>
              <a:sym typeface="Raleway"/>
            </a:endParaRPr>
          </a:p>
        </p:txBody>
      </p:sp>
      <p:sp>
        <p:nvSpPr>
          <p:cNvPr id="3049" name="Google Shape;3049;gb578b6c596_0_1426"/>
          <p:cNvSpPr txBox="1"/>
          <p:nvPr/>
        </p:nvSpPr>
        <p:spPr>
          <a:xfrm>
            <a:off x="4211585" y="5249721"/>
            <a:ext cx="1719834" cy="275926"/>
          </a:xfrm>
          <a:prstGeom prst="rect">
            <a:avLst/>
          </a:prstGeom>
          <a:noFill/>
          <a:ln>
            <a:noFill/>
          </a:ln>
        </p:spPr>
        <p:txBody>
          <a:bodyPr spcFirstLastPara="1" wrap="square" lIns="91402" tIns="45688" rIns="91402" bIns="45688" anchor="t" anchorCtr="0">
            <a:noAutofit/>
          </a:bodyPr>
          <a:lstStyle/>
          <a:p>
            <a:pPr defTabSz="914103" eaLnBrk="1" fontAlgn="auto" hangingPunct="1">
              <a:spcBef>
                <a:spcPts val="0"/>
              </a:spcBef>
              <a:spcAft>
                <a:spcPts val="0"/>
              </a:spcAft>
              <a:buClr>
                <a:srgbClr val="000000"/>
              </a:buClr>
              <a:buSzPts val="1200"/>
              <a:defRPr/>
            </a:pPr>
            <a:r>
              <a:rPr lang="en-US" sz="1200" kern="0" dirty="0">
                <a:solidFill>
                  <a:srgbClr val="FFFFFF"/>
                </a:solidFill>
                <a:latin typeface="AppD Sans" pitchFamily="2" charset="77"/>
                <a:ea typeface="Raleway"/>
                <a:cs typeface="CiscoSansTT" panose="020B0503020201020303" pitchFamily="34" charset="0"/>
                <a:sym typeface="Raleway"/>
              </a:rPr>
              <a:t>Accounts Payable report</a:t>
            </a:r>
            <a:endParaRPr sz="1400" kern="0" dirty="0">
              <a:solidFill>
                <a:srgbClr val="FFFFFF"/>
              </a:solidFill>
              <a:latin typeface="AppD Sans" pitchFamily="2" charset="77"/>
              <a:ea typeface="Raleway"/>
              <a:cs typeface="CiscoSansTT" panose="020B0503020201020303" pitchFamily="34" charset="0"/>
              <a:sym typeface="Raleway"/>
            </a:endParaRPr>
          </a:p>
        </p:txBody>
      </p:sp>
      <p:sp>
        <p:nvSpPr>
          <p:cNvPr id="3050" name="Google Shape;3050;gb578b6c596_0_1426"/>
          <p:cNvSpPr txBox="1"/>
          <p:nvPr/>
        </p:nvSpPr>
        <p:spPr>
          <a:xfrm>
            <a:off x="4237801" y="3449494"/>
            <a:ext cx="1463019" cy="276828"/>
          </a:xfrm>
          <a:prstGeom prst="rect">
            <a:avLst/>
          </a:prstGeom>
          <a:noFill/>
          <a:ln>
            <a:noFill/>
          </a:ln>
        </p:spPr>
        <p:txBody>
          <a:bodyPr spcFirstLastPara="1" wrap="square" lIns="91402" tIns="45688" rIns="91402" bIns="45688" anchor="t" anchorCtr="0">
            <a:noAutofit/>
          </a:bodyPr>
          <a:lstStyle/>
          <a:p>
            <a:pPr defTabSz="914103" eaLnBrk="1" fontAlgn="auto" hangingPunct="1">
              <a:spcBef>
                <a:spcPts val="0"/>
              </a:spcBef>
              <a:spcAft>
                <a:spcPts val="0"/>
              </a:spcAft>
              <a:buClr>
                <a:srgbClr val="000000"/>
              </a:buClr>
              <a:buSzPts val="1200"/>
              <a:defRPr/>
            </a:pPr>
            <a:r>
              <a:rPr lang="en-US" sz="1200" kern="0" dirty="0">
                <a:solidFill>
                  <a:srgbClr val="FFFFFF"/>
                </a:solidFill>
                <a:latin typeface="AppD Sans" pitchFamily="2" charset="77"/>
                <a:ea typeface="Raleway"/>
                <a:cs typeface="CiscoSansTT" panose="020B0503020201020303" pitchFamily="34" charset="0"/>
                <a:sym typeface="Raleway"/>
              </a:rPr>
              <a:t>Delivery information</a:t>
            </a:r>
            <a:endParaRPr sz="1400" kern="0" dirty="0">
              <a:solidFill>
                <a:srgbClr val="FFFFFF"/>
              </a:solidFill>
              <a:latin typeface="AppD Sans" pitchFamily="2" charset="77"/>
              <a:ea typeface="Raleway"/>
              <a:cs typeface="CiscoSansTT" panose="020B0503020201020303" pitchFamily="34" charset="0"/>
              <a:sym typeface="Raleway"/>
            </a:endParaRPr>
          </a:p>
        </p:txBody>
      </p:sp>
      <p:sp>
        <p:nvSpPr>
          <p:cNvPr id="3051" name="Google Shape;3051;gb578b6c596_0_1426"/>
          <p:cNvSpPr txBox="1"/>
          <p:nvPr/>
        </p:nvSpPr>
        <p:spPr>
          <a:xfrm>
            <a:off x="4211585" y="4074759"/>
            <a:ext cx="1536260" cy="276828"/>
          </a:xfrm>
          <a:prstGeom prst="rect">
            <a:avLst/>
          </a:prstGeom>
          <a:noFill/>
          <a:ln>
            <a:noFill/>
          </a:ln>
        </p:spPr>
        <p:txBody>
          <a:bodyPr spcFirstLastPara="1" wrap="square" lIns="91402" tIns="45688" rIns="91402" bIns="45688" anchor="t" anchorCtr="0">
            <a:noAutofit/>
          </a:bodyPr>
          <a:lstStyle/>
          <a:p>
            <a:pPr defTabSz="914103" eaLnBrk="1" fontAlgn="auto" hangingPunct="1">
              <a:spcBef>
                <a:spcPts val="0"/>
              </a:spcBef>
              <a:spcAft>
                <a:spcPts val="0"/>
              </a:spcAft>
              <a:buClr>
                <a:srgbClr val="000000"/>
              </a:buClr>
              <a:buSzPts val="1200"/>
              <a:defRPr/>
            </a:pPr>
            <a:r>
              <a:rPr lang="en-US" sz="1200" kern="0" dirty="0">
                <a:solidFill>
                  <a:srgbClr val="FFFFFF"/>
                </a:solidFill>
                <a:latin typeface="AppD Sans" pitchFamily="2" charset="77"/>
                <a:ea typeface="Raleway"/>
                <a:cs typeface="CiscoSansTT" panose="020B0503020201020303" pitchFamily="34" charset="0"/>
                <a:sym typeface="Raleway"/>
              </a:rPr>
              <a:t>Capacity information</a:t>
            </a:r>
            <a:endParaRPr lang="en-US" sz="1400" kern="0" dirty="0">
              <a:solidFill>
                <a:srgbClr val="FFFFFF"/>
              </a:solidFill>
              <a:latin typeface="AppD Sans" pitchFamily="2" charset="77"/>
              <a:ea typeface="Raleway"/>
              <a:cs typeface="CiscoSansTT" panose="020B0503020201020303" pitchFamily="34" charset="0"/>
              <a:sym typeface="Raleway"/>
            </a:endParaRPr>
          </a:p>
        </p:txBody>
      </p:sp>
      <p:grpSp>
        <p:nvGrpSpPr>
          <p:cNvPr id="3052" name="Google Shape;3052;gb578b6c596_0_1426"/>
          <p:cNvGrpSpPr/>
          <p:nvPr/>
        </p:nvGrpSpPr>
        <p:grpSpPr>
          <a:xfrm>
            <a:off x="3971731" y="4669223"/>
            <a:ext cx="172454" cy="212257"/>
            <a:chOff x="3617" y="1890"/>
            <a:chExt cx="440" cy="542"/>
          </a:xfrm>
        </p:grpSpPr>
        <p:sp>
          <p:nvSpPr>
            <p:cNvPr id="3053" name="Google Shape;3053;gb578b6c596_0_1426"/>
            <p:cNvSpPr/>
            <p:nvPr/>
          </p:nvSpPr>
          <p:spPr>
            <a:xfrm>
              <a:off x="3617" y="1890"/>
              <a:ext cx="440" cy="542"/>
            </a:xfrm>
            <a:custGeom>
              <a:avLst/>
              <a:gdLst/>
              <a:ahLst/>
              <a:cxnLst/>
              <a:rect l="l" t="t" r="r" b="b"/>
              <a:pathLst>
                <a:path w="183" h="226" extrusionOk="0">
                  <a:moveTo>
                    <a:pt x="147" y="226"/>
                  </a:moveTo>
                  <a:cubicBezTo>
                    <a:pt x="89" y="226"/>
                    <a:pt x="89" y="226"/>
                    <a:pt x="89" y="226"/>
                  </a:cubicBezTo>
                  <a:cubicBezTo>
                    <a:pt x="81" y="226"/>
                    <a:pt x="73" y="222"/>
                    <a:pt x="68" y="215"/>
                  </a:cubicBezTo>
                  <a:cubicBezTo>
                    <a:pt x="5" y="135"/>
                    <a:pt x="5" y="135"/>
                    <a:pt x="5" y="135"/>
                  </a:cubicBezTo>
                  <a:cubicBezTo>
                    <a:pt x="1" y="129"/>
                    <a:pt x="0" y="122"/>
                    <a:pt x="4" y="116"/>
                  </a:cubicBezTo>
                  <a:cubicBezTo>
                    <a:pt x="6" y="112"/>
                    <a:pt x="10" y="109"/>
                    <a:pt x="14" y="108"/>
                  </a:cubicBezTo>
                  <a:cubicBezTo>
                    <a:pt x="19" y="107"/>
                    <a:pt x="24" y="108"/>
                    <a:pt x="27" y="110"/>
                  </a:cubicBezTo>
                  <a:cubicBezTo>
                    <a:pt x="69" y="136"/>
                    <a:pt x="69" y="136"/>
                    <a:pt x="69" y="136"/>
                  </a:cubicBezTo>
                  <a:cubicBezTo>
                    <a:pt x="69" y="136"/>
                    <a:pt x="69" y="136"/>
                    <a:pt x="70" y="136"/>
                  </a:cubicBezTo>
                  <a:cubicBezTo>
                    <a:pt x="70" y="136"/>
                    <a:pt x="70" y="136"/>
                    <a:pt x="70" y="135"/>
                  </a:cubicBezTo>
                  <a:cubicBezTo>
                    <a:pt x="70" y="22"/>
                    <a:pt x="70" y="22"/>
                    <a:pt x="70" y="22"/>
                  </a:cubicBezTo>
                  <a:cubicBezTo>
                    <a:pt x="70" y="10"/>
                    <a:pt x="80" y="0"/>
                    <a:pt x="92" y="0"/>
                  </a:cubicBezTo>
                  <a:cubicBezTo>
                    <a:pt x="104" y="0"/>
                    <a:pt x="114" y="10"/>
                    <a:pt x="114" y="22"/>
                  </a:cubicBezTo>
                  <a:cubicBezTo>
                    <a:pt x="114" y="94"/>
                    <a:pt x="114" y="94"/>
                    <a:pt x="114" y="94"/>
                  </a:cubicBezTo>
                  <a:cubicBezTo>
                    <a:pt x="114" y="96"/>
                    <a:pt x="113" y="98"/>
                    <a:pt x="110" y="98"/>
                  </a:cubicBezTo>
                  <a:cubicBezTo>
                    <a:pt x="108" y="98"/>
                    <a:pt x="106" y="96"/>
                    <a:pt x="106" y="94"/>
                  </a:cubicBezTo>
                  <a:cubicBezTo>
                    <a:pt x="106" y="22"/>
                    <a:pt x="106" y="22"/>
                    <a:pt x="106" y="22"/>
                  </a:cubicBezTo>
                  <a:cubicBezTo>
                    <a:pt x="106" y="14"/>
                    <a:pt x="100" y="8"/>
                    <a:pt x="92" y="8"/>
                  </a:cubicBezTo>
                  <a:cubicBezTo>
                    <a:pt x="84" y="8"/>
                    <a:pt x="78" y="14"/>
                    <a:pt x="78" y="22"/>
                  </a:cubicBezTo>
                  <a:cubicBezTo>
                    <a:pt x="78" y="135"/>
                    <a:pt x="78" y="135"/>
                    <a:pt x="78" y="135"/>
                  </a:cubicBezTo>
                  <a:cubicBezTo>
                    <a:pt x="78" y="139"/>
                    <a:pt x="76" y="141"/>
                    <a:pt x="74" y="143"/>
                  </a:cubicBezTo>
                  <a:cubicBezTo>
                    <a:pt x="71" y="144"/>
                    <a:pt x="68" y="144"/>
                    <a:pt x="65" y="143"/>
                  </a:cubicBezTo>
                  <a:cubicBezTo>
                    <a:pt x="23" y="117"/>
                    <a:pt x="23" y="117"/>
                    <a:pt x="23" y="117"/>
                  </a:cubicBezTo>
                  <a:cubicBezTo>
                    <a:pt x="21" y="115"/>
                    <a:pt x="19" y="115"/>
                    <a:pt x="16" y="116"/>
                  </a:cubicBezTo>
                  <a:cubicBezTo>
                    <a:pt x="14" y="116"/>
                    <a:pt x="12" y="118"/>
                    <a:pt x="11" y="120"/>
                  </a:cubicBezTo>
                  <a:cubicBezTo>
                    <a:pt x="9" y="123"/>
                    <a:pt x="9" y="127"/>
                    <a:pt x="12" y="130"/>
                  </a:cubicBezTo>
                  <a:cubicBezTo>
                    <a:pt x="74" y="210"/>
                    <a:pt x="74" y="210"/>
                    <a:pt x="74" y="210"/>
                  </a:cubicBezTo>
                  <a:cubicBezTo>
                    <a:pt x="78" y="215"/>
                    <a:pt x="83" y="218"/>
                    <a:pt x="89" y="218"/>
                  </a:cubicBezTo>
                  <a:cubicBezTo>
                    <a:pt x="147" y="218"/>
                    <a:pt x="147" y="218"/>
                    <a:pt x="147" y="218"/>
                  </a:cubicBezTo>
                  <a:cubicBezTo>
                    <a:pt x="162" y="218"/>
                    <a:pt x="175" y="205"/>
                    <a:pt x="175" y="190"/>
                  </a:cubicBezTo>
                  <a:cubicBezTo>
                    <a:pt x="175" y="128"/>
                    <a:pt x="175" y="128"/>
                    <a:pt x="175" y="128"/>
                  </a:cubicBezTo>
                  <a:cubicBezTo>
                    <a:pt x="175" y="123"/>
                    <a:pt x="172" y="119"/>
                    <a:pt x="167" y="117"/>
                  </a:cubicBezTo>
                  <a:cubicBezTo>
                    <a:pt x="123" y="102"/>
                    <a:pt x="123" y="102"/>
                    <a:pt x="123" y="102"/>
                  </a:cubicBezTo>
                  <a:cubicBezTo>
                    <a:pt x="121" y="102"/>
                    <a:pt x="119" y="99"/>
                    <a:pt x="120" y="97"/>
                  </a:cubicBezTo>
                  <a:cubicBezTo>
                    <a:pt x="121" y="95"/>
                    <a:pt x="123" y="94"/>
                    <a:pt x="125" y="95"/>
                  </a:cubicBezTo>
                  <a:cubicBezTo>
                    <a:pt x="170" y="109"/>
                    <a:pt x="170" y="109"/>
                    <a:pt x="170" y="109"/>
                  </a:cubicBezTo>
                  <a:cubicBezTo>
                    <a:pt x="178" y="112"/>
                    <a:pt x="183" y="120"/>
                    <a:pt x="183" y="128"/>
                  </a:cubicBezTo>
                  <a:cubicBezTo>
                    <a:pt x="183" y="190"/>
                    <a:pt x="183" y="190"/>
                    <a:pt x="183" y="190"/>
                  </a:cubicBezTo>
                  <a:cubicBezTo>
                    <a:pt x="183" y="210"/>
                    <a:pt x="167" y="226"/>
                    <a:pt x="147" y="226"/>
                  </a:cubicBezTo>
                  <a:close/>
                </a:path>
              </a:pathLst>
            </a:custGeom>
            <a:solidFill>
              <a:schemeClr val="lt1"/>
            </a:solidFill>
            <a:ln>
              <a:noFill/>
            </a:ln>
          </p:spPr>
          <p:txBody>
            <a:bodyPr spcFirstLastPara="1" wrap="square" lIns="91402" tIns="45688" rIns="91402" bIns="45688" anchor="t"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54" name="Google Shape;3054;gb578b6c596_0_1426"/>
            <p:cNvSpPr/>
            <p:nvPr/>
          </p:nvSpPr>
          <p:spPr>
            <a:xfrm>
              <a:off x="3872" y="2036"/>
              <a:ext cx="19" cy="185"/>
            </a:xfrm>
            <a:custGeom>
              <a:avLst/>
              <a:gdLst/>
              <a:ahLst/>
              <a:cxnLst/>
              <a:rect l="l" t="t" r="r" b="b"/>
              <a:pathLst>
                <a:path w="8" h="77" extrusionOk="0">
                  <a:moveTo>
                    <a:pt x="4" y="77"/>
                  </a:moveTo>
                  <a:cubicBezTo>
                    <a:pt x="2" y="77"/>
                    <a:pt x="0" y="75"/>
                    <a:pt x="0" y="73"/>
                  </a:cubicBezTo>
                  <a:cubicBezTo>
                    <a:pt x="0" y="4"/>
                    <a:pt x="0" y="4"/>
                    <a:pt x="0" y="4"/>
                  </a:cubicBezTo>
                  <a:cubicBezTo>
                    <a:pt x="0" y="1"/>
                    <a:pt x="2" y="0"/>
                    <a:pt x="4" y="0"/>
                  </a:cubicBezTo>
                  <a:cubicBezTo>
                    <a:pt x="7" y="0"/>
                    <a:pt x="8" y="1"/>
                    <a:pt x="8" y="4"/>
                  </a:cubicBezTo>
                  <a:cubicBezTo>
                    <a:pt x="8" y="73"/>
                    <a:pt x="8" y="73"/>
                    <a:pt x="8" y="73"/>
                  </a:cubicBezTo>
                  <a:cubicBezTo>
                    <a:pt x="8" y="75"/>
                    <a:pt x="7" y="77"/>
                    <a:pt x="4" y="77"/>
                  </a:cubicBezTo>
                  <a:close/>
                </a:path>
              </a:pathLst>
            </a:custGeom>
            <a:solidFill>
              <a:schemeClr val="lt1"/>
            </a:solidFill>
            <a:ln>
              <a:noFill/>
            </a:ln>
          </p:spPr>
          <p:txBody>
            <a:bodyPr spcFirstLastPara="1" wrap="square" lIns="91402" tIns="45688" rIns="91402" bIns="45688" anchor="t"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3055" name="Google Shape;3055;gb578b6c596_0_1426"/>
          <p:cNvGrpSpPr/>
          <p:nvPr/>
        </p:nvGrpSpPr>
        <p:grpSpPr>
          <a:xfrm>
            <a:off x="3971187" y="5265008"/>
            <a:ext cx="237034" cy="236981"/>
            <a:chOff x="5827712" y="3162300"/>
            <a:chExt cx="533400" cy="533400"/>
          </a:xfrm>
        </p:grpSpPr>
        <p:sp>
          <p:nvSpPr>
            <p:cNvPr id="3056" name="Google Shape;3056;gb578b6c596_0_1426"/>
            <p:cNvSpPr/>
            <p:nvPr/>
          </p:nvSpPr>
          <p:spPr>
            <a:xfrm>
              <a:off x="5827712" y="3162300"/>
              <a:ext cx="533400" cy="533400"/>
            </a:xfrm>
            <a:custGeom>
              <a:avLst/>
              <a:gdLst/>
              <a:ahLst/>
              <a:cxnLst/>
              <a:rect l="l" t="t" r="r" b="b"/>
              <a:pathLst>
                <a:path w="533400" h="533400" extrusionOk="0">
                  <a:moveTo>
                    <a:pt x="266700" y="533400"/>
                  </a:moveTo>
                  <a:cubicBezTo>
                    <a:pt x="119634" y="533400"/>
                    <a:pt x="0" y="413766"/>
                    <a:pt x="0" y="266700"/>
                  </a:cubicBezTo>
                  <a:cubicBezTo>
                    <a:pt x="0" y="119634"/>
                    <a:pt x="119634" y="0"/>
                    <a:pt x="266700" y="0"/>
                  </a:cubicBezTo>
                  <a:cubicBezTo>
                    <a:pt x="413766" y="0"/>
                    <a:pt x="533400" y="119634"/>
                    <a:pt x="533400" y="266700"/>
                  </a:cubicBezTo>
                  <a:cubicBezTo>
                    <a:pt x="533400" y="413766"/>
                    <a:pt x="413766" y="533400"/>
                    <a:pt x="266700" y="533400"/>
                  </a:cubicBezTo>
                  <a:close/>
                  <a:moveTo>
                    <a:pt x="266700" y="19050"/>
                  </a:moveTo>
                  <a:cubicBezTo>
                    <a:pt x="130112" y="19050"/>
                    <a:pt x="19050" y="130112"/>
                    <a:pt x="19050" y="266700"/>
                  </a:cubicBezTo>
                  <a:cubicBezTo>
                    <a:pt x="19050" y="403289"/>
                    <a:pt x="130112" y="514350"/>
                    <a:pt x="266700" y="514350"/>
                  </a:cubicBezTo>
                  <a:cubicBezTo>
                    <a:pt x="403289" y="514350"/>
                    <a:pt x="514350" y="403289"/>
                    <a:pt x="514350" y="266700"/>
                  </a:cubicBezTo>
                  <a:cubicBezTo>
                    <a:pt x="514350" y="130112"/>
                    <a:pt x="403289" y="19050"/>
                    <a:pt x="266700" y="19050"/>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nvGrpSpPr>
            <p:cNvPr id="3057" name="Google Shape;3057;gb578b6c596_0_1426"/>
            <p:cNvGrpSpPr/>
            <p:nvPr/>
          </p:nvGrpSpPr>
          <p:grpSpPr>
            <a:xfrm>
              <a:off x="5999543" y="3252025"/>
              <a:ext cx="189833" cy="353948"/>
              <a:chOff x="5999543" y="3252025"/>
              <a:chExt cx="189833" cy="353948"/>
            </a:xfrm>
          </p:grpSpPr>
          <p:sp>
            <p:nvSpPr>
              <p:cNvPr id="3058" name="Google Shape;3058;gb578b6c596_0_1426"/>
              <p:cNvSpPr/>
              <p:nvPr/>
            </p:nvSpPr>
            <p:spPr>
              <a:xfrm>
                <a:off x="5999543" y="3298507"/>
                <a:ext cx="189833" cy="140017"/>
              </a:xfrm>
              <a:custGeom>
                <a:avLst/>
                <a:gdLst/>
                <a:ahLst/>
                <a:cxnLst/>
                <a:rect l="l" t="t" r="r" b="b"/>
                <a:pathLst>
                  <a:path w="189833" h="140017" extrusionOk="0">
                    <a:moveTo>
                      <a:pt x="119825" y="140018"/>
                    </a:moveTo>
                    <a:lnTo>
                      <a:pt x="70009" y="140018"/>
                    </a:lnTo>
                    <a:cubicBezTo>
                      <a:pt x="31432" y="140018"/>
                      <a:pt x="0" y="108585"/>
                      <a:pt x="0" y="70009"/>
                    </a:cubicBezTo>
                    <a:cubicBezTo>
                      <a:pt x="0" y="31433"/>
                      <a:pt x="31432" y="0"/>
                      <a:pt x="70009" y="0"/>
                    </a:cubicBezTo>
                    <a:lnTo>
                      <a:pt x="119825" y="0"/>
                    </a:lnTo>
                    <a:cubicBezTo>
                      <a:pt x="158401" y="0"/>
                      <a:pt x="189833" y="31433"/>
                      <a:pt x="189833" y="70009"/>
                    </a:cubicBezTo>
                    <a:lnTo>
                      <a:pt x="170783" y="70009"/>
                    </a:lnTo>
                    <a:cubicBezTo>
                      <a:pt x="170783" y="41910"/>
                      <a:pt x="147923" y="19050"/>
                      <a:pt x="119825" y="19050"/>
                    </a:cubicBezTo>
                    <a:lnTo>
                      <a:pt x="70009" y="19050"/>
                    </a:lnTo>
                    <a:cubicBezTo>
                      <a:pt x="41910" y="19050"/>
                      <a:pt x="19050" y="41910"/>
                      <a:pt x="19050" y="70009"/>
                    </a:cubicBezTo>
                    <a:cubicBezTo>
                      <a:pt x="19050" y="98108"/>
                      <a:pt x="41910" y="120968"/>
                      <a:pt x="70009" y="120968"/>
                    </a:cubicBezTo>
                    <a:lnTo>
                      <a:pt x="119825" y="120968"/>
                    </a:lnTo>
                    <a:lnTo>
                      <a:pt x="119825" y="140018"/>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59" name="Google Shape;3059;gb578b6c596_0_1426"/>
              <p:cNvSpPr/>
              <p:nvPr/>
            </p:nvSpPr>
            <p:spPr>
              <a:xfrm>
                <a:off x="5999543" y="3419475"/>
                <a:ext cx="189833" cy="140017"/>
              </a:xfrm>
              <a:custGeom>
                <a:avLst/>
                <a:gdLst/>
                <a:ahLst/>
                <a:cxnLst/>
                <a:rect l="l" t="t" r="r" b="b"/>
                <a:pathLst>
                  <a:path w="189833" h="140017" extrusionOk="0">
                    <a:moveTo>
                      <a:pt x="119825" y="140018"/>
                    </a:moveTo>
                    <a:lnTo>
                      <a:pt x="70009" y="140018"/>
                    </a:lnTo>
                    <a:cubicBezTo>
                      <a:pt x="31432" y="140018"/>
                      <a:pt x="0" y="108585"/>
                      <a:pt x="0" y="70009"/>
                    </a:cubicBezTo>
                    <a:lnTo>
                      <a:pt x="19050" y="70009"/>
                    </a:lnTo>
                    <a:cubicBezTo>
                      <a:pt x="19050" y="98107"/>
                      <a:pt x="41910" y="120968"/>
                      <a:pt x="70009" y="120968"/>
                    </a:cubicBezTo>
                    <a:lnTo>
                      <a:pt x="119825" y="120968"/>
                    </a:lnTo>
                    <a:cubicBezTo>
                      <a:pt x="147923" y="120968"/>
                      <a:pt x="170783" y="98107"/>
                      <a:pt x="170783" y="70009"/>
                    </a:cubicBezTo>
                    <a:cubicBezTo>
                      <a:pt x="170783" y="41910"/>
                      <a:pt x="147828" y="19050"/>
                      <a:pt x="119825" y="19050"/>
                    </a:cubicBezTo>
                    <a:lnTo>
                      <a:pt x="70009" y="19050"/>
                    </a:lnTo>
                    <a:lnTo>
                      <a:pt x="70009" y="0"/>
                    </a:lnTo>
                    <a:lnTo>
                      <a:pt x="119825" y="0"/>
                    </a:lnTo>
                    <a:cubicBezTo>
                      <a:pt x="158401" y="0"/>
                      <a:pt x="189833" y="31432"/>
                      <a:pt x="189833" y="70009"/>
                    </a:cubicBezTo>
                    <a:cubicBezTo>
                      <a:pt x="189738" y="108585"/>
                      <a:pt x="158401" y="140018"/>
                      <a:pt x="119825" y="140018"/>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60" name="Google Shape;3060;gb578b6c596_0_1426"/>
              <p:cNvSpPr/>
              <p:nvPr/>
            </p:nvSpPr>
            <p:spPr>
              <a:xfrm>
                <a:off x="6084887" y="3252025"/>
                <a:ext cx="19050" cy="353948"/>
              </a:xfrm>
              <a:custGeom>
                <a:avLst/>
                <a:gdLst/>
                <a:ahLst/>
                <a:cxnLst/>
                <a:rect l="l" t="t" r="r" b="b"/>
                <a:pathLst>
                  <a:path w="19050" h="353948" extrusionOk="0">
                    <a:moveTo>
                      <a:pt x="0" y="0"/>
                    </a:moveTo>
                    <a:lnTo>
                      <a:pt x="19050" y="0"/>
                    </a:lnTo>
                    <a:lnTo>
                      <a:pt x="19050" y="353949"/>
                    </a:lnTo>
                    <a:lnTo>
                      <a:pt x="0" y="353949"/>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grpSp>
        <p:nvGrpSpPr>
          <p:cNvPr id="3061" name="Google Shape;3061;gb578b6c596_0_1426"/>
          <p:cNvGrpSpPr/>
          <p:nvPr/>
        </p:nvGrpSpPr>
        <p:grpSpPr>
          <a:xfrm>
            <a:off x="3997403" y="3467736"/>
            <a:ext cx="237034" cy="236981"/>
            <a:chOff x="5827712" y="3162300"/>
            <a:chExt cx="533400" cy="533400"/>
          </a:xfrm>
        </p:grpSpPr>
        <p:sp>
          <p:nvSpPr>
            <p:cNvPr id="3062" name="Google Shape;3062;gb578b6c596_0_1426"/>
            <p:cNvSpPr/>
            <p:nvPr/>
          </p:nvSpPr>
          <p:spPr>
            <a:xfrm>
              <a:off x="5827712" y="3162300"/>
              <a:ext cx="533400" cy="533400"/>
            </a:xfrm>
            <a:custGeom>
              <a:avLst/>
              <a:gdLst/>
              <a:ahLst/>
              <a:cxnLst/>
              <a:rect l="l" t="t" r="r" b="b"/>
              <a:pathLst>
                <a:path w="533400" h="533400" extrusionOk="0">
                  <a:moveTo>
                    <a:pt x="266700" y="533400"/>
                  </a:moveTo>
                  <a:cubicBezTo>
                    <a:pt x="119634" y="533400"/>
                    <a:pt x="0" y="413766"/>
                    <a:pt x="0" y="266700"/>
                  </a:cubicBezTo>
                  <a:cubicBezTo>
                    <a:pt x="0" y="119634"/>
                    <a:pt x="119634" y="0"/>
                    <a:pt x="266700" y="0"/>
                  </a:cubicBezTo>
                  <a:cubicBezTo>
                    <a:pt x="413766" y="0"/>
                    <a:pt x="533400" y="119634"/>
                    <a:pt x="533400" y="266700"/>
                  </a:cubicBezTo>
                  <a:cubicBezTo>
                    <a:pt x="533400" y="413766"/>
                    <a:pt x="413766" y="533400"/>
                    <a:pt x="266700" y="533400"/>
                  </a:cubicBezTo>
                  <a:close/>
                  <a:moveTo>
                    <a:pt x="266700" y="19050"/>
                  </a:moveTo>
                  <a:cubicBezTo>
                    <a:pt x="130112" y="19050"/>
                    <a:pt x="19050" y="130112"/>
                    <a:pt x="19050" y="266700"/>
                  </a:cubicBezTo>
                  <a:cubicBezTo>
                    <a:pt x="19050" y="403289"/>
                    <a:pt x="130112" y="514350"/>
                    <a:pt x="266700" y="514350"/>
                  </a:cubicBezTo>
                  <a:cubicBezTo>
                    <a:pt x="403289" y="514350"/>
                    <a:pt x="514350" y="403289"/>
                    <a:pt x="514350" y="266700"/>
                  </a:cubicBezTo>
                  <a:cubicBezTo>
                    <a:pt x="514350" y="130112"/>
                    <a:pt x="403289" y="19050"/>
                    <a:pt x="266700" y="19050"/>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63" name="Google Shape;3063;gb578b6c596_0_1426"/>
            <p:cNvSpPr/>
            <p:nvPr/>
          </p:nvSpPr>
          <p:spPr>
            <a:xfrm>
              <a:off x="6010020" y="3294316"/>
              <a:ext cx="221265" cy="272224"/>
            </a:xfrm>
            <a:custGeom>
              <a:avLst/>
              <a:gdLst/>
              <a:ahLst/>
              <a:cxnLst/>
              <a:rect l="l" t="t" r="r" b="b"/>
              <a:pathLst>
                <a:path w="221265" h="272224" extrusionOk="0">
                  <a:moveTo>
                    <a:pt x="0" y="272225"/>
                  </a:moveTo>
                  <a:lnTo>
                    <a:pt x="0" y="0"/>
                  </a:lnTo>
                  <a:lnTo>
                    <a:pt x="221266" y="136112"/>
                  </a:lnTo>
                  <a:lnTo>
                    <a:pt x="0" y="272225"/>
                  </a:lnTo>
                  <a:close/>
                  <a:moveTo>
                    <a:pt x="19050" y="34100"/>
                  </a:moveTo>
                  <a:lnTo>
                    <a:pt x="19050" y="238220"/>
                  </a:lnTo>
                  <a:lnTo>
                    <a:pt x="184976" y="136208"/>
                  </a:lnTo>
                  <a:lnTo>
                    <a:pt x="19050" y="3410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3064" name="Google Shape;3064;gb578b6c596_0_1426"/>
          <p:cNvGrpSpPr/>
          <p:nvPr/>
        </p:nvGrpSpPr>
        <p:grpSpPr>
          <a:xfrm>
            <a:off x="4006573" y="4074850"/>
            <a:ext cx="168238" cy="266052"/>
            <a:chOff x="5903924" y="3364760"/>
            <a:chExt cx="232240" cy="367367"/>
          </a:xfrm>
        </p:grpSpPr>
        <p:sp>
          <p:nvSpPr>
            <p:cNvPr id="3065" name="Google Shape;3065;gb578b6c596_0_1426"/>
            <p:cNvSpPr/>
            <p:nvPr/>
          </p:nvSpPr>
          <p:spPr>
            <a:xfrm>
              <a:off x="5903924" y="3364760"/>
              <a:ext cx="232240" cy="367367"/>
            </a:xfrm>
            <a:custGeom>
              <a:avLst/>
              <a:gdLst/>
              <a:ahLst/>
              <a:cxnLst/>
              <a:rect l="l" t="t" r="r" b="b"/>
              <a:pathLst>
                <a:path w="232240" h="367367" extrusionOk="0">
                  <a:moveTo>
                    <a:pt x="116120" y="367368"/>
                  </a:moveTo>
                  <a:lnTo>
                    <a:pt x="10079" y="163243"/>
                  </a:lnTo>
                  <a:cubicBezTo>
                    <a:pt x="-5952" y="127203"/>
                    <a:pt x="-2722" y="85917"/>
                    <a:pt x="18786" y="52877"/>
                  </a:cubicBezTo>
                  <a:cubicBezTo>
                    <a:pt x="40294" y="19836"/>
                    <a:pt x="76621" y="0"/>
                    <a:pt x="116120" y="0"/>
                  </a:cubicBezTo>
                  <a:cubicBezTo>
                    <a:pt x="155619" y="0"/>
                    <a:pt x="191946" y="19778"/>
                    <a:pt x="213454" y="52877"/>
                  </a:cubicBezTo>
                  <a:cubicBezTo>
                    <a:pt x="234962" y="85975"/>
                    <a:pt x="238192" y="127261"/>
                    <a:pt x="222161" y="163300"/>
                  </a:cubicBezTo>
                  <a:lnTo>
                    <a:pt x="116120" y="367368"/>
                  </a:lnTo>
                  <a:close/>
                  <a:moveTo>
                    <a:pt x="20516" y="158399"/>
                  </a:moveTo>
                  <a:lnTo>
                    <a:pt x="116062" y="342342"/>
                  </a:lnTo>
                  <a:lnTo>
                    <a:pt x="211724" y="158226"/>
                  </a:lnTo>
                  <a:cubicBezTo>
                    <a:pt x="226025" y="126050"/>
                    <a:pt x="223084" y="88916"/>
                    <a:pt x="203767" y="59104"/>
                  </a:cubicBezTo>
                  <a:cubicBezTo>
                    <a:pt x="184392" y="29350"/>
                    <a:pt x="151640" y="11533"/>
                    <a:pt x="116120" y="11533"/>
                  </a:cubicBezTo>
                  <a:cubicBezTo>
                    <a:pt x="80600" y="11533"/>
                    <a:pt x="47790" y="29350"/>
                    <a:pt x="28415" y="59104"/>
                  </a:cubicBezTo>
                  <a:cubicBezTo>
                    <a:pt x="9098" y="88858"/>
                    <a:pt x="6158" y="125993"/>
                    <a:pt x="20516" y="158399"/>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66" name="Google Shape;3066;gb578b6c596_0_1426"/>
            <p:cNvSpPr/>
            <p:nvPr/>
          </p:nvSpPr>
          <p:spPr>
            <a:xfrm>
              <a:off x="5965495" y="3424613"/>
              <a:ext cx="109097" cy="109097"/>
            </a:xfrm>
            <a:custGeom>
              <a:avLst/>
              <a:gdLst/>
              <a:ahLst/>
              <a:cxnLst/>
              <a:rect l="l" t="t" r="r" b="b"/>
              <a:pathLst>
                <a:path w="109097" h="109097" extrusionOk="0">
                  <a:moveTo>
                    <a:pt x="54549" y="109097"/>
                  </a:moveTo>
                  <a:cubicBezTo>
                    <a:pt x="24507" y="109097"/>
                    <a:pt x="0" y="84649"/>
                    <a:pt x="0" y="54549"/>
                  </a:cubicBezTo>
                  <a:lnTo>
                    <a:pt x="11533" y="54549"/>
                  </a:lnTo>
                  <a:cubicBezTo>
                    <a:pt x="11533" y="78248"/>
                    <a:pt x="30792" y="97565"/>
                    <a:pt x="54549" y="97565"/>
                  </a:cubicBezTo>
                  <a:cubicBezTo>
                    <a:pt x="78248" y="97565"/>
                    <a:pt x="97565" y="78306"/>
                    <a:pt x="97565" y="54549"/>
                  </a:cubicBezTo>
                  <a:cubicBezTo>
                    <a:pt x="97565" y="30849"/>
                    <a:pt x="78306" y="11533"/>
                    <a:pt x="54549" y="11533"/>
                  </a:cubicBezTo>
                  <a:lnTo>
                    <a:pt x="54549" y="0"/>
                  </a:lnTo>
                  <a:cubicBezTo>
                    <a:pt x="84591" y="0"/>
                    <a:pt x="109097" y="24449"/>
                    <a:pt x="109097" y="54549"/>
                  </a:cubicBezTo>
                  <a:cubicBezTo>
                    <a:pt x="109097" y="84649"/>
                    <a:pt x="84591" y="109097"/>
                    <a:pt x="54549" y="109097"/>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3067" name="Google Shape;3067;gb578b6c596_0_1426"/>
          <p:cNvGrpSpPr/>
          <p:nvPr/>
        </p:nvGrpSpPr>
        <p:grpSpPr>
          <a:xfrm>
            <a:off x="3991290" y="2923058"/>
            <a:ext cx="248602" cy="202930"/>
            <a:chOff x="5789611" y="3181349"/>
            <a:chExt cx="646726" cy="528049"/>
          </a:xfrm>
        </p:grpSpPr>
        <p:grpSp>
          <p:nvGrpSpPr>
            <p:cNvPr id="3068" name="Google Shape;3068;gb578b6c596_0_1426"/>
            <p:cNvGrpSpPr/>
            <p:nvPr/>
          </p:nvGrpSpPr>
          <p:grpSpPr>
            <a:xfrm>
              <a:off x="5980021" y="3237639"/>
              <a:ext cx="187566" cy="238166"/>
              <a:chOff x="5980021" y="3237639"/>
              <a:chExt cx="187566" cy="238166"/>
            </a:xfrm>
          </p:grpSpPr>
          <p:sp>
            <p:nvSpPr>
              <p:cNvPr id="3069" name="Google Shape;3069;gb578b6c596_0_1426"/>
              <p:cNvSpPr/>
              <p:nvPr/>
            </p:nvSpPr>
            <p:spPr>
              <a:xfrm>
                <a:off x="5980021" y="3382022"/>
                <a:ext cx="187566" cy="93783"/>
              </a:xfrm>
              <a:custGeom>
                <a:avLst/>
                <a:gdLst/>
                <a:ahLst/>
                <a:cxnLst/>
                <a:rect l="l" t="t" r="r" b="b"/>
                <a:pathLst>
                  <a:path w="187566" h="93783" extrusionOk="0">
                    <a:moveTo>
                      <a:pt x="187566" y="93783"/>
                    </a:moveTo>
                    <a:lnTo>
                      <a:pt x="167245" y="93783"/>
                    </a:lnTo>
                    <a:cubicBezTo>
                      <a:pt x="167245" y="53242"/>
                      <a:pt x="134324" y="20321"/>
                      <a:pt x="93783" y="20321"/>
                    </a:cubicBezTo>
                    <a:cubicBezTo>
                      <a:pt x="53242" y="20321"/>
                      <a:pt x="20321" y="53242"/>
                      <a:pt x="20321" y="93783"/>
                    </a:cubicBezTo>
                    <a:lnTo>
                      <a:pt x="0" y="93783"/>
                    </a:lnTo>
                    <a:cubicBezTo>
                      <a:pt x="0" y="42065"/>
                      <a:pt x="42065" y="0"/>
                      <a:pt x="93783" y="0"/>
                    </a:cubicBezTo>
                    <a:cubicBezTo>
                      <a:pt x="145501" y="0"/>
                      <a:pt x="187566" y="42065"/>
                      <a:pt x="187566" y="93783"/>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70" name="Google Shape;3070;gb578b6c596_0_1426"/>
              <p:cNvSpPr/>
              <p:nvPr/>
            </p:nvSpPr>
            <p:spPr>
              <a:xfrm>
                <a:off x="6015685" y="3237639"/>
                <a:ext cx="116441" cy="116441"/>
              </a:xfrm>
              <a:custGeom>
                <a:avLst/>
                <a:gdLst/>
                <a:ahLst/>
                <a:cxnLst/>
                <a:rect l="l" t="t" r="r" b="b"/>
                <a:pathLst>
                  <a:path w="116441" h="116441" extrusionOk="0">
                    <a:moveTo>
                      <a:pt x="58221" y="116441"/>
                    </a:moveTo>
                    <a:cubicBezTo>
                      <a:pt x="26113" y="116441"/>
                      <a:pt x="0" y="90328"/>
                      <a:pt x="0" y="58221"/>
                    </a:cubicBezTo>
                    <a:cubicBezTo>
                      <a:pt x="0" y="26113"/>
                      <a:pt x="26113" y="0"/>
                      <a:pt x="58221" y="0"/>
                    </a:cubicBezTo>
                    <a:cubicBezTo>
                      <a:pt x="90328" y="0"/>
                      <a:pt x="116441" y="26113"/>
                      <a:pt x="116441" y="58221"/>
                    </a:cubicBezTo>
                    <a:cubicBezTo>
                      <a:pt x="116441" y="90328"/>
                      <a:pt x="90328" y="116441"/>
                      <a:pt x="58221" y="116441"/>
                    </a:cubicBezTo>
                    <a:close/>
                    <a:moveTo>
                      <a:pt x="58221" y="20423"/>
                    </a:moveTo>
                    <a:cubicBezTo>
                      <a:pt x="37290" y="20423"/>
                      <a:pt x="20321" y="37391"/>
                      <a:pt x="20321" y="58322"/>
                    </a:cubicBezTo>
                    <a:cubicBezTo>
                      <a:pt x="20321" y="79253"/>
                      <a:pt x="37290" y="96222"/>
                      <a:pt x="58221" y="96222"/>
                    </a:cubicBezTo>
                    <a:cubicBezTo>
                      <a:pt x="79152" y="96222"/>
                      <a:pt x="96120" y="79253"/>
                      <a:pt x="96120" y="58322"/>
                    </a:cubicBezTo>
                    <a:cubicBezTo>
                      <a:pt x="96120" y="37391"/>
                      <a:pt x="79050" y="20423"/>
                      <a:pt x="58221" y="20423"/>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sp>
          <p:nvSpPr>
            <p:cNvPr id="3071" name="Google Shape;3071;gb578b6c596_0_1426"/>
            <p:cNvSpPr/>
            <p:nvPr/>
          </p:nvSpPr>
          <p:spPr>
            <a:xfrm>
              <a:off x="6219102" y="3348390"/>
              <a:ext cx="217235" cy="361008"/>
            </a:xfrm>
            <a:custGeom>
              <a:avLst/>
              <a:gdLst/>
              <a:ahLst/>
              <a:cxnLst/>
              <a:rect l="l" t="t" r="r" b="b"/>
              <a:pathLst>
                <a:path w="217235" h="361008" extrusionOk="0">
                  <a:moveTo>
                    <a:pt x="164196" y="361009"/>
                  </a:moveTo>
                  <a:lnTo>
                    <a:pt x="53039" y="361009"/>
                  </a:lnTo>
                  <a:cubicBezTo>
                    <a:pt x="23776" y="361009"/>
                    <a:pt x="0" y="337233"/>
                    <a:pt x="0" y="307970"/>
                  </a:cubicBezTo>
                  <a:lnTo>
                    <a:pt x="0" y="53039"/>
                  </a:lnTo>
                  <a:cubicBezTo>
                    <a:pt x="0" y="23776"/>
                    <a:pt x="23776" y="0"/>
                    <a:pt x="53039" y="0"/>
                  </a:cubicBezTo>
                  <a:lnTo>
                    <a:pt x="164196" y="0"/>
                  </a:lnTo>
                  <a:cubicBezTo>
                    <a:pt x="193459" y="0"/>
                    <a:pt x="217235" y="23776"/>
                    <a:pt x="217235" y="53039"/>
                  </a:cubicBezTo>
                  <a:lnTo>
                    <a:pt x="217235" y="307970"/>
                  </a:lnTo>
                  <a:cubicBezTo>
                    <a:pt x="217235" y="337233"/>
                    <a:pt x="193459" y="361009"/>
                    <a:pt x="164196" y="361009"/>
                  </a:cubicBezTo>
                  <a:close/>
                  <a:moveTo>
                    <a:pt x="53039" y="20321"/>
                  </a:moveTo>
                  <a:cubicBezTo>
                    <a:pt x="34953" y="20321"/>
                    <a:pt x="20321" y="34953"/>
                    <a:pt x="20321" y="53039"/>
                  </a:cubicBezTo>
                  <a:lnTo>
                    <a:pt x="20321" y="307970"/>
                  </a:lnTo>
                  <a:cubicBezTo>
                    <a:pt x="20321" y="326056"/>
                    <a:pt x="34953" y="340687"/>
                    <a:pt x="53039" y="340687"/>
                  </a:cubicBezTo>
                  <a:lnTo>
                    <a:pt x="164196" y="340687"/>
                  </a:lnTo>
                  <a:cubicBezTo>
                    <a:pt x="182282" y="340687"/>
                    <a:pt x="196914" y="326056"/>
                    <a:pt x="196914" y="307970"/>
                  </a:cubicBezTo>
                  <a:lnTo>
                    <a:pt x="196914" y="53039"/>
                  </a:lnTo>
                  <a:cubicBezTo>
                    <a:pt x="196914" y="34953"/>
                    <a:pt x="182282" y="20321"/>
                    <a:pt x="164196" y="20321"/>
                  </a:cubicBezTo>
                  <a:lnTo>
                    <a:pt x="53039" y="20321"/>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nvGrpSpPr>
            <p:cNvPr id="3072" name="Google Shape;3072;gb578b6c596_0_1426"/>
            <p:cNvGrpSpPr/>
            <p:nvPr/>
          </p:nvGrpSpPr>
          <p:grpSpPr>
            <a:xfrm>
              <a:off x="5789611" y="3181349"/>
              <a:ext cx="568489" cy="483850"/>
              <a:chOff x="5789611" y="3181349"/>
              <a:chExt cx="568489" cy="483850"/>
            </a:xfrm>
          </p:grpSpPr>
          <p:grpSp>
            <p:nvGrpSpPr>
              <p:cNvPr id="3073" name="Google Shape;3073;gb578b6c596_0_1426"/>
              <p:cNvGrpSpPr/>
              <p:nvPr/>
            </p:nvGrpSpPr>
            <p:grpSpPr>
              <a:xfrm>
                <a:off x="5980631" y="3599765"/>
                <a:ext cx="186448" cy="65434"/>
                <a:chOff x="5980631" y="3599765"/>
                <a:chExt cx="186448" cy="65434"/>
              </a:xfrm>
            </p:grpSpPr>
            <p:sp>
              <p:nvSpPr>
                <p:cNvPr id="3074" name="Google Shape;3074;gb578b6c596_0_1426"/>
                <p:cNvSpPr/>
                <p:nvPr/>
              </p:nvSpPr>
              <p:spPr>
                <a:xfrm>
                  <a:off x="5980631" y="3644878"/>
                  <a:ext cx="186448" cy="20321"/>
                </a:xfrm>
                <a:custGeom>
                  <a:avLst/>
                  <a:gdLst/>
                  <a:ahLst/>
                  <a:cxnLst/>
                  <a:rect l="l" t="t" r="r" b="b"/>
                  <a:pathLst>
                    <a:path w="186448" h="20321" extrusionOk="0">
                      <a:moveTo>
                        <a:pt x="0" y="0"/>
                      </a:moveTo>
                      <a:lnTo>
                        <a:pt x="186448" y="0"/>
                      </a:lnTo>
                      <a:lnTo>
                        <a:pt x="186448" y="20321"/>
                      </a:lnTo>
                      <a:lnTo>
                        <a:pt x="0" y="20321"/>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75" name="Google Shape;3075;gb578b6c596_0_1426"/>
                <p:cNvSpPr/>
                <p:nvPr/>
              </p:nvSpPr>
              <p:spPr>
                <a:xfrm>
                  <a:off x="6063745" y="3599765"/>
                  <a:ext cx="20321" cy="55274"/>
                </a:xfrm>
                <a:custGeom>
                  <a:avLst/>
                  <a:gdLst/>
                  <a:ahLst/>
                  <a:cxnLst/>
                  <a:rect l="l" t="t" r="r" b="b"/>
                  <a:pathLst>
                    <a:path w="20321" h="55274" extrusionOk="0">
                      <a:moveTo>
                        <a:pt x="0" y="0"/>
                      </a:moveTo>
                      <a:lnTo>
                        <a:pt x="20321" y="0"/>
                      </a:lnTo>
                      <a:lnTo>
                        <a:pt x="20321" y="55274"/>
                      </a:lnTo>
                      <a:lnTo>
                        <a:pt x="0" y="55274"/>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sp>
            <p:nvSpPr>
              <p:cNvPr id="3076" name="Google Shape;3076;gb578b6c596_0_1426"/>
              <p:cNvSpPr/>
              <p:nvPr/>
            </p:nvSpPr>
            <p:spPr>
              <a:xfrm>
                <a:off x="5789611" y="3181349"/>
                <a:ext cx="568489" cy="398603"/>
              </a:xfrm>
              <a:custGeom>
                <a:avLst/>
                <a:gdLst/>
                <a:ahLst/>
                <a:cxnLst/>
                <a:rect l="l" t="t" r="r" b="b"/>
                <a:pathLst>
                  <a:path w="568489" h="398603" extrusionOk="0">
                    <a:moveTo>
                      <a:pt x="409475" y="398603"/>
                    </a:moveTo>
                    <a:lnTo>
                      <a:pt x="36477" y="398603"/>
                    </a:lnTo>
                    <a:cubicBezTo>
                      <a:pt x="16359" y="398603"/>
                      <a:pt x="0" y="382245"/>
                      <a:pt x="0" y="362126"/>
                    </a:cubicBezTo>
                    <a:lnTo>
                      <a:pt x="0" y="36477"/>
                    </a:lnTo>
                    <a:cubicBezTo>
                      <a:pt x="0" y="16359"/>
                      <a:pt x="16359" y="0"/>
                      <a:pt x="36477" y="0"/>
                    </a:cubicBezTo>
                    <a:lnTo>
                      <a:pt x="532013" y="0"/>
                    </a:lnTo>
                    <a:cubicBezTo>
                      <a:pt x="552131" y="0"/>
                      <a:pt x="568490" y="16359"/>
                      <a:pt x="568490" y="36477"/>
                    </a:cubicBezTo>
                    <a:lnTo>
                      <a:pt x="568490" y="147127"/>
                    </a:lnTo>
                    <a:lnTo>
                      <a:pt x="548676" y="147127"/>
                    </a:lnTo>
                    <a:lnTo>
                      <a:pt x="548676" y="36477"/>
                    </a:lnTo>
                    <a:cubicBezTo>
                      <a:pt x="548676" y="27332"/>
                      <a:pt x="541157" y="19813"/>
                      <a:pt x="532013" y="19813"/>
                    </a:cubicBezTo>
                    <a:lnTo>
                      <a:pt x="36477" y="19813"/>
                    </a:lnTo>
                    <a:cubicBezTo>
                      <a:pt x="27332" y="19813"/>
                      <a:pt x="19813" y="27332"/>
                      <a:pt x="19813" y="36477"/>
                    </a:cubicBezTo>
                    <a:lnTo>
                      <a:pt x="19813" y="362126"/>
                    </a:lnTo>
                    <a:cubicBezTo>
                      <a:pt x="19813" y="371373"/>
                      <a:pt x="27332" y="378790"/>
                      <a:pt x="36477" y="378790"/>
                    </a:cubicBezTo>
                    <a:lnTo>
                      <a:pt x="409475" y="378790"/>
                    </a:lnTo>
                    <a:lnTo>
                      <a:pt x="409475" y="398603"/>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sp>
          <p:nvSpPr>
            <p:cNvPr id="3077" name="Google Shape;3077;gb578b6c596_0_1426"/>
            <p:cNvSpPr/>
            <p:nvPr/>
          </p:nvSpPr>
          <p:spPr>
            <a:xfrm>
              <a:off x="6219102" y="3348390"/>
              <a:ext cx="217235" cy="361008"/>
            </a:xfrm>
            <a:custGeom>
              <a:avLst/>
              <a:gdLst/>
              <a:ahLst/>
              <a:cxnLst/>
              <a:rect l="l" t="t" r="r" b="b"/>
              <a:pathLst>
                <a:path w="217235" h="361008" extrusionOk="0">
                  <a:moveTo>
                    <a:pt x="164196" y="361009"/>
                  </a:moveTo>
                  <a:lnTo>
                    <a:pt x="53039" y="361009"/>
                  </a:lnTo>
                  <a:cubicBezTo>
                    <a:pt x="23776" y="361009"/>
                    <a:pt x="0" y="337233"/>
                    <a:pt x="0" y="307970"/>
                  </a:cubicBezTo>
                  <a:lnTo>
                    <a:pt x="0" y="53039"/>
                  </a:lnTo>
                  <a:cubicBezTo>
                    <a:pt x="0" y="23776"/>
                    <a:pt x="23776" y="0"/>
                    <a:pt x="53039" y="0"/>
                  </a:cubicBezTo>
                  <a:lnTo>
                    <a:pt x="164196" y="0"/>
                  </a:lnTo>
                  <a:cubicBezTo>
                    <a:pt x="193459" y="0"/>
                    <a:pt x="217235" y="23776"/>
                    <a:pt x="217235" y="53039"/>
                  </a:cubicBezTo>
                  <a:lnTo>
                    <a:pt x="217235" y="307970"/>
                  </a:lnTo>
                  <a:cubicBezTo>
                    <a:pt x="217235" y="337233"/>
                    <a:pt x="193459" y="361009"/>
                    <a:pt x="164196" y="361009"/>
                  </a:cubicBezTo>
                  <a:close/>
                  <a:moveTo>
                    <a:pt x="53039" y="20321"/>
                  </a:moveTo>
                  <a:cubicBezTo>
                    <a:pt x="34953" y="20321"/>
                    <a:pt x="20321" y="34953"/>
                    <a:pt x="20321" y="53039"/>
                  </a:cubicBezTo>
                  <a:lnTo>
                    <a:pt x="20321" y="307970"/>
                  </a:lnTo>
                  <a:cubicBezTo>
                    <a:pt x="20321" y="326056"/>
                    <a:pt x="34953" y="340687"/>
                    <a:pt x="53039" y="340687"/>
                  </a:cubicBezTo>
                  <a:lnTo>
                    <a:pt x="164196" y="340687"/>
                  </a:lnTo>
                  <a:cubicBezTo>
                    <a:pt x="182282" y="340687"/>
                    <a:pt x="196914" y="326056"/>
                    <a:pt x="196914" y="307970"/>
                  </a:cubicBezTo>
                  <a:lnTo>
                    <a:pt x="196914" y="53039"/>
                  </a:lnTo>
                  <a:cubicBezTo>
                    <a:pt x="196914" y="34953"/>
                    <a:pt x="182282" y="20321"/>
                    <a:pt x="164196" y="20321"/>
                  </a:cubicBezTo>
                  <a:lnTo>
                    <a:pt x="53039" y="20321"/>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78" name="Google Shape;3078;gb578b6c596_0_1426"/>
            <p:cNvSpPr/>
            <p:nvPr/>
          </p:nvSpPr>
          <p:spPr>
            <a:xfrm>
              <a:off x="6313393" y="3636851"/>
              <a:ext cx="28653" cy="28653"/>
            </a:xfrm>
            <a:custGeom>
              <a:avLst/>
              <a:gdLst/>
              <a:ahLst/>
              <a:cxnLst/>
              <a:rect l="l" t="t" r="r" b="b"/>
              <a:pathLst>
                <a:path w="28653" h="28653" extrusionOk="0">
                  <a:moveTo>
                    <a:pt x="14327" y="28653"/>
                  </a:moveTo>
                  <a:cubicBezTo>
                    <a:pt x="6401" y="28653"/>
                    <a:pt x="0" y="22252"/>
                    <a:pt x="0" y="14327"/>
                  </a:cubicBezTo>
                  <a:cubicBezTo>
                    <a:pt x="0" y="6401"/>
                    <a:pt x="6401" y="0"/>
                    <a:pt x="14327" y="0"/>
                  </a:cubicBezTo>
                  <a:cubicBezTo>
                    <a:pt x="22252" y="0"/>
                    <a:pt x="28653" y="6401"/>
                    <a:pt x="28653" y="14327"/>
                  </a:cubicBezTo>
                  <a:cubicBezTo>
                    <a:pt x="28653" y="22252"/>
                    <a:pt x="22252" y="28653"/>
                    <a:pt x="14327" y="28653"/>
                  </a:cubicBezTo>
                  <a:close/>
                  <a:moveTo>
                    <a:pt x="14327" y="8332"/>
                  </a:moveTo>
                  <a:cubicBezTo>
                    <a:pt x="10974" y="8332"/>
                    <a:pt x="8332" y="11075"/>
                    <a:pt x="8332" y="14327"/>
                  </a:cubicBezTo>
                  <a:cubicBezTo>
                    <a:pt x="8332" y="17578"/>
                    <a:pt x="11075" y="20321"/>
                    <a:pt x="14327" y="20321"/>
                  </a:cubicBezTo>
                  <a:cubicBezTo>
                    <a:pt x="17578" y="20321"/>
                    <a:pt x="20321" y="17578"/>
                    <a:pt x="20321" y="14327"/>
                  </a:cubicBezTo>
                  <a:cubicBezTo>
                    <a:pt x="20321" y="11075"/>
                    <a:pt x="17680" y="8332"/>
                    <a:pt x="14327" y="8332"/>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cxnSp>
        <p:nvCxnSpPr>
          <p:cNvPr id="3079" name="Google Shape;3079;gb578b6c596_0_1426"/>
          <p:cNvCxnSpPr>
            <a:cxnSpLocks/>
            <a:stCxn id="3045" idx="6"/>
          </p:cNvCxnSpPr>
          <p:nvPr/>
        </p:nvCxnSpPr>
        <p:spPr>
          <a:xfrm>
            <a:off x="2006521" y="3612345"/>
            <a:ext cx="1899569" cy="1177243"/>
          </a:xfrm>
          <a:prstGeom prst="bentConnector3">
            <a:avLst>
              <a:gd name="adj1" fmla="val 71542"/>
            </a:avLst>
          </a:prstGeom>
          <a:noFill/>
          <a:ln w="28575" cap="flat" cmpd="sng">
            <a:solidFill>
              <a:schemeClr val="accent1"/>
            </a:solidFill>
            <a:prstDash val="solid"/>
            <a:miter lim="800000"/>
            <a:headEnd type="none" w="sm" len="sm"/>
            <a:tailEnd type="triangle" w="med" len="med"/>
          </a:ln>
        </p:spPr>
      </p:cxnSp>
      <p:cxnSp>
        <p:nvCxnSpPr>
          <p:cNvPr id="3080" name="Google Shape;3080;gb578b6c596_0_1426"/>
          <p:cNvCxnSpPr>
            <a:cxnSpLocks/>
          </p:cNvCxnSpPr>
          <p:nvPr/>
        </p:nvCxnSpPr>
        <p:spPr>
          <a:xfrm flipV="1">
            <a:off x="5204421" y="3942637"/>
            <a:ext cx="1536261" cy="861812"/>
          </a:xfrm>
          <a:prstGeom prst="bentConnector3">
            <a:avLst>
              <a:gd name="adj1" fmla="val 50000"/>
            </a:avLst>
          </a:prstGeom>
          <a:noFill/>
          <a:ln w="28575" cap="flat" cmpd="sng">
            <a:solidFill>
              <a:schemeClr val="accent1"/>
            </a:solidFill>
            <a:prstDash val="solid"/>
            <a:miter lim="800000"/>
            <a:headEnd type="none" w="sm" len="sm"/>
            <a:tailEnd type="triangle" w="med" len="med"/>
          </a:ln>
        </p:spPr>
      </p:cxnSp>
      <p:cxnSp>
        <p:nvCxnSpPr>
          <p:cNvPr id="3081" name="Google Shape;3081;gb578b6c596_0_1426"/>
          <p:cNvCxnSpPr/>
          <p:nvPr/>
        </p:nvCxnSpPr>
        <p:spPr>
          <a:xfrm rot="10800000" flipH="1">
            <a:off x="8161938" y="3248235"/>
            <a:ext cx="1369743" cy="694919"/>
          </a:xfrm>
          <a:prstGeom prst="bentConnector3">
            <a:avLst>
              <a:gd name="adj1" fmla="val 45757"/>
            </a:avLst>
          </a:prstGeom>
          <a:noFill/>
          <a:ln w="28575" cap="flat" cmpd="sng">
            <a:solidFill>
              <a:schemeClr val="accent1"/>
            </a:solidFill>
            <a:prstDash val="solid"/>
            <a:miter lim="800000"/>
            <a:headEnd type="none" w="sm" len="sm"/>
            <a:tailEnd type="triangle" w="med" len="med"/>
          </a:ln>
        </p:spPr>
      </p:cxnSp>
      <p:grpSp>
        <p:nvGrpSpPr>
          <p:cNvPr id="3082" name="Google Shape;3082;gb578b6c596_0_1426"/>
          <p:cNvGrpSpPr/>
          <p:nvPr/>
        </p:nvGrpSpPr>
        <p:grpSpPr>
          <a:xfrm>
            <a:off x="1359609" y="3388441"/>
            <a:ext cx="349964" cy="460427"/>
            <a:chOff x="1510351" y="3401991"/>
            <a:chExt cx="349949" cy="460547"/>
          </a:xfrm>
          <a:solidFill>
            <a:schemeClr val="accent1"/>
          </a:solidFill>
        </p:grpSpPr>
        <p:sp>
          <p:nvSpPr>
            <p:cNvPr id="3083" name="Google Shape;3083;gb578b6c596_0_1426"/>
            <p:cNvSpPr/>
            <p:nvPr/>
          </p:nvSpPr>
          <p:spPr>
            <a:xfrm>
              <a:off x="1510351" y="3569908"/>
              <a:ext cx="122456" cy="122456"/>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84" name="Google Shape;3084;gb578b6c596_0_1426"/>
            <p:cNvSpPr/>
            <p:nvPr/>
          </p:nvSpPr>
          <p:spPr>
            <a:xfrm>
              <a:off x="1737844" y="3740082"/>
              <a:ext cx="122456" cy="122456"/>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85" name="Google Shape;3085;gb578b6c596_0_1426"/>
            <p:cNvSpPr/>
            <p:nvPr/>
          </p:nvSpPr>
          <p:spPr>
            <a:xfrm>
              <a:off x="1736947" y="3401991"/>
              <a:ext cx="122456" cy="122456"/>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3092" name="Google Shape;3092;gb578b6c596_0_1426"/>
          <p:cNvGrpSpPr/>
          <p:nvPr/>
        </p:nvGrpSpPr>
        <p:grpSpPr>
          <a:xfrm>
            <a:off x="10250182" y="3895239"/>
            <a:ext cx="272501" cy="334822"/>
            <a:chOff x="5889624" y="3176587"/>
            <a:chExt cx="409574" cy="503396"/>
          </a:xfrm>
        </p:grpSpPr>
        <p:sp>
          <p:nvSpPr>
            <p:cNvPr id="3093" name="Google Shape;3093;gb578b6c596_0_1426"/>
            <p:cNvSpPr/>
            <p:nvPr/>
          </p:nvSpPr>
          <p:spPr>
            <a:xfrm>
              <a:off x="6048691" y="3280790"/>
              <a:ext cx="137731" cy="100774"/>
            </a:xfrm>
            <a:custGeom>
              <a:avLst/>
              <a:gdLst/>
              <a:ahLst/>
              <a:cxnLst/>
              <a:rect l="l" t="t" r="r" b="b"/>
              <a:pathLst>
                <a:path w="137731" h="100774" extrusionOk="0">
                  <a:moveTo>
                    <a:pt x="50482" y="100775"/>
                  </a:moveTo>
                  <a:lnTo>
                    <a:pt x="0" y="50387"/>
                  </a:lnTo>
                  <a:lnTo>
                    <a:pt x="13526" y="36862"/>
                  </a:lnTo>
                  <a:lnTo>
                    <a:pt x="50482" y="73819"/>
                  </a:lnTo>
                  <a:lnTo>
                    <a:pt x="124301" y="0"/>
                  </a:lnTo>
                  <a:lnTo>
                    <a:pt x="137731" y="1343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nvGrpSpPr>
            <p:cNvPr id="3094" name="Google Shape;3094;gb578b6c596_0_1426"/>
            <p:cNvGrpSpPr/>
            <p:nvPr/>
          </p:nvGrpSpPr>
          <p:grpSpPr>
            <a:xfrm>
              <a:off x="5916865" y="3176587"/>
              <a:ext cx="382333" cy="503396"/>
              <a:chOff x="5916865" y="3176587"/>
              <a:chExt cx="382333" cy="503396"/>
            </a:xfrm>
          </p:grpSpPr>
          <p:sp>
            <p:nvSpPr>
              <p:cNvPr id="3095" name="Google Shape;3095;gb578b6c596_0_1426"/>
              <p:cNvSpPr/>
              <p:nvPr/>
            </p:nvSpPr>
            <p:spPr>
              <a:xfrm>
                <a:off x="5916865" y="3282124"/>
                <a:ext cx="19049" cy="146208"/>
              </a:xfrm>
              <a:custGeom>
                <a:avLst/>
                <a:gdLst/>
                <a:ahLst/>
                <a:cxnLst/>
                <a:rect l="l" t="t" r="r" b="b"/>
                <a:pathLst>
                  <a:path w="19049" h="146208" extrusionOk="0">
                    <a:moveTo>
                      <a:pt x="0" y="0"/>
                    </a:moveTo>
                    <a:lnTo>
                      <a:pt x="19050" y="0"/>
                    </a:lnTo>
                    <a:lnTo>
                      <a:pt x="19050" y="146209"/>
                    </a:lnTo>
                    <a:lnTo>
                      <a:pt x="0" y="146209"/>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96" name="Google Shape;3096;gb578b6c596_0_1426"/>
              <p:cNvSpPr/>
              <p:nvPr/>
            </p:nvSpPr>
            <p:spPr>
              <a:xfrm>
                <a:off x="5916865" y="3453002"/>
                <a:ext cx="19049" cy="152876"/>
              </a:xfrm>
              <a:custGeom>
                <a:avLst/>
                <a:gdLst/>
                <a:ahLst/>
                <a:cxnLst/>
                <a:rect l="l" t="t" r="r" b="b"/>
                <a:pathLst>
                  <a:path w="19049" h="152876" extrusionOk="0">
                    <a:moveTo>
                      <a:pt x="0" y="0"/>
                    </a:moveTo>
                    <a:lnTo>
                      <a:pt x="19050" y="0"/>
                    </a:lnTo>
                    <a:lnTo>
                      <a:pt x="19050" y="152876"/>
                    </a:lnTo>
                    <a:lnTo>
                      <a:pt x="0" y="152876"/>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97" name="Google Shape;3097;gb578b6c596_0_1426"/>
              <p:cNvSpPr/>
              <p:nvPr/>
            </p:nvSpPr>
            <p:spPr>
              <a:xfrm>
                <a:off x="5916865" y="3176587"/>
                <a:ext cx="382333" cy="503396"/>
              </a:xfrm>
              <a:custGeom>
                <a:avLst/>
                <a:gdLst/>
                <a:ahLst/>
                <a:cxnLst/>
                <a:rect l="l" t="t" r="r" b="b"/>
                <a:pathLst>
                  <a:path w="382333" h="503396" extrusionOk="0">
                    <a:moveTo>
                      <a:pt x="339471" y="503396"/>
                    </a:moveTo>
                    <a:lnTo>
                      <a:pt x="0" y="503396"/>
                    </a:lnTo>
                    <a:lnTo>
                      <a:pt x="0" y="447104"/>
                    </a:lnTo>
                    <a:lnTo>
                      <a:pt x="19050" y="447104"/>
                    </a:lnTo>
                    <a:lnTo>
                      <a:pt x="19050" y="484346"/>
                    </a:lnTo>
                    <a:lnTo>
                      <a:pt x="339471" y="484346"/>
                    </a:lnTo>
                    <a:cubicBezTo>
                      <a:pt x="352616" y="484346"/>
                      <a:pt x="363284" y="473678"/>
                      <a:pt x="363284" y="460534"/>
                    </a:cubicBezTo>
                    <a:lnTo>
                      <a:pt x="363284" y="42863"/>
                    </a:lnTo>
                    <a:cubicBezTo>
                      <a:pt x="363284" y="29718"/>
                      <a:pt x="352616" y="19050"/>
                      <a:pt x="339471" y="19050"/>
                    </a:cubicBezTo>
                    <a:lnTo>
                      <a:pt x="19050" y="19050"/>
                    </a:lnTo>
                    <a:lnTo>
                      <a:pt x="19050" y="77153"/>
                    </a:lnTo>
                    <a:lnTo>
                      <a:pt x="0" y="77153"/>
                    </a:lnTo>
                    <a:lnTo>
                      <a:pt x="0" y="0"/>
                    </a:lnTo>
                    <a:lnTo>
                      <a:pt x="339471" y="0"/>
                    </a:lnTo>
                    <a:cubicBezTo>
                      <a:pt x="363093" y="0"/>
                      <a:pt x="382334" y="19241"/>
                      <a:pt x="382334" y="42863"/>
                    </a:cubicBezTo>
                    <a:lnTo>
                      <a:pt x="382334" y="460534"/>
                    </a:lnTo>
                    <a:cubicBezTo>
                      <a:pt x="382334" y="484156"/>
                      <a:pt x="363093" y="503396"/>
                      <a:pt x="339471" y="503396"/>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sp>
          <p:nvSpPr>
            <p:cNvPr id="3098" name="Google Shape;3098;gb578b6c596_0_1426"/>
            <p:cNvSpPr/>
            <p:nvPr/>
          </p:nvSpPr>
          <p:spPr>
            <a:xfrm>
              <a:off x="6012782" y="3450907"/>
              <a:ext cx="209645" cy="19050"/>
            </a:xfrm>
            <a:custGeom>
              <a:avLst/>
              <a:gdLst/>
              <a:ahLst/>
              <a:cxnLst/>
              <a:rect l="l" t="t" r="r" b="b"/>
              <a:pathLst>
                <a:path w="209645" h="19050" extrusionOk="0">
                  <a:moveTo>
                    <a:pt x="0" y="0"/>
                  </a:moveTo>
                  <a:lnTo>
                    <a:pt x="209645" y="0"/>
                  </a:lnTo>
                  <a:lnTo>
                    <a:pt x="209645"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99" name="Google Shape;3099;gb578b6c596_0_1426"/>
            <p:cNvSpPr/>
            <p:nvPr/>
          </p:nvSpPr>
          <p:spPr>
            <a:xfrm>
              <a:off x="6012782" y="3519106"/>
              <a:ext cx="209645" cy="19050"/>
            </a:xfrm>
            <a:custGeom>
              <a:avLst/>
              <a:gdLst/>
              <a:ahLst/>
              <a:cxnLst/>
              <a:rect l="l" t="t" r="r" b="b"/>
              <a:pathLst>
                <a:path w="209645" h="19050" extrusionOk="0">
                  <a:moveTo>
                    <a:pt x="0" y="0"/>
                  </a:moveTo>
                  <a:lnTo>
                    <a:pt x="209645" y="0"/>
                  </a:lnTo>
                  <a:lnTo>
                    <a:pt x="209645"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100" name="Google Shape;3100;gb578b6c596_0_1426"/>
            <p:cNvSpPr/>
            <p:nvPr/>
          </p:nvSpPr>
          <p:spPr>
            <a:xfrm>
              <a:off x="6012782" y="3587209"/>
              <a:ext cx="209645" cy="19050"/>
            </a:xfrm>
            <a:custGeom>
              <a:avLst/>
              <a:gdLst/>
              <a:ahLst/>
              <a:cxnLst/>
              <a:rect l="l" t="t" r="r" b="b"/>
              <a:pathLst>
                <a:path w="209645" h="19050" extrusionOk="0">
                  <a:moveTo>
                    <a:pt x="0" y="0"/>
                  </a:moveTo>
                  <a:lnTo>
                    <a:pt x="209645" y="0"/>
                  </a:lnTo>
                  <a:lnTo>
                    <a:pt x="209645"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101" name="Google Shape;3101;gb578b6c596_0_1426"/>
            <p:cNvSpPr/>
            <p:nvPr/>
          </p:nvSpPr>
          <p:spPr>
            <a:xfrm>
              <a:off x="5889624" y="3244214"/>
              <a:ext cx="73533" cy="19050"/>
            </a:xfrm>
            <a:custGeom>
              <a:avLst/>
              <a:gdLst/>
              <a:ahLst/>
              <a:cxnLst/>
              <a:rect l="l" t="t" r="r" b="b"/>
              <a:pathLst>
                <a:path w="73533" h="19050" extrusionOk="0">
                  <a:moveTo>
                    <a:pt x="0" y="0"/>
                  </a:moveTo>
                  <a:lnTo>
                    <a:pt x="73533" y="0"/>
                  </a:lnTo>
                  <a:lnTo>
                    <a:pt x="73533"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102" name="Google Shape;3102;gb578b6c596_0_1426"/>
            <p:cNvSpPr/>
            <p:nvPr/>
          </p:nvSpPr>
          <p:spPr>
            <a:xfrm>
              <a:off x="5889624" y="3415664"/>
              <a:ext cx="73533" cy="19050"/>
            </a:xfrm>
            <a:custGeom>
              <a:avLst/>
              <a:gdLst/>
              <a:ahLst/>
              <a:cxnLst/>
              <a:rect l="l" t="t" r="r" b="b"/>
              <a:pathLst>
                <a:path w="73533" h="19050" extrusionOk="0">
                  <a:moveTo>
                    <a:pt x="0" y="0"/>
                  </a:moveTo>
                  <a:lnTo>
                    <a:pt x="73533" y="0"/>
                  </a:lnTo>
                  <a:lnTo>
                    <a:pt x="73533"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103" name="Google Shape;3103;gb578b6c596_0_1426"/>
            <p:cNvSpPr/>
            <p:nvPr/>
          </p:nvSpPr>
          <p:spPr>
            <a:xfrm>
              <a:off x="5889624" y="3587209"/>
              <a:ext cx="73533" cy="19050"/>
            </a:xfrm>
            <a:custGeom>
              <a:avLst/>
              <a:gdLst/>
              <a:ahLst/>
              <a:cxnLst/>
              <a:rect l="l" t="t" r="r" b="b"/>
              <a:pathLst>
                <a:path w="73533" h="19050" extrusionOk="0">
                  <a:moveTo>
                    <a:pt x="0" y="0"/>
                  </a:moveTo>
                  <a:lnTo>
                    <a:pt x="73533" y="0"/>
                  </a:lnTo>
                  <a:lnTo>
                    <a:pt x="73533"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cxnSp>
        <p:nvCxnSpPr>
          <p:cNvPr id="318" name="Google Shape;3042;gb578b6c596_0_1426">
            <a:extLst>
              <a:ext uri="{FF2B5EF4-FFF2-40B4-BE49-F238E27FC236}">
                <a16:creationId xmlns:a16="http://schemas.microsoft.com/office/drawing/2014/main" id="{5C6A99DD-C4BA-FE4E-9FB9-FB9778DC0CFA}"/>
              </a:ext>
            </a:extLst>
          </p:cNvPr>
          <p:cNvCxnSpPr>
            <a:cxnSpLocks/>
          </p:cNvCxnSpPr>
          <p:nvPr/>
        </p:nvCxnSpPr>
        <p:spPr>
          <a:xfrm>
            <a:off x="8912900" y="2657896"/>
            <a:ext cx="0" cy="2999609"/>
          </a:xfrm>
          <a:prstGeom prst="straightConnector1">
            <a:avLst/>
          </a:prstGeom>
          <a:noFill/>
          <a:ln w="9525" cap="flat" cmpd="sng">
            <a:solidFill>
              <a:srgbClr val="A5AEBF"/>
            </a:solidFill>
            <a:prstDash val="solid"/>
            <a:miter lim="800000"/>
            <a:headEnd type="none" w="sm" len="sm"/>
            <a:tailEnd type="none" w="sm" len="sm"/>
          </a:ln>
        </p:spPr>
      </p:cxnSp>
      <p:sp>
        <p:nvSpPr>
          <p:cNvPr id="317" name="Google Shape;3043;gb578b6c596_0_1426">
            <a:extLst>
              <a:ext uri="{FF2B5EF4-FFF2-40B4-BE49-F238E27FC236}">
                <a16:creationId xmlns:a16="http://schemas.microsoft.com/office/drawing/2014/main" id="{D1A46638-594B-2945-82D7-E7582DB773DC}"/>
              </a:ext>
            </a:extLst>
          </p:cNvPr>
          <p:cNvSpPr txBox="1"/>
          <p:nvPr/>
        </p:nvSpPr>
        <p:spPr>
          <a:xfrm>
            <a:off x="9111782" y="5248906"/>
            <a:ext cx="2618018" cy="520616"/>
          </a:xfrm>
          <a:prstGeom prst="rect">
            <a:avLst/>
          </a:prstGeom>
          <a:noFill/>
          <a:ln>
            <a:noFill/>
          </a:ln>
        </p:spPr>
        <p:txBody>
          <a:bodyPr spcFirstLastPara="1" wrap="square" lIns="91402" tIns="45688" rIns="91402" bIns="45688" anchor="t" anchorCtr="0">
            <a:noAutofit/>
          </a:bodyPr>
          <a:lstStyle/>
          <a:p>
            <a:pPr algn="ctr" defTabSz="914103" eaLnBrk="1" fontAlgn="auto" hangingPunct="1">
              <a:spcBef>
                <a:spcPts val="0"/>
              </a:spcBef>
              <a:spcAft>
                <a:spcPts val="0"/>
              </a:spcAft>
              <a:buClr>
                <a:srgbClr val="000000"/>
              </a:buClr>
              <a:buSzPts val="1200"/>
              <a:defRPr/>
            </a:pPr>
            <a:r>
              <a:rPr lang="en-US" sz="1200" kern="0">
                <a:solidFill>
                  <a:srgbClr val="FFFFFF"/>
                </a:solidFill>
                <a:latin typeface="AppD Sans" pitchFamily="2" charset="77"/>
                <a:ea typeface="Raleway"/>
                <a:cs typeface="CiscoSansTT" panose="020B0503020201020303" pitchFamily="34" charset="0"/>
                <a:sym typeface="Raleway"/>
              </a:rPr>
              <a:t>Cloud Instance</a:t>
            </a:r>
          </a:p>
          <a:p>
            <a:pPr algn="ctr" defTabSz="914103" eaLnBrk="1" fontAlgn="auto" hangingPunct="1">
              <a:spcBef>
                <a:spcPts val="0"/>
              </a:spcBef>
              <a:spcAft>
                <a:spcPts val="0"/>
              </a:spcAft>
              <a:buClr>
                <a:srgbClr val="000000"/>
              </a:buClr>
              <a:buSzPts val="1200"/>
              <a:defRPr/>
            </a:pPr>
            <a:r>
              <a:rPr lang="en-US" sz="1200" kern="0">
                <a:solidFill>
                  <a:srgbClr val="FFFFFF"/>
                </a:solidFill>
                <a:latin typeface="AppD Sans" pitchFamily="2" charset="77"/>
                <a:ea typeface="Raleway"/>
                <a:cs typeface="CiscoSansTT" panose="020B0503020201020303" pitchFamily="34" charset="0"/>
                <a:sym typeface="Raleway"/>
              </a:rPr>
              <a:t>Scale Down </a:t>
            </a:r>
          </a:p>
          <a:p>
            <a:pPr algn="ctr" defTabSz="914103" eaLnBrk="1" fontAlgn="auto" hangingPunct="1">
              <a:spcBef>
                <a:spcPts val="0"/>
              </a:spcBef>
              <a:spcAft>
                <a:spcPts val="0"/>
              </a:spcAft>
              <a:buClr>
                <a:srgbClr val="000000"/>
              </a:buClr>
              <a:buSzPts val="1200"/>
              <a:defRPr/>
            </a:pPr>
            <a:endParaRPr lang="en-US" sz="1200" kern="0">
              <a:solidFill>
                <a:srgbClr val="FFFFFF"/>
              </a:solidFill>
              <a:latin typeface="AppD Sans" pitchFamily="2" charset="77"/>
              <a:ea typeface="Raleway"/>
              <a:cs typeface="CiscoSansTT" panose="020B0503020201020303" pitchFamily="34" charset="0"/>
              <a:sym typeface="Raleway"/>
            </a:endParaRPr>
          </a:p>
        </p:txBody>
      </p:sp>
      <p:grpSp>
        <p:nvGrpSpPr>
          <p:cNvPr id="320" name="Google Shape;3086;gb578b6c596_0_1426">
            <a:extLst>
              <a:ext uri="{FF2B5EF4-FFF2-40B4-BE49-F238E27FC236}">
                <a16:creationId xmlns:a16="http://schemas.microsoft.com/office/drawing/2014/main" id="{77611C8F-70B6-104D-9EF7-0AA871DBB72C}"/>
              </a:ext>
            </a:extLst>
          </p:cNvPr>
          <p:cNvGrpSpPr/>
          <p:nvPr/>
        </p:nvGrpSpPr>
        <p:grpSpPr>
          <a:xfrm>
            <a:off x="10232131" y="4957543"/>
            <a:ext cx="377591" cy="195984"/>
            <a:chOff x="9950176" y="2630611"/>
            <a:chExt cx="637127" cy="330803"/>
          </a:xfrm>
        </p:grpSpPr>
        <p:sp>
          <p:nvSpPr>
            <p:cNvPr id="321" name="Google Shape;3087;gb578b6c596_0_1426">
              <a:extLst>
                <a:ext uri="{FF2B5EF4-FFF2-40B4-BE49-F238E27FC236}">
                  <a16:creationId xmlns:a16="http://schemas.microsoft.com/office/drawing/2014/main" id="{A1BA7FDE-9AFB-5F43-B23E-50A21D1E872E}"/>
                </a:ext>
              </a:extLst>
            </p:cNvPr>
            <p:cNvSpPr/>
            <p:nvPr/>
          </p:nvSpPr>
          <p:spPr>
            <a:xfrm>
              <a:off x="10026155" y="2706541"/>
              <a:ext cx="125759" cy="171243"/>
            </a:xfrm>
            <a:custGeom>
              <a:avLst/>
              <a:gdLst/>
              <a:ahLst/>
              <a:cxnLst/>
              <a:rect l="l" t="t" r="r" b="b"/>
              <a:pathLst>
                <a:path w="125759" h="171243" extrusionOk="0">
                  <a:moveTo>
                    <a:pt x="53084" y="171243"/>
                  </a:moveTo>
                  <a:cubicBezTo>
                    <a:pt x="8031" y="151146"/>
                    <a:pt x="-12353" y="98187"/>
                    <a:pt x="7745" y="53133"/>
                  </a:cubicBezTo>
                  <a:cubicBezTo>
                    <a:pt x="17460" y="31321"/>
                    <a:pt x="35082" y="14557"/>
                    <a:pt x="57370" y="5985"/>
                  </a:cubicBezTo>
                  <a:cubicBezTo>
                    <a:pt x="79659" y="-2588"/>
                    <a:pt x="103947" y="-1921"/>
                    <a:pt x="125760" y="7794"/>
                  </a:cubicBezTo>
                  <a:lnTo>
                    <a:pt x="118044" y="25225"/>
                  </a:lnTo>
                  <a:cubicBezTo>
                    <a:pt x="100899" y="17605"/>
                    <a:pt x="81754" y="17034"/>
                    <a:pt x="64133" y="23796"/>
                  </a:cubicBezTo>
                  <a:cubicBezTo>
                    <a:pt x="46607" y="30559"/>
                    <a:pt x="32700" y="43704"/>
                    <a:pt x="25080" y="60849"/>
                  </a:cubicBezTo>
                  <a:cubicBezTo>
                    <a:pt x="9269" y="96282"/>
                    <a:pt x="25271" y="138001"/>
                    <a:pt x="60799" y="153813"/>
                  </a:cubicBezTo>
                  <a:lnTo>
                    <a:pt x="53084" y="171243"/>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4E3EB1"/>
                </a:solidFill>
                <a:latin typeface="CiscoSansTT" panose="020B0503020201020303" pitchFamily="34" charset="0"/>
                <a:ea typeface="Arial"/>
                <a:cs typeface="CiscoSansTT" panose="020B0503020201020303" pitchFamily="34" charset="0"/>
                <a:sym typeface="Arial"/>
              </a:endParaRPr>
            </a:p>
          </p:txBody>
        </p:sp>
        <p:sp>
          <p:nvSpPr>
            <p:cNvPr id="322" name="Google Shape;3088;gb578b6c596_0_1426">
              <a:extLst>
                <a:ext uri="{FF2B5EF4-FFF2-40B4-BE49-F238E27FC236}">
                  <a16:creationId xmlns:a16="http://schemas.microsoft.com/office/drawing/2014/main" id="{E7136DC6-F8D6-F84F-B7C1-B82252479A77}"/>
                </a:ext>
              </a:extLst>
            </p:cNvPr>
            <p:cNvSpPr/>
            <p:nvPr/>
          </p:nvSpPr>
          <p:spPr>
            <a:xfrm>
              <a:off x="10026060" y="2706541"/>
              <a:ext cx="178938" cy="178958"/>
            </a:xfrm>
            <a:custGeom>
              <a:avLst/>
              <a:gdLst/>
              <a:ahLst/>
              <a:cxnLst/>
              <a:rect l="l" t="t" r="r" b="b"/>
              <a:pathLst>
                <a:path w="178938" h="178958" extrusionOk="0">
                  <a:moveTo>
                    <a:pt x="89469" y="178959"/>
                  </a:moveTo>
                  <a:cubicBezTo>
                    <a:pt x="77087" y="178959"/>
                    <a:pt x="64800" y="176387"/>
                    <a:pt x="53084" y="171148"/>
                  </a:cubicBezTo>
                  <a:cubicBezTo>
                    <a:pt x="8031" y="151050"/>
                    <a:pt x="-12353" y="98091"/>
                    <a:pt x="7745" y="53038"/>
                  </a:cubicBezTo>
                  <a:cubicBezTo>
                    <a:pt x="17556" y="31321"/>
                    <a:pt x="35177" y="14557"/>
                    <a:pt x="57465" y="5985"/>
                  </a:cubicBezTo>
                  <a:cubicBezTo>
                    <a:pt x="79754" y="-2588"/>
                    <a:pt x="104043" y="-1921"/>
                    <a:pt x="125855" y="7794"/>
                  </a:cubicBezTo>
                  <a:cubicBezTo>
                    <a:pt x="170908" y="27892"/>
                    <a:pt x="191292" y="80851"/>
                    <a:pt x="171194" y="125904"/>
                  </a:cubicBezTo>
                  <a:cubicBezTo>
                    <a:pt x="161478" y="147717"/>
                    <a:pt x="143857" y="164481"/>
                    <a:pt x="121569" y="173053"/>
                  </a:cubicBezTo>
                  <a:cubicBezTo>
                    <a:pt x="111186" y="176958"/>
                    <a:pt x="100328" y="178959"/>
                    <a:pt x="89469" y="178959"/>
                  </a:cubicBezTo>
                  <a:close/>
                  <a:moveTo>
                    <a:pt x="89565" y="19034"/>
                  </a:moveTo>
                  <a:cubicBezTo>
                    <a:pt x="81087" y="19034"/>
                    <a:pt x="72515" y="20558"/>
                    <a:pt x="64323" y="23796"/>
                  </a:cubicBezTo>
                  <a:cubicBezTo>
                    <a:pt x="46797" y="30559"/>
                    <a:pt x="32891" y="43704"/>
                    <a:pt x="25271" y="60849"/>
                  </a:cubicBezTo>
                  <a:cubicBezTo>
                    <a:pt x="9459" y="96282"/>
                    <a:pt x="25461" y="138001"/>
                    <a:pt x="60990" y="153813"/>
                  </a:cubicBezTo>
                  <a:cubicBezTo>
                    <a:pt x="78135" y="161433"/>
                    <a:pt x="97280" y="162004"/>
                    <a:pt x="114901" y="155241"/>
                  </a:cubicBezTo>
                  <a:cubicBezTo>
                    <a:pt x="132427" y="148479"/>
                    <a:pt x="146334" y="135334"/>
                    <a:pt x="153954" y="118094"/>
                  </a:cubicBezTo>
                  <a:cubicBezTo>
                    <a:pt x="169765" y="82661"/>
                    <a:pt x="153763" y="40941"/>
                    <a:pt x="118235" y="25130"/>
                  </a:cubicBezTo>
                  <a:cubicBezTo>
                    <a:pt x="108996" y="21129"/>
                    <a:pt x="99280" y="19034"/>
                    <a:pt x="89565" y="19034"/>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4E3EB1"/>
                </a:solidFill>
                <a:latin typeface="CiscoSansTT" panose="020B0503020201020303" pitchFamily="34" charset="0"/>
                <a:ea typeface="Arial"/>
                <a:cs typeface="CiscoSansTT" panose="020B0503020201020303" pitchFamily="34" charset="0"/>
                <a:sym typeface="Arial"/>
              </a:endParaRPr>
            </a:p>
          </p:txBody>
        </p:sp>
        <p:sp>
          <p:nvSpPr>
            <p:cNvPr id="323" name="Google Shape;3089;gb578b6c596_0_1426">
              <a:extLst>
                <a:ext uri="{FF2B5EF4-FFF2-40B4-BE49-F238E27FC236}">
                  <a16:creationId xmlns:a16="http://schemas.microsoft.com/office/drawing/2014/main" id="{E543EC75-F783-F644-AC07-FCFC9F815D59}"/>
                </a:ext>
              </a:extLst>
            </p:cNvPr>
            <p:cNvSpPr/>
            <p:nvPr/>
          </p:nvSpPr>
          <p:spPr>
            <a:xfrm>
              <a:off x="10521295" y="2828921"/>
              <a:ext cx="19050" cy="62865"/>
            </a:xfrm>
            <a:custGeom>
              <a:avLst/>
              <a:gdLst/>
              <a:ahLst/>
              <a:cxnLst/>
              <a:rect l="l" t="t" r="r" b="b"/>
              <a:pathLst>
                <a:path w="19050" h="62865" extrusionOk="0">
                  <a:moveTo>
                    <a:pt x="0" y="0"/>
                  </a:moveTo>
                  <a:lnTo>
                    <a:pt x="19050" y="0"/>
                  </a:lnTo>
                  <a:lnTo>
                    <a:pt x="19050" y="62865"/>
                  </a:lnTo>
                  <a:lnTo>
                    <a:pt x="0" y="62865"/>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4E3EB1"/>
                </a:solidFill>
                <a:latin typeface="CiscoSansTT" panose="020B0503020201020303" pitchFamily="34" charset="0"/>
                <a:ea typeface="Arial"/>
                <a:cs typeface="CiscoSansTT" panose="020B0503020201020303" pitchFamily="34" charset="0"/>
                <a:sym typeface="Arial"/>
              </a:endParaRPr>
            </a:p>
          </p:txBody>
        </p:sp>
        <p:sp>
          <p:nvSpPr>
            <p:cNvPr id="324" name="Google Shape;3090;gb578b6c596_0_1426">
              <a:extLst>
                <a:ext uri="{FF2B5EF4-FFF2-40B4-BE49-F238E27FC236}">
                  <a16:creationId xmlns:a16="http://schemas.microsoft.com/office/drawing/2014/main" id="{3DD71014-AE56-1A44-B1FD-A9228BC86593}"/>
                </a:ext>
              </a:extLst>
            </p:cNvPr>
            <p:cNvSpPr/>
            <p:nvPr/>
          </p:nvSpPr>
          <p:spPr>
            <a:xfrm>
              <a:off x="9950176" y="2630611"/>
              <a:ext cx="637127" cy="330803"/>
            </a:xfrm>
            <a:custGeom>
              <a:avLst/>
              <a:gdLst/>
              <a:ahLst/>
              <a:cxnLst/>
              <a:rect l="l" t="t" r="r" b="b"/>
              <a:pathLst>
                <a:path w="637127" h="330803" extrusionOk="0">
                  <a:moveTo>
                    <a:pt x="165449" y="330803"/>
                  </a:moveTo>
                  <a:cubicBezTo>
                    <a:pt x="74200" y="330803"/>
                    <a:pt x="0" y="256604"/>
                    <a:pt x="0" y="165449"/>
                  </a:cubicBezTo>
                  <a:cubicBezTo>
                    <a:pt x="0" y="74200"/>
                    <a:pt x="74200" y="0"/>
                    <a:pt x="165449" y="0"/>
                  </a:cubicBezTo>
                  <a:cubicBezTo>
                    <a:pt x="253460" y="0"/>
                    <a:pt x="325660" y="69056"/>
                    <a:pt x="330613" y="155924"/>
                  </a:cubicBezTo>
                  <a:lnTo>
                    <a:pt x="637127" y="155924"/>
                  </a:lnTo>
                  <a:lnTo>
                    <a:pt x="637127" y="270796"/>
                  </a:lnTo>
                  <a:lnTo>
                    <a:pt x="524256" y="270796"/>
                  </a:lnTo>
                  <a:lnTo>
                    <a:pt x="524256" y="174974"/>
                  </a:lnTo>
                  <a:lnTo>
                    <a:pt x="311849" y="174974"/>
                  </a:lnTo>
                  <a:lnTo>
                    <a:pt x="311849" y="165449"/>
                  </a:lnTo>
                  <a:cubicBezTo>
                    <a:pt x="311753" y="84677"/>
                    <a:pt x="246126" y="19050"/>
                    <a:pt x="165449" y="19050"/>
                  </a:cubicBezTo>
                  <a:cubicBezTo>
                    <a:pt x="84773" y="19050"/>
                    <a:pt x="19050" y="84677"/>
                    <a:pt x="19050" y="165449"/>
                  </a:cubicBezTo>
                  <a:cubicBezTo>
                    <a:pt x="19050" y="246126"/>
                    <a:pt x="84677" y="311849"/>
                    <a:pt x="165449" y="311849"/>
                  </a:cubicBezTo>
                  <a:lnTo>
                    <a:pt x="165449" y="330803"/>
                  </a:lnTo>
                  <a:close/>
                  <a:moveTo>
                    <a:pt x="543306" y="251651"/>
                  </a:moveTo>
                  <a:lnTo>
                    <a:pt x="618077" y="251651"/>
                  </a:lnTo>
                  <a:lnTo>
                    <a:pt x="618077" y="174879"/>
                  </a:lnTo>
                  <a:lnTo>
                    <a:pt x="543306" y="174879"/>
                  </a:lnTo>
                  <a:lnTo>
                    <a:pt x="543306" y="251651"/>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4E3EB1"/>
                </a:solidFill>
                <a:latin typeface="CiscoSansTT" panose="020B0503020201020303" pitchFamily="34" charset="0"/>
                <a:ea typeface="Arial"/>
                <a:cs typeface="CiscoSansTT" panose="020B0503020201020303" pitchFamily="34" charset="0"/>
                <a:sym typeface="Arial"/>
              </a:endParaRPr>
            </a:p>
          </p:txBody>
        </p:sp>
        <p:sp>
          <p:nvSpPr>
            <p:cNvPr id="325" name="Google Shape;3091;gb578b6c596_0_1426">
              <a:extLst>
                <a:ext uri="{FF2B5EF4-FFF2-40B4-BE49-F238E27FC236}">
                  <a16:creationId xmlns:a16="http://schemas.microsoft.com/office/drawing/2014/main" id="{32F6B524-04A3-A548-832E-97D115B5D686}"/>
                </a:ext>
              </a:extLst>
            </p:cNvPr>
            <p:cNvSpPr/>
            <p:nvPr/>
          </p:nvSpPr>
          <p:spPr>
            <a:xfrm>
              <a:off x="10265929" y="2744815"/>
              <a:ext cx="319754" cy="19050"/>
            </a:xfrm>
            <a:custGeom>
              <a:avLst/>
              <a:gdLst/>
              <a:ahLst/>
              <a:cxnLst/>
              <a:rect l="l" t="t" r="r" b="b"/>
              <a:pathLst>
                <a:path w="319754" h="19050" extrusionOk="0">
                  <a:moveTo>
                    <a:pt x="0" y="0"/>
                  </a:moveTo>
                  <a:lnTo>
                    <a:pt x="319754" y="0"/>
                  </a:lnTo>
                  <a:lnTo>
                    <a:pt x="319754"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4E3EB1"/>
                </a:solidFill>
                <a:latin typeface="CiscoSansTT" panose="020B0503020201020303" pitchFamily="34" charset="0"/>
                <a:ea typeface="Arial"/>
                <a:cs typeface="CiscoSansTT" panose="020B0503020201020303" pitchFamily="34" charset="0"/>
                <a:sym typeface="Arial"/>
              </a:endParaRPr>
            </a:p>
          </p:txBody>
        </p:sp>
      </p:grpSp>
      <p:sp>
        <p:nvSpPr>
          <p:cNvPr id="319" name="Round Same Side Corner Rectangle 37">
            <a:extLst>
              <a:ext uri="{FF2B5EF4-FFF2-40B4-BE49-F238E27FC236}">
                <a16:creationId xmlns:a16="http://schemas.microsoft.com/office/drawing/2014/main" id="{9D84A133-00D8-4D56-A3C0-B9AD3B7625AB}"/>
              </a:ext>
            </a:extLst>
          </p:cNvPr>
          <p:cNvSpPr/>
          <p:nvPr/>
        </p:nvSpPr>
        <p:spPr>
          <a:xfrm flipH="1">
            <a:off x="540193" y="1833939"/>
            <a:ext cx="2643801" cy="743178"/>
          </a:xfrm>
          <a:prstGeom prst="round1Rect">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eaLnBrk="1" fontAlgn="auto" hangingPunct="1">
              <a:spcBef>
                <a:spcPts val="0"/>
              </a:spcBef>
              <a:spcAft>
                <a:spcPts val="0"/>
              </a:spcAft>
              <a:buClr>
                <a:srgbClr val="000000"/>
              </a:buClr>
              <a:buSzPts val="1400"/>
              <a:defRPr/>
            </a:pPr>
            <a:r>
              <a:rPr lang="en-US" sz="1333" kern="0">
                <a:solidFill>
                  <a:srgbClr val="FFFFFF"/>
                </a:solidFill>
                <a:latin typeface="AppD Sans" pitchFamily="2" charset="77"/>
                <a:ea typeface="Raleway"/>
                <a:cs typeface="CiscoSansTT Light" panose="020B0503020201020303" pitchFamily="34" charset="0"/>
                <a:sym typeface="Raleway"/>
              </a:rPr>
              <a:t>Full-Stack</a:t>
            </a:r>
          </a:p>
          <a:p>
            <a:pPr algn="ctr" defTabSz="914126" eaLnBrk="1" fontAlgn="auto" hangingPunct="1">
              <a:spcBef>
                <a:spcPts val="0"/>
              </a:spcBef>
              <a:spcAft>
                <a:spcPts val="400"/>
              </a:spcAft>
              <a:buClr>
                <a:srgbClr val="000000"/>
              </a:buClr>
              <a:buSzPts val="1400"/>
              <a:defRPr/>
            </a:pPr>
            <a:r>
              <a:rPr lang="en-US" sz="2000" kern="0">
                <a:solidFill>
                  <a:srgbClr val="FFFFFF"/>
                </a:solidFill>
                <a:latin typeface="AppD Sans" pitchFamily="2" charset="77"/>
                <a:ea typeface="Raleway"/>
                <a:cs typeface="CiscoSansTT Medium" panose="020B0503020201020303" pitchFamily="34" charset="0"/>
                <a:sym typeface="Raleway"/>
              </a:rPr>
              <a:t>Visibility</a:t>
            </a:r>
            <a:r>
              <a:rPr lang="en-US" kern="0">
                <a:solidFill>
                  <a:srgbClr val="FFFFFF"/>
                </a:solidFill>
                <a:latin typeface="AppD Sans" pitchFamily="2" charset="77"/>
                <a:ea typeface="Raleway"/>
                <a:cs typeface="CiscoSansTT Medium" panose="020B0503020201020303" pitchFamily="34" charset="0"/>
                <a:sym typeface="Raleway"/>
              </a:rPr>
              <a:t> </a:t>
            </a:r>
            <a:endParaRPr lang="en-US" sz="2133" kern="0">
              <a:solidFill>
                <a:srgbClr val="EBEDF1"/>
              </a:solidFill>
              <a:latin typeface="AppD Sans" pitchFamily="2" charset="77"/>
              <a:ea typeface="Raleway"/>
              <a:cs typeface="CiscoSansTT Medium" panose="020B0503020201020303" pitchFamily="34" charset="0"/>
              <a:sym typeface="Raleway"/>
            </a:endParaRPr>
          </a:p>
        </p:txBody>
      </p:sp>
      <p:sp>
        <p:nvSpPr>
          <p:cNvPr id="329" name="Round Same Side Corner Rectangle 37">
            <a:extLst>
              <a:ext uri="{FF2B5EF4-FFF2-40B4-BE49-F238E27FC236}">
                <a16:creationId xmlns:a16="http://schemas.microsoft.com/office/drawing/2014/main" id="{BEF7C4B1-FFF1-4927-971A-DB699804DE9D}"/>
              </a:ext>
            </a:extLst>
          </p:cNvPr>
          <p:cNvSpPr/>
          <p:nvPr/>
        </p:nvSpPr>
        <p:spPr>
          <a:xfrm>
            <a:off x="8929838" y="1833939"/>
            <a:ext cx="2643801" cy="728358"/>
          </a:xfrm>
          <a:prstGeom prst="round1Rect">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eaLnBrk="1" fontAlgn="auto" hangingPunct="1">
              <a:spcBef>
                <a:spcPts val="0"/>
              </a:spcBef>
              <a:spcAft>
                <a:spcPts val="400"/>
              </a:spcAft>
              <a:buClr>
                <a:srgbClr val="000000"/>
              </a:buClr>
              <a:buSzPts val="1400"/>
              <a:defRPr/>
            </a:pPr>
            <a:r>
              <a:rPr lang="en-US" sz="1333" kern="0">
                <a:solidFill>
                  <a:srgbClr val="FFFFFF"/>
                </a:solidFill>
                <a:latin typeface="AppD Sans" pitchFamily="2" charset="77"/>
                <a:ea typeface="Raleway"/>
                <a:cs typeface="CiscoSansTT Light" panose="020B0503020201020303" pitchFamily="34" charset="0"/>
                <a:sym typeface="Raleway"/>
              </a:rPr>
              <a:t>Full-Stack</a:t>
            </a:r>
            <a:br>
              <a:rPr lang="en-US" kern="0">
                <a:solidFill>
                  <a:srgbClr val="FFFFFF"/>
                </a:solidFill>
                <a:latin typeface="AppD Sans" pitchFamily="2" charset="77"/>
                <a:ea typeface="Raleway"/>
                <a:cs typeface="CiscoSansTT Medium" panose="020B0503020201020303" pitchFamily="34" charset="0"/>
                <a:sym typeface="Raleway"/>
              </a:rPr>
            </a:br>
            <a:r>
              <a:rPr lang="en-US" sz="2000" kern="0">
                <a:solidFill>
                  <a:srgbClr val="FFFFFF"/>
                </a:solidFill>
                <a:latin typeface="AppD Sans" pitchFamily="2" charset="77"/>
                <a:ea typeface="Raleway"/>
                <a:cs typeface="CiscoSansTT Medium" panose="020B0503020201020303" pitchFamily="34" charset="0"/>
                <a:sym typeface="Raleway"/>
              </a:rPr>
              <a:t>Actions</a:t>
            </a:r>
            <a:r>
              <a:rPr lang="en-US" kern="0">
                <a:solidFill>
                  <a:srgbClr val="FFFFFF"/>
                </a:solidFill>
                <a:latin typeface="AppD Sans" pitchFamily="2" charset="77"/>
                <a:ea typeface="Raleway"/>
                <a:cs typeface="CiscoSansTT Medium" panose="020B0503020201020303" pitchFamily="34" charset="0"/>
                <a:sym typeface="Raleway"/>
              </a:rPr>
              <a:t> </a:t>
            </a:r>
          </a:p>
          <a:p>
            <a:pPr algn="ctr" defTabSz="914103" eaLnBrk="1" fontAlgn="auto" hangingPunct="1">
              <a:spcBef>
                <a:spcPts val="0"/>
              </a:spcBef>
              <a:spcAft>
                <a:spcPts val="0"/>
              </a:spcAft>
              <a:buClr>
                <a:srgbClr val="000000"/>
              </a:buClr>
              <a:buSzPts val="1400"/>
              <a:defRPr/>
            </a:pPr>
            <a:r>
              <a:rPr lang="en-US" sz="933" b="1" kern="0" spc="67">
                <a:solidFill>
                  <a:srgbClr val="EBEDF1"/>
                </a:solidFill>
                <a:latin typeface="AppD Sans" pitchFamily="2" charset="77"/>
                <a:cs typeface="CiscoSansTT Light" panose="020B0503020201020303" pitchFamily="34" charset="0"/>
                <a:sym typeface="Raleway"/>
              </a:rPr>
              <a:t>Remediations &amp; Optimizations</a:t>
            </a:r>
          </a:p>
        </p:txBody>
      </p:sp>
      <p:sp>
        <p:nvSpPr>
          <p:cNvPr id="313" name="Rectangle 312">
            <a:extLst>
              <a:ext uri="{FF2B5EF4-FFF2-40B4-BE49-F238E27FC236}">
                <a16:creationId xmlns:a16="http://schemas.microsoft.com/office/drawing/2014/main" id="{86684E39-020D-AE45-9E22-6C28148D4ED8}"/>
              </a:ext>
            </a:extLst>
          </p:cNvPr>
          <p:cNvSpPr/>
          <p:nvPr/>
        </p:nvSpPr>
        <p:spPr>
          <a:xfrm>
            <a:off x="5227352" y="1305632"/>
            <a:ext cx="4922162" cy="410369"/>
          </a:xfrm>
          <a:prstGeom prst="rect">
            <a:avLst/>
          </a:prstGeom>
          <a:solidFill>
            <a:schemeClr val="tx2"/>
          </a:solidFill>
        </p:spPr>
        <p:txBody>
          <a:bodyPr wrap="square">
            <a:spAutoFit/>
          </a:bodyPr>
          <a:lstStyle/>
          <a:p>
            <a:pPr algn="ctr" defTabSz="914126" eaLnBrk="1" fontAlgn="auto" hangingPunct="1">
              <a:lnSpc>
                <a:spcPct val="110000"/>
              </a:lnSpc>
              <a:spcBef>
                <a:spcPts val="0"/>
              </a:spcBef>
              <a:spcAft>
                <a:spcPts val="0"/>
              </a:spcAft>
              <a:buClr>
                <a:srgbClr val="000000"/>
              </a:buClr>
              <a:buSzPts val="1200"/>
              <a:defRPr/>
            </a:pPr>
            <a:r>
              <a:rPr lang="en-US" sz="2000" kern="0">
                <a:solidFill>
                  <a:srgbClr val="19202B">
                    <a:lumMod val="50000"/>
                    <a:lumOff val="50000"/>
                  </a:srgbClr>
                </a:solidFill>
                <a:latin typeface="AppD Sans Medium" pitchFamily="2" charset="77"/>
                <a:ea typeface="Raleway"/>
                <a:cs typeface="CiscoSansTT Light" panose="020B0503020201020303" pitchFamily="34" charset="0"/>
                <a:sym typeface="Raleway"/>
              </a:rPr>
              <a:t>Prioritize issues with Business Context</a:t>
            </a:r>
            <a:endParaRPr lang="en-US" sz="2400" kern="0">
              <a:solidFill>
                <a:srgbClr val="19202B">
                  <a:lumMod val="50000"/>
                  <a:lumOff val="50000"/>
                </a:srgbClr>
              </a:solidFill>
              <a:latin typeface="AppD Sans Medium" pitchFamily="2" charset="77"/>
              <a:ea typeface="Raleway"/>
              <a:cs typeface="CiscoSansTT Light" panose="020B0503020201020303" pitchFamily="34" charset="0"/>
              <a:sym typeface="Raleway"/>
            </a:endParaRPr>
          </a:p>
        </p:txBody>
      </p:sp>
      <p:sp>
        <p:nvSpPr>
          <p:cNvPr id="314" name="Chevron 313">
            <a:extLst>
              <a:ext uri="{FF2B5EF4-FFF2-40B4-BE49-F238E27FC236}">
                <a16:creationId xmlns:a16="http://schemas.microsoft.com/office/drawing/2014/main" id="{3FDBE012-F3B0-3746-A4A7-A6380982FCFE}"/>
              </a:ext>
            </a:extLst>
          </p:cNvPr>
          <p:cNvSpPr/>
          <p:nvPr/>
        </p:nvSpPr>
        <p:spPr>
          <a:xfrm>
            <a:off x="10061091" y="1306093"/>
            <a:ext cx="476028" cy="410369"/>
          </a:xfrm>
          <a:prstGeom prst="chevron">
            <a:avLst>
              <a:gd name="adj" fmla="val 66735"/>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eaLnBrk="1" fontAlgn="auto" hangingPunct="1">
              <a:spcBef>
                <a:spcPts val="0"/>
              </a:spcBef>
              <a:spcAft>
                <a:spcPts val="0"/>
              </a:spcAft>
              <a:defRPr/>
            </a:pPr>
            <a:endParaRPr lang="en-US">
              <a:solidFill>
                <a:srgbClr val="0D274D"/>
              </a:solidFill>
              <a:latin typeface="AppD Sans" pitchFamily="2" charset="77"/>
            </a:endParaRPr>
          </a:p>
        </p:txBody>
      </p:sp>
      <p:sp>
        <p:nvSpPr>
          <p:cNvPr id="315" name="Rectangle 314">
            <a:extLst>
              <a:ext uri="{FF2B5EF4-FFF2-40B4-BE49-F238E27FC236}">
                <a16:creationId xmlns:a16="http://schemas.microsoft.com/office/drawing/2014/main" id="{643154E0-8631-6547-839A-BF96B5424C90}"/>
              </a:ext>
            </a:extLst>
          </p:cNvPr>
          <p:cNvSpPr/>
          <p:nvPr/>
        </p:nvSpPr>
        <p:spPr>
          <a:xfrm flipH="1">
            <a:off x="1406025" y="5876829"/>
            <a:ext cx="4689446" cy="410369"/>
          </a:xfrm>
          <a:prstGeom prst="rect">
            <a:avLst/>
          </a:prstGeom>
          <a:solidFill>
            <a:schemeClr val="tx2"/>
          </a:solidFill>
        </p:spPr>
        <p:txBody>
          <a:bodyPr wrap="square">
            <a:spAutoFit/>
          </a:bodyPr>
          <a:lstStyle/>
          <a:p>
            <a:pPr marL="357099" defTabSz="914126" eaLnBrk="1" fontAlgn="auto" hangingPunct="1">
              <a:lnSpc>
                <a:spcPct val="110000"/>
              </a:lnSpc>
              <a:spcBef>
                <a:spcPts val="0"/>
              </a:spcBef>
              <a:spcAft>
                <a:spcPts val="0"/>
              </a:spcAft>
              <a:buClr>
                <a:srgbClr val="000000"/>
              </a:buClr>
              <a:buSzPts val="1200"/>
              <a:defRPr/>
            </a:pPr>
            <a:r>
              <a:rPr lang="en-US" sz="2000" kern="0">
                <a:solidFill>
                  <a:srgbClr val="19202B">
                    <a:lumMod val="50000"/>
                    <a:lumOff val="50000"/>
                  </a:srgbClr>
                </a:solidFill>
                <a:latin typeface="AppD Sans Medium" pitchFamily="2" charset="77"/>
                <a:ea typeface="Raleway"/>
                <a:cs typeface="CiscoSansTT Light" panose="020B0503020201020303" pitchFamily="34" charset="0"/>
                <a:sym typeface="Raleway"/>
              </a:rPr>
              <a:t>Full-Stack actions for the business</a:t>
            </a:r>
          </a:p>
        </p:txBody>
      </p:sp>
      <p:sp>
        <p:nvSpPr>
          <p:cNvPr id="326" name="Chevron 325">
            <a:extLst>
              <a:ext uri="{FF2B5EF4-FFF2-40B4-BE49-F238E27FC236}">
                <a16:creationId xmlns:a16="http://schemas.microsoft.com/office/drawing/2014/main" id="{A5C60F81-8B75-B644-B056-7406521CBD07}"/>
              </a:ext>
            </a:extLst>
          </p:cNvPr>
          <p:cNvSpPr/>
          <p:nvPr/>
        </p:nvSpPr>
        <p:spPr>
          <a:xfrm flipH="1">
            <a:off x="1145649" y="5876829"/>
            <a:ext cx="472548" cy="407369"/>
          </a:xfrm>
          <a:prstGeom prst="chevron">
            <a:avLst>
              <a:gd name="adj" fmla="val 67048"/>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eaLnBrk="1" fontAlgn="auto" hangingPunct="1">
              <a:spcBef>
                <a:spcPts val="0"/>
              </a:spcBef>
              <a:spcAft>
                <a:spcPts val="0"/>
              </a:spcAft>
              <a:defRPr/>
            </a:pPr>
            <a:endParaRPr lang="en-US">
              <a:solidFill>
                <a:srgbClr val="0D274D"/>
              </a:solidFill>
              <a:latin typeface="CiscoSansTT ExtraLight"/>
            </a:endParaRPr>
          </a:p>
        </p:txBody>
      </p:sp>
      <p:sp>
        <p:nvSpPr>
          <p:cNvPr id="327" name="Round Same Side Corner Rectangle 37">
            <a:extLst>
              <a:ext uri="{FF2B5EF4-FFF2-40B4-BE49-F238E27FC236}">
                <a16:creationId xmlns:a16="http://schemas.microsoft.com/office/drawing/2014/main" id="{8C57F7D5-24EA-40A1-81FA-9B8941800A65}"/>
              </a:ext>
            </a:extLst>
          </p:cNvPr>
          <p:cNvSpPr/>
          <p:nvPr/>
        </p:nvSpPr>
        <p:spPr>
          <a:xfrm>
            <a:off x="3379835" y="1833938"/>
            <a:ext cx="5354157" cy="745926"/>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eaLnBrk="1" fontAlgn="auto" hangingPunct="1">
              <a:spcBef>
                <a:spcPts val="0"/>
              </a:spcBef>
              <a:spcAft>
                <a:spcPts val="400"/>
              </a:spcAft>
              <a:buClr>
                <a:srgbClr val="000000"/>
              </a:buClr>
              <a:buSzPts val="1400"/>
              <a:defRPr/>
            </a:pPr>
            <a:r>
              <a:rPr lang="en-US" sz="1333" kern="0">
                <a:solidFill>
                  <a:srgbClr val="FFFFFF"/>
                </a:solidFill>
                <a:latin typeface="AppD Sans" pitchFamily="2" charset="77"/>
                <a:ea typeface="Raleway"/>
                <a:cs typeface="CiscoSansTT Light" panose="020B0503020201020303" pitchFamily="34" charset="0"/>
                <a:sym typeface="Raleway"/>
              </a:rPr>
              <a:t>Full-Stack</a:t>
            </a:r>
            <a:br>
              <a:rPr lang="en-US" kern="0">
                <a:solidFill>
                  <a:srgbClr val="FFFFFF"/>
                </a:solidFill>
                <a:latin typeface="AppD Sans" pitchFamily="2" charset="77"/>
                <a:ea typeface="Raleway"/>
                <a:cs typeface="CiscoSansTT Medium" panose="020B0503020201020303" pitchFamily="34" charset="0"/>
                <a:sym typeface="Raleway"/>
              </a:rPr>
            </a:br>
            <a:r>
              <a:rPr lang="en-US" sz="2000" kern="0">
                <a:solidFill>
                  <a:srgbClr val="FFFFFF"/>
                </a:solidFill>
                <a:latin typeface="AppD Sans" pitchFamily="2" charset="77"/>
                <a:ea typeface="Raleway"/>
                <a:cs typeface="CiscoSansTT Medium" panose="020B0503020201020303" pitchFamily="34" charset="0"/>
                <a:sym typeface="Raleway"/>
              </a:rPr>
              <a:t>Insights</a:t>
            </a:r>
            <a:r>
              <a:rPr lang="en-US" kern="0">
                <a:solidFill>
                  <a:srgbClr val="FFFFFF"/>
                </a:solidFill>
                <a:latin typeface="AppD Sans" pitchFamily="2" charset="77"/>
                <a:ea typeface="Raleway"/>
                <a:cs typeface="CiscoSansTT Medium" panose="020B0503020201020303" pitchFamily="34" charset="0"/>
                <a:sym typeface="Raleway"/>
              </a:rPr>
              <a:t> </a:t>
            </a:r>
          </a:p>
          <a:p>
            <a:pPr defTabSz="914103" eaLnBrk="1" fontAlgn="auto" hangingPunct="1">
              <a:spcBef>
                <a:spcPts val="0"/>
              </a:spcBef>
              <a:spcAft>
                <a:spcPts val="0"/>
              </a:spcAft>
              <a:buClr>
                <a:srgbClr val="000000"/>
              </a:buClr>
              <a:buSzPts val="1400"/>
              <a:defRPr/>
            </a:pPr>
            <a:r>
              <a:rPr lang="en-US" sz="933" b="1" kern="0" spc="67">
                <a:solidFill>
                  <a:srgbClr val="FFFFFF"/>
                </a:solidFill>
                <a:latin typeface="AppD Sans" pitchFamily="2" charset="77"/>
                <a:cs typeface="CiscoSansTT Light" panose="020B0503020201020303" pitchFamily="34" charset="0"/>
                <a:sym typeface="Raleway"/>
              </a:rPr>
              <a:t>                  Application</a:t>
            </a:r>
            <a:r>
              <a:rPr lang="en-US" sz="933" b="1" kern="0" spc="67">
                <a:solidFill>
                  <a:srgbClr val="EBEDF1"/>
                </a:solidFill>
                <a:latin typeface="CiscoSansTT Light" panose="020B0503020201020303" pitchFamily="34" charset="0"/>
                <a:cs typeface="CiscoSansTT Light" panose="020B0503020201020303" pitchFamily="34" charset="0"/>
                <a:sym typeface="Raleway"/>
              </a:rPr>
              <a:t>		             </a:t>
            </a:r>
            <a:r>
              <a:rPr lang="en-US" sz="933" b="1" kern="0" spc="67">
                <a:solidFill>
                  <a:srgbClr val="FFFFFF"/>
                </a:solidFill>
                <a:latin typeface="AppD Sans" pitchFamily="2" charset="77"/>
                <a:cs typeface="CiscoSansTT Light" panose="020B0503020201020303" pitchFamily="34" charset="0"/>
                <a:sym typeface="Raleway"/>
              </a:rPr>
              <a:t>Business &amp; Experiences </a:t>
            </a:r>
          </a:p>
        </p:txBody>
      </p:sp>
      <p:pic>
        <p:nvPicPr>
          <p:cNvPr id="1026" name="Picture 2" descr="APICall">
            <a:extLst>
              <a:ext uri="{FF2B5EF4-FFF2-40B4-BE49-F238E27FC236}">
                <a16:creationId xmlns:a16="http://schemas.microsoft.com/office/drawing/2014/main" id="{25EAB321-1056-9A1A-0FE1-5F1879D793E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80329" y="2897873"/>
            <a:ext cx="433682" cy="432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31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45"/>
                                        </p:tgtEl>
                                        <p:attrNameLst>
                                          <p:attrName>style.visibility</p:attrName>
                                        </p:attrNameLst>
                                      </p:cBhvr>
                                      <p:to>
                                        <p:strVal val="visible"/>
                                      </p:to>
                                    </p:set>
                                    <p:animEffect transition="in" filter="fade">
                                      <p:cBhvr>
                                        <p:cTn id="7" dur="500"/>
                                        <p:tgtEl>
                                          <p:spTgt spid="3045"/>
                                        </p:tgtEl>
                                      </p:cBhvr>
                                    </p:animEffect>
                                  </p:childTnLst>
                                </p:cTn>
                              </p:par>
                              <p:par>
                                <p:cTn id="8" presetID="10" presetClass="entr" presetSubtype="0" fill="hold" nodeType="withEffect">
                                  <p:stCondLst>
                                    <p:cond delay="0"/>
                                  </p:stCondLst>
                                  <p:childTnLst>
                                    <p:set>
                                      <p:cBhvr>
                                        <p:cTn id="9" dur="1" fill="hold">
                                          <p:stCondLst>
                                            <p:cond delay="0"/>
                                          </p:stCondLst>
                                        </p:cTn>
                                        <p:tgtEl>
                                          <p:spTgt spid="3082"/>
                                        </p:tgtEl>
                                        <p:attrNameLst>
                                          <p:attrName>style.visibility</p:attrName>
                                        </p:attrNameLst>
                                      </p:cBhvr>
                                      <p:to>
                                        <p:strVal val="visible"/>
                                      </p:to>
                                    </p:set>
                                    <p:animEffect transition="in" filter="fade">
                                      <p:cBhvr>
                                        <p:cTn id="10" dur="500"/>
                                        <p:tgtEl>
                                          <p:spTgt spid="308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79"/>
                                        </p:tgtEl>
                                        <p:attrNameLst>
                                          <p:attrName>style.visibility</p:attrName>
                                        </p:attrNameLst>
                                      </p:cBhvr>
                                      <p:to>
                                        <p:strVal val="visible"/>
                                      </p:to>
                                    </p:set>
                                    <p:animEffect transition="in" filter="fade">
                                      <p:cBhvr>
                                        <p:cTn id="14" dur="500"/>
                                        <p:tgtEl>
                                          <p:spTgt spid="307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080"/>
                                        </p:tgtEl>
                                        <p:attrNameLst>
                                          <p:attrName>style.visibility</p:attrName>
                                        </p:attrNameLst>
                                      </p:cBhvr>
                                      <p:to>
                                        <p:strVal val="visible"/>
                                      </p:to>
                                    </p:set>
                                    <p:animEffect transition="in" filter="fade">
                                      <p:cBhvr>
                                        <p:cTn id="18" dur="500"/>
                                        <p:tgtEl>
                                          <p:spTgt spid="3080"/>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081"/>
                                        </p:tgtEl>
                                        <p:attrNameLst>
                                          <p:attrName>style.visibility</p:attrName>
                                        </p:attrNameLst>
                                      </p:cBhvr>
                                      <p:to>
                                        <p:strVal val="visible"/>
                                      </p:to>
                                    </p:set>
                                    <p:animEffect transition="in" filter="fade">
                                      <p:cBhvr>
                                        <p:cTn id="22" dur="500"/>
                                        <p:tgtEl>
                                          <p:spTgt spid="3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1"/>
        <p:cNvGrpSpPr/>
        <p:nvPr/>
      </p:nvGrpSpPr>
      <p:grpSpPr>
        <a:xfrm>
          <a:off x="0" y="0"/>
          <a:ext cx="0" cy="0"/>
          <a:chOff x="0" y="0"/>
          <a:chExt cx="0" cy="0"/>
        </a:xfrm>
      </p:grpSpPr>
      <p:grpSp>
        <p:nvGrpSpPr>
          <p:cNvPr id="331" name="Group 330">
            <a:extLst>
              <a:ext uri="{FF2B5EF4-FFF2-40B4-BE49-F238E27FC236}">
                <a16:creationId xmlns:a16="http://schemas.microsoft.com/office/drawing/2014/main" id="{363CA060-323A-457F-81AC-A5AC44049CAB}"/>
              </a:ext>
            </a:extLst>
          </p:cNvPr>
          <p:cNvGrpSpPr/>
          <p:nvPr/>
        </p:nvGrpSpPr>
        <p:grpSpPr>
          <a:xfrm>
            <a:off x="298690" y="1129012"/>
            <a:ext cx="11594620" cy="5134313"/>
            <a:chOff x="297180" y="1430868"/>
            <a:chExt cx="11597640" cy="4861898"/>
          </a:xfrm>
        </p:grpSpPr>
        <p:sp>
          <p:nvSpPr>
            <p:cNvPr id="337" name="Rounded Rectangle 10">
              <a:extLst>
                <a:ext uri="{FF2B5EF4-FFF2-40B4-BE49-F238E27FC236}">
                  <a16:creationId xmlns:a16="http://schemas.microsoft.com/office/drawing/2014/main" id="{E8270F07-D633-449A-961A-9395591E2DBF}"/>
                </a:ext>
              </a:extLst>
            </p:cNvPr>
            <p:cNvSpPr/>
            <p:nvPr/>
          </p:nvSpPr>
          <p:spPr>
            <a:xfrm>
              <a:off x="297180" y="1809883"/>
              <a:ext cx="11597640" cy="4298508"/>
            </a:xfrm>
            <a:prstGeom prst="roundRect">
              <a:avLst>
                <a:gd name="adj" fmla="val 9398"/>
              </a:avLst>
            </a:prstGeom>
            <a:noFill/>
            <a:ln w="25400" cap="rnd">
              <a:solidFill>
                <a:schemeClr val="tx2">
                  <a:lumMod val="50000"/>
                  <a:lumOff val="50000"/>
                </a:schemeClr>
              </a:solidFill>
              <a:prstDash val="solid"/>
            </a:ln>
          </p:spPr>
          <p:txBody>
            <a:bodyPr wrap="square" rtlCol="0" anchor="ctr">
              <a:noAutofit/>
            </a:bodyPr>
            <a:lstStyle/>
            <a:p>
              <a:pPr algn="ctr" defTabSz="609402" eaLnBrk="1" fontAlgn="auto" hangingPunct="1">
                <a:lnSpc>
                  <a:spcPct val="90000"/>
                </a:lnSpc>
                <a:spcBef>
                  <a:spcPts val="0"/>
                </a:spcBef>
                <a:spcAft>
                  <a:spcPts val="0"/>
                </a:spcAft>
              </a:pPr>
              <a:endParaRPr lang="en-US" sz="2000">
                <a:solidFill>
                  <a:srgbClr val="282828"/>
                </a:solidFill>
                <a:latin typeface="AppD Sans" pitchFamily="2" charset="77"/>
                <a:ea typeface="+mn-ea"/>
                <a:cs typeface="Calibri" pitchFamily="34" charset="0"/>
              </a:endParaRPr>
            </a:p>
          </p:txBody>
        </p:sp>
        <p:sp>
          <p:nvSpPr>
            <p:cNvPr id="338" name="Rectangle 337">
              <a:extLst>
                <a:ext uri="{FF2B5EF4-FFF2-40B4-BE49-F238E27FC236}">
                  <a16:creationId xmlns:a16="http://schemas.microsoft.com/office/drawing/2014/main" id="{890C864A-C3C6-4354-89AE-3F2FF394D63C}"/>
                </a:ext>
              </a:extLst>
            </p:cNvPr>
            <p:cNvSpPr/>
            <p:nvPr/>
          </p:nvSpPr>
          <p:spPr>
            <a:xfrm>
              <a:off x="5517577" y="1430868"/>
              <a:ext cx="5183886" cy="787244"/>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eaLnBrk="1" fontAlgn="auto" hangingPunct="1">
                <a:spcBef>
                  <a:spcPts val="0"/>
                </a:spcBef>
                <a:spcAft>
                  <a:spcPts val="0"/>
                </a:spcAft>
              </a:pPr>
              <a:endParaRPr lang="en-US" sz="2399">
                <a:solidFill>
                  <a:srgbClr val="FFFFFF"/>
                </a:solidFill>
                <a:latin typeface="Calibri" panose="020F0502020204030204"/>
              </a:endParaRPr>
            </a:p>
          </p:txBody>
        </p:sp>
        <p:sp>
          <p:nvSpPr>
            <p:cNvPr id="339" name="Rectangle 338">
              <a:extLst>
                <a:ext uri="{FF2B5EF4-FFF2-40B4-BE49-F238E27FC236}">
                  <a16:creationId xmlns:a16="http://schemas.microsoft.com/office/drawing/2014/main" id="{9FCDBA88-0CB0-450A-9E34-33225155C199}"/>
                </a:ext>
              </a:extLst>
            </p:cNvPr>
            <p:cNvSpPr/>
            <p:nvPr/>
          </p:nvSpPr>
          <p:spPr>
            <a:xfrm>
              <a:off x="1100531" y="5886610"/>
              <a:ext cx="4690671" cy="406156"/>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eaLnBrk="1" fontAlgn="auto" hangingPunct="1">
                <a:spcBef>
                  <a:spcPts val="0"/>
                </a:spcBef>
                <a:spcAft>
                  <a:spcPts val="0"/>
                </a:spcAft>
              </a:pPr>
              <a:endParaRPr lang="en-US" sz="2399">
                <a:solidFill>
                  <a:srgbClr val="FFFFFF"/>
                </a:solidFill>
                <a:latin typeface="Calibri" panose="020F0502020204030204"/>
              </a:endParaRPr>
            </a:p>
          </p:txBody>
        </p:sp>
      </p:grpSp>
      <p:sp>
        <p:nvSpPr>
          <p:cNvPr id="2802" name="Google Shape;2802;gb578b6c596_0_1426"/>
          <p:cNvSpPr txBox="1">
            <a:spLocks noGrp="1"/>
          </p:cNvSpPr>
          <p:nvPr>
            <p:ph type="title"/>
          </p:nvPr>
        </p:nvSpPr>
        <p:spPr>
          <a:noFill/>
          <a:ln>
            <a:noFill/>
          </a:ln>
        </p:spPr>
        <p:txBody>
          <a:bodyPr spcFirstLastPara="1" vert="horz" wrap="square" lIns="121888" tIns="0" rIns="121888" bIns="0" numCol="1" rtlCol="0" anchor="b" anchorCtr="0" compatLnSpc="1">
            <a:prstTxWarp prst="textNoShape">
              <a:avLst/>
            </a:prstTxWarp>
            <a:noAutofit/>
          </a:bodyPr>
          <a:lstStyle/>
          <a:p>
            <a:r>
              <a:rPr lang="en-US"/>
              <a:t>Full–Stack Observability</a:t>
            </a:r>
          </a:p>
        </p:txBody>
      </p:sp>
      <p:sp>
        <p:nvSpPr>
          <p:cNvPr id="6" name="Text Placeholder 5">
            <a:extLst>
              <a:ext uri="{FF2B5EF4-FFF2-40B4-BE49-F238E27FC236}">
                <a16:creationId xmlns:a16="http://schemas.microsoft.com/office/drawing/2014/main" id="{2B808A64-7AE8-2D4A-BC84-C76524660CC3}"/>
              </a:ext>
            </a:extLst>
          </p:cNvPr>
          <p:cNvSpPr>
            <a:spLocks noGrp="1"/>
          </p:cNvSpPr>
          <p:nvPr>
            <p:ph type="body" sz="quarter" idx="4294967295"/>
          </p:nvPr>
        </p:nvSpPr>
        <p:spPr>
          <a:xfrm>
            <a:off x="661041" y="996950"/>
            <a:ext cx="3842528" cy="410134"/>
          </a:xfrm>
        </p:spPr>
        <p:txBody>
          <a:bodyPr/>
          <a:lstStyle/>
          <a:p>
            <a:pPr marL="0" indent="0">
              <a:buNone/>
            </a:pPr>
            <a:r>
              <a:rPr lang="en-US">
                <a:solidFill>
                  <a:schemeClr val="tx2">
                    <a:lumMod val="25000"/>
                    <a:lumOff val="75000"/>
                  </a:schemeClr>
                </a:solidFill>
              </a:rPr>
              <a:t>with Business context</a:t>
            </a:r>
          </a:p>
        </p:txBody>
      </p:sp>
      <p:sp>
        <p:nvSpPr>
          <p:cNvPr id="2803" name="Google Shape;2803;gb578b6c596_0_1426"/>
          <p:cNvSpPr txBox="1"/>
          <p:nvPr/>
        </p:nvSpPr>
        <p:spPr>
          <a:xfrm>
            <a:off x="7156238" y="3173730"/>
            <a:ext cx="1463019" cy="276828"/>
          </a:xfrm>
          <a:prstGeom prst="rect">
            <a:avLst/>
          </a:prstGeom>
          <a:noFill/>
          <a:ln>
            <a:noFill/>
          </a:ln>
        </p:spPr>
        <p:txBody>
          <a:bodyPr spcFirstLastPara="1" wrap="square" lIns="91402" tIns="45688" rIns="91402" bIns="45688" anchor="t" anchorCtr="0">
            <a:noAutofit/>
          </a:bodyPr>
          <a:lstStyle/>
          <a:p>
            <a:pPr defTabSz="914103" eaLnBrk="1" fontAlgn="auto" hangingPunct="1">
              <a:spcBef>
                <a:spcPts val="0"/>
              </a:spcBef>
              <a:spcAft>
                <a:spcPts val="0"/>
              </a:spcAft>
              <a:buClr>
                <a:srgbClr val="000000"/>
              </a:buClr>
              <a:buSzPts val="1200"/>
              <a:defRPr/>
            </a:pPr>
            <a:r>
              <a:rPr lang="en-US" sz="1200" kern="0">
                <a:solidFill>
                  <a:srgbClr val="FFFFFF"/>
                </a:solidFill>
                <a:latin typeface="AppD Sans" pitchFamily="2" charset="77"/>
                <a:ea typeface="Raleway"/>
                <a:cs typeface="CiscoSansTT" panose="020B0503020201020303" pitchFamily="34" charset="0"/>
                <a:sym typeface="Raleway"/>
              </a:rPr>
              <a:t>Revenue</a:t>
            </a:r>
            <a:endParaRPr sz="1400" kern="0">
              <a:solidFill>
                <a:srgbClr val="FFFFFF"/>
              </a:solidFill>
              <a:latin typeface="AppD Sans" pitchFamily="2" charset="77"/>
              <a:ea typeface="Raleway"/>
              <a:cs typeface="CiscoSansTT" panose="020B0503020201020303" pitchFamily="34" charset="0"/>
              <a:sym typeface="Raleway"/>
            </a:endParaRPr>
          </a:p>
        </p:txBody>
      </p:sp>
      <p:grpSp>
        <p:nvGrpSpPr>
          <p:cNvPr id="2804" name="Google Shape;2804;gb578b6c596_0_1426"/>
          <p:cNvGrpSpPr/>
          <p:nvPr/>
        </p:nvGrpSpPr>
        <p:grpSpPr>
          <a:xfrm>
            <a:off x="6855225" y="3224585"/>
            <a:ext cx="289615" cy="174291"/>
            <a:chOff x="5813424" y="3257550"/>
            <a:chExt cx="566356" cy="340899"/>
          </a:xfrm>
        </p:grpSpPr>
        <p:sp>
          <p:nvSpPr>
            <p:cNvPr id="2805" name="Google Shape;2805;gb578b6c596_0_1426"/>
            <p:cNvSpPr/>
            <p:nvPr/>
          </p:nvSpPr>
          <p:spPr>
            <a:xfrm>
              <a:off x="5813424" y="3257550"/>
              <a:ext cx="566356" cy="340899"/>
            </a:xfrm>
            <a:custGeom>
              <a:avLst/>
              <a:gdLst/>
              <a:ahLst/>
              <a:cxnLst/>
              <a:rect l="l" t="t" r="r" b="b"/>
              <a:pathLst>
                <a:path w="566356" h="340899" extrusionOk="0">
                  <a:moveTo>
                    <a:pt x="566357" y="340900"/>
                  </a:moveTo>
                  <a:lnTo>
                    <a:pt x="0" y="340900"/>
                  </a:lnTo>
                  <a:lnTo>
                    <a:pt x="0" y="0"/>
                  </a:lnTo>
                  <a:lnTo>
                    <a:pt x="566357" y="0"/>
                  </a:lnTo>
                  <a:lnTo>
                    <a:pt x="566357" y="340900"/>
                  </a:lnTo>
                  <a:close/>
                  <a:moveTo>
                    <a:pt x="19050" y="321850"/>
                  </a:moveTo>
                  <a:lnTo>
                    <a:pt x="547307" y="321850"/>
                  </a:lnTo>
                  <a:lnTo>
                    <a:pt x="547307" y="19050"/>
                  </a:lnTo>
                  <a:lnTo>
                    <a:pt x="19050" y="19050"/>
                  </a:lnTo>
                  <a:lnTo>
                    <a:pt x="19050" y="3218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06" name="Google Shape;2806;gb578b6c596_0_1426"/>
            <p:cNvSpPr/>
            <p:nvPr/>
          </p:nvSpPr>
          <p:spPr>
            <a:xfrm>
              <a:off x="5982588" y="3309366"/>
              <a:ext cx="228028" cy="228028"/>
            </a:xfrm>
            <a:custGeom>
              <a:avLst/>
              <a:gdLst/>
              <a:ahLst/>
              <a:cxnLst/>
              <a:rect l="l" t="t" r="r" b="b"/>
              <a:pathLst>
                <a:path w="228028" h="228028" extrusionOk="0">
                  <a:moveTo>
                    <a:pt x="114014" y="228028"/>
                  </a:moveTo>
                  <a:cubicBezTo>
                    <a:pt x="51149" y="228028"/>
                    <a:pt x="0" y="176879"/>
                    <a:pt x="0" y="114014"/>
                  </a:cubicBezTo>
                  <a:cubicBezTo>
                    <a:pt x="0" y="51149"/>
                    <a:pt x="51149" y="0"/>
                    <a:pt x="114014" y="0"/>
                  </a:cubicBezTo>
                  <a:cubicBezTo>
                    <a:pt x="176879" y="0"/>
                    <a:pt x="228029" y="51149"/>
                    <a:pt x="228029" y="114014"/>
                  </a:cubicBezTo>
                  <a:cubicBezTo>
                    <a:pt x="228124" y="176879"/>
                    <a:pt x="176879" y="228028"/>
                    <a:pt x="114014" y="228028"/>
                  </a:cubicBezTo>
                  <a:close/>
                  <a:moveTo>
                    <a:pt x="114014" y="19050"/>
                  </a:moveTo>
                  <a:cubicBezTo>
                    <a:pt x="61627" y="19050"/>
                    <a:pt x="19050" y="61627"/>
                    <a:pt x="19050" y="114014"/>
                  </a:cubicBezTo>
                  <a:cubicBezTo>
                    <a:pt x="19050" y="166402"/>
                    <a:pt x="61627" y="208978"/>
                    <a:pt x="114014" y="208978"/>
                  </a:cubicBezTo>
                  <a:cubicBezTo>
                    <a:pt x="166402" y="208978"/>
                    <a:pt x="208979" y="166402"/>
                    <a:pt x="208979" y="114014"/>
                  </a:cubicBezTo>
                  <a:cubicBezTo>
                    <a:pt x="208979" y="61627"/>
                    <a:pt x="166402" y="19050"/>
                    <a:pt x="114014" y="19050"/>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nvGrpSpPr>
            <p:cNvPr id="2807" name="Google Shape;2807;gb578b6c596_0_1426"/>
            <p:cNvGrpSpPr/>
            <p:nvPr/>
          </p:nvGrpSpPr>
          <p:grpSpPr>
            <a:xfrm>
              <a:off x="6052406" y="3351466"/>
              <a:ext cx="88391" cy="130587"/>
              <a:chOff x="6052406" y="3351466"/>
              <a:chExt cx="88391" cy="130587"/>
            </a:xfrm>
          </p:grpSpPr>
          <p:sp>
            <p:nvSpPr>
              <p:cNvPr id="2808" name="Google Shape;2808;gb578b6c596_0_1426"/>
              <p:cNvSpPr/>
              <p:nvPr/>
            </p:nvSpPr>
            <p:spPr>
              <a:xfrm>
                <a:off x="6052406" y="3364706"/>
                <a:ext cx="88391" cy="68198"/>
              </a:xfrm>
              <a:custGeom>
                <a:avLst/>
                <a:gdLst/>
                <a:ahLst/>
                <a:cxnLst/>
                <a:rect l="l" t="t" r="r" b="b"/>
                <a:pathLst>
                  <a:path w="88391" h="68198" extrusionOk="0">
                    <a:moveTo>
                      <a:pt x="54293" y="68199"/>
                    </a:moveTo>
                    <a:lnTo>
                      <a:pt x="34100" y="68199"/>
                    </a:lnTo>
                    <a:cubicBezTo>
                      <a:pt x="15335" y="68199"/>
                      <a:pt x="0" y="52864"/>
                      <a:pt x="0" y="34100"/>
                    </a:cubicBezTo>
                    <a:cubicBezTo>
                      <a:pt x="0" y="15335"/>
                      <a:pt x="15335" y="0"/>
                      <a:pt x="34100" y="0"/>
                    </a:cubicBezTo>
                    <a:lnTo>
                      <a:pt x="54293" y="0"/>
                    </a:lnTo>
                    <a:cubicBezTo>
                      <a:pt x="73057" y="0"/>
                      <a:pt x="88392" y="15335"/>
                      <a:pt x="88392" y="34100"/>
                    </a:cubicBezTo>
                    <a:lnTo>
                      <a:pt x="69342" y="34100"/>
                    </a:lnTo>
                    <a:cubicBezTo>
                      <a:pt x="69342" y="25813"/>
                      <a:pt x="62579" y="19050"/>
                      <a:pt x="54293" y="19050"/>
                    </a:cubicBezTo>
                    <a:lnTo>
                      <a:pt x="34100" y="19050"/>
                    </a:lnTo>
                    <a:cubicBezTo>
                      <a:pt x="25813" y="19050"/>
                      <a:pt x="19050" y="25813"/>
                      <a:pt x="19050" y="34100"/>
                    </a:cubicBezTo>
                    <a:cubicBezTo>
                      <a:pt x="19050" y="42386"/>
                      <a:pt x="25813" y="49149"/>
                      <a:pt x="34100" y="49149"/>
                    </a:cubicBezTo>
                    <a:lnTo>
                      <a:pt x="54293" y="49149"/>
                    </a:lnTo>
                    <a:lnTo>
                      <a:pt x="54293" y="68199"/>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09" name="Google Shape;2809;gb578b6c596_0_1426"/>
              <p:cNvSpPr/>
              <p:nvPr/>
            </p:nvSpPr>
            <p:spPr>
              <a:xfrm>
                <a:off x="6052406" y="3413855"/>
                <a:ext cx="88391" cy="68198"/>
              </a:xfrm>
              <a:custGeom>
                <a:avLst/>
                <a:gdLst/>
                <a:ahLst/>
                <a:cxnLst/>
                <a:rect l="l" t="t" r="r" b="b"/>
                <a:pathLst>
                  <a:path w="88391" h="68198" extrusionOk="0">
                    <a:moveTo>
                      <a:pt x="54293" y="68199"/>
                    </a:moveTo>
                    <a:lnTo>
                      <a:pt x="34100" y="68199"/>
                    </a:lnTo>
                    <a:cubicBezTo>
                      <a:pt x="15335" y="68199"/>
                      <a:pt x="0" y="52864"/>
                      <a:pt x="0" y="34100"/>
                    </a:cubicBezTo>
                    <a:lnTo>
                      <a:pt x="19050" y="34100"/>
                    </a:lnTo>
                    <a:cubicBezTo>
                      <a:pt x="19050" y="42386"/>
                      <a:pt x="25813" y="49149"/>
                      <a:pt x="34100" y="49149"/>
                    </a:cubicBezTo>
                    <a:lnTo>
                      <a:pt x="54293" y="49149"/>
                    </a:lnTo>
                    <a:cubicBezTo>
                      <a:pt x="62579" y="49149"/>
                      <a:pt x="69342" y="42386"/>
                      <a:pt x="69342" y="34100"/>
                    </a:cubicBezTo>
                    <a:cubicBezTo>
                      <a:pt x="69342" y="25813"/>
                      <a:pt x="62579" y="19050"/>
                      <a:pt x="54293" y="19050"/>
                    </a:cubicBezTo>
                    <a:lnTo>
                      <a:pt x="34100" y="19050"/>
                    </a:lnTo>
                    <a:lnTo>
                      <a:pt x="34100" y="0"/>
                    </a:lnTo>
                    <a:lnTo>
                      <a:pt x="54293" y="0"/>
                    </a:lnTo>
                    <a:cubicBezTo>
                      <a:pt x="73057" y="0"/>
                      <a:pt x="88392" y="15335"/>
                      <a:pt x="88392" y="34100"/>
                    </a:cubicBezTo>
                    <a:cubicBezTo>
                      <a:pt x="88392" y="52864"/>
                      <a:pt x="73152" y="68199"/>
                      <a:pt x="54293" y="68199"/>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10" name="Google Shape;2810;gb578b6c596_0_1426"/>
              <p:cNvSpPr/>
              <p:nvPr/>
            </p:nvSpPr>
            <p:spPr>
              <a:xfrm>
                <a:off x="6087077" y="3351466"/>
                <a:ext cx="19050" cy="22764"/>
              </a:xfrm>
              <a:custGeom>
                <a:avLst/>
                <a:gdLst/>
                <a:ahLst/>
                <a:cxnLst/>
                <a:rect l="l" t="t" r="r" b="b"/>
                <a:pathLst>
                  <a:path w="19050" h="22764" extrusionOk="0">
                    <a:moveTo>
                      <a:pt x="0" y="0"/>
                    </a:moveTo>
                    <a:lnTo>
                      <a:pt x="19050" y="0"/>
                    </a:lnTo>
                    <a:lnTo>
                      <a:pt x="19050" y="22765"/>
                    </a:lnTo>
                    <a:lnTo>
                      <a:pt x="0" y="22765"/>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811" name="Google Shape;2811;gb578b6c596_0_1426"/>
            <p:cNvGrpSpPr/>
            <p:nvPr/>
          </p:nvGrpSpPr>
          <p:grpSpPr>
            <a:xfrm>
              <a:off x="5877622" y="3413855"/>
              <a:ext cx="437959" cy="19050"/>
              <a:chOff x="5877622" y="3413855"/>
              <a:chExt cx="437959" cy="19050"/>
            </a:xfrm>
          </p:grpSpPr>
          <p:sp>
            <p:nvSpPr>
              <p:cNvPr id="2812" name="Google Shape;2812;gb578b6c596_0_1426"/>
              <p:cNvSpPr/>
              <p:nvPr/>
            </p:nvSpPr>
            <p:spPr>
              <a:xfrm>
                <a:off x="5877622" y="3413855"/>
                <a:ext cx="61436" cy="19050"/>
              </a:xfrm>
              <a:custGeom>
                <a:avLst/>
                <a:gdLst/>
                <a:ahLst/>
                <a:cxnLst/>
                <a:rect l="l" t="t" r="r" b="b"/>
                <a:pathLst>
                  <a:path w="61436" h="19050" extrusionOk="0">
                    <a:moveTo>
                      <a:pt x="0" y="0"/>
                    </a:moveTo>
                    <a:lnTo>
                      <a:pt x="61436" y="0"/>
                    </a:lnTo>
                    <a:lnTo>
                      <a:pt x="61436"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13" name="Google Shape;2813;gb578b6c596_0_1426"/>
              <p:cNvSpPr/>
              <p:nvPr/>
            </p:nvSpPr>
            <p:spPr>
              <a:xfrm>
                <a:off x="6254145" y="3413855"/>
                <a:ext cx="61436" cy="19050"/>
              </a:xfrm>
              <a:custGeom>
                <a:avLst/>
                <a:gdLst/>
                <a:ahLst/>
                <a:cxnLst/>
                <a:rect l="l" t="t" r="r" b="b"/>
                <a:pathLst>
                  <a:path w="61436" h="19050" extrusionOk="0">
                    <a:moveTo>
                      <a:pt x="0" y="0"/>
                    </a:moveTo>
                    <a:lnTo>
                      <a:pt x="61436" y="0"/>
                    </a:lnTo>
                    <a:lnTo>
                      <a:pt x="61436"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sp>
          <p:nvSpPr>
            <p:cNvPr id="2814" name="Google Shape;2814;gb578b6c596_0_1426"/>
            <p:cNvSpPr/>
            <p:nvPr/>
          </p:nvSpPr>
          <p:spPr>
            <a:xfrm>
              <a:off x="6087077" y="3472529"/>
              <a:ext cx="19050" cy="22764"/>
            </a:xfrm>
            <a:custGeom>
              <a:avLst/>
              <a:gdLst/>
              <a:ahLst/>
              <a:cxnLst/>
              <a:rect l="l" t="t" r="r" b="b"/>
              <a:pathLst>
                <a:path w="19050" h="22764" extrusionOk="0">
                  <a:moveTo>
                    <a:pt x="0" y="0"/>
                  </a:moveTo>
                  <a:lnTo>
                    <a:pt x="19050" y="0"/>
                  </a:lnTo>
                  <a:lnTo>
                    <a:pt x="19050" y="22765"/>
                  </a:lnTo>
                  <a:lnTo>
                    <a:pt x="0" y="22765"/>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sp>
        <p:nvSpPr>
          <p:cNvPr id="2815" name="Google Shape;2815;gb578b6c596_0_1426"/>
          <p:cNvSpPr txBox="1"/>
          <p:nvPr/>
        </p:nvSpPr>
        <p:spPr>
          <a:xfrm>
            <a:off x="7156238" y="3795740"/>
            <a:ext cx="1463019" cy="276828"/>
          </a:xfrm>
          <a:prstGeom prst="rect">
            <a:avLst/>
          </a:prstGeom>
          <a:noFill/>
          <a:ln>
            <a:noFill/>
          </a:ln>
        </p:spPr>
        <p:txBody>
          <a:bodyPr spcFirstLastPara="1" wrap="square" lIns="91402" tIns="45688" rIns="91402" bIns="45688" anchor="t" anchorCtr="0">
            <a:noAutofit/>
          </a:bodyPr>
          <a:lstStyle/>
          <a:p>
            <a:pPr defTabSz="914103" eaLnBrk="1" fontAlgn="auto" hangingPunct="1">
              <a:spcBef>
                <a:spcPts val="0"/>
              </a:spcBef>
              <a:spcAft>
                <a:spcPts val="0"/>
              </a:spcAft>
              <a:buClr>
                <a:srgbClr val="000000"/>
              </a:buClr>
              <a:buSzPts val="1200"/>
              <a:defRPr/>
            </a:pPr>
            <a:r>
              <a:rPr lang="en-US" sz="1200" kern="0">
                <a:solidFill>
                  <a:srgbClr val="FFFFFF"/>
                </a:solidFill>
                <a:latin typeface="AppD Sans" pitchFamily="2" charset="77"/>
                <a:ea typeface="Raleway"/>
                <a:cs typeface="CiscoSansTT" panose="020B0503020201020303" pitchFamily="34" charset="0"/>
                <a:sym typeface="Raleway"/>
              </a:rPr>
              <a:t>Conversion</a:t>
            </a:r>
            <a:endParaRPr sz="1400" kern="0">
              <a:solidFill>
                <a:srgbClr val="FFFFFF"/>
              </a:solidFill>
              <a:latin typeface="AppD Sans" pitchFamily="2" charset="77"/>
              <a:ea typeface="Raleway"/>
              <a:cs typeface="CiscoSansTT" panose="020B0503020201020303" pitchFamily="34" charset="0"/>
              <a:sym typeface="Raleway"/>
            </a:endParaRPr>
          </a:p>
        </p:txBody>
      </p:sp>
      <p:grpSp>
        <p:nvGrpSpPr>
          <p:cNvPr id="2816" name="Google Shape;2816;gb578b6c596_0_1426"/>
          <p:cNvGrpSpPr/>
          <p:nvPr/>
        </p:nvGrpSpPr>
        <p:grpSpPr>
          <a:xfrm>
            <a:off x="6877139" y="3816800"/>
            <a:ext cx="241161" cy="236204"/>
            <a:chOff x="5822949" y="3167062"/>
            <a:chExt cx="538447" cy="527494"/>
          </a:xfrm>
        </p:grpSpPr>
        <p:sp>
          <p:nvSpPr>
            <p:cNvPr id="2817" name="Google Shape;2817;gb578b6c596_0_1426"/>
            <p:cNvSpPr/>
            <p:nvPr/>
          </p:nvSpPr>
          <p:spPr>
            <a:xfrm>
              <a:off x="5822949" y="3167062"/>
              <a:ext cx="523875" cy="527494"/>
            </a:xfrm>
            <a:custGeom>
              <a:avLst/>
              <a:gdLst/>
              <a:ahLst/>
              <a:cxnLst/>
              <a:rect l="l" t="t" r="r" b="b"/>
              <a:pathLst>
                <a:path w="523875" h="527494" extrusionOk="0">
                  <a:moveTo>
                    <a:pt x="523875" y="527495"/>
                  </a:moveTo>
                  <a:lnTo>
                    <a:pt x="0" y="527495"/>
                  </a:lnTo>
                  <a:lnTo>
                    <a:pt x="0" y="0"/>
                  </a:lnTo>
                  <a:lnTo>
                    <a:pt x="19050" y="0"/>
                  </a:lnTo>
                  <a:lnTo>
                    <a:pt x="19050" y="508445"/>
                  </a:lnTo>
                  <a:lnTo>
                    <a:pt x="523875" y="508445"/>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18" name="Google Shape;2818;gb578b6c596_0_1426"/>
            <p:cNvSpPr/>
            <p:nvPr/>
          </p:nvSpPr>
          <p:spPr>
            <a:xfrm rot="-2700000">
              <a:off x="5775183" y="3537269"/>
              <a:ext cx="390833" cy="19060"/>
            </a:xfrm>
            <a:custGeom>
              <a:avLst/>
              <a:gdLst/>
              <a:ahLst/>
              <a:cxnLst/>
              <a:rect l="l" t="t" r="r" b="b"/>
              <a:pathLst>
                <a:path w="390616" h="19049" extrusionOk="0">
                  <a:moveTo>
                    <a:pt x="0" y="0"/>
                  </a:moveTo>
                  <a:lnTo>
                    <a:pt x="390617" y="0"/>
                  </a:lnTo>
                  <a:lnTo>
                    <a:pt x="390617"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19" name="Google Shape;2819;gb578b6c596_0_1426"/>
            <p:cNvSpPr/>
            <p:nvPr/>
          </p:nvSpPr>
          <p:spPr>
            <a:xfrm rot="-2700000">
              <a:off x="6018940" y="3383481"/>
              <a:ext cx="390833" cy="19060"/>
            </a:xfrm>
            <a:custGeom>
              <a:avLst/>
              <a:gdLst/>
              <a:ahLst/>
              <a:cxnLst/>
              <a:rect l="l" t="t" r="r" b="b"/>
              <a:pathLst>
                <a:path w="390616" h="19049" extrusionOk="0">
                  <a:moveTo>
                    <a:pt x="0" y="0"/>
                  </a:moveTo>
                  <a:lnTo>
                    <a:pt x="390617" y="0"/>
                  </a:lnTo>
                  <a:lnTo>
                    <a:pt x="390617"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20" name="Google Shape;2820;gb578b6c596_0_1426"/>
            <p:cNvSpPr/>
            <p:nvPr/>
          </p:nvSpPr>
          <p:spPr>
            <a:xfrm>
              <a:off x="6264051" y="3246024"/>
              <a:ext cx="97345" cy="97250"/>
            </a:xfrm>
            <a:custGeom>
              <a:avLst/>
              <a:gdLst/>
              <a:ahLst/>
              <a:cxnLst/>
              <a:rect l="l" t="t" r="r" b="b"/>
              <a:pathLst>
                <a:path w="97345" h="97250" extrusionOk="0">
                  <a:moveTo>
                    <a:pt x="97345" y="97250"/>
                  </a:moveTo>
                  <a:lnTo>
                    <a:pt x="78295" y="97250"/>
                  </a:lnTo>
                  <a:lnTo>
                    <a:pt x="78295" y="19050"/>
                  </a:lnTo>
                  <a:lnTo>
                    <a:pt x="0" y="19050"/>
                  </a:lnTo>
                  <a:lnTo>
                    <a:pt x="0" y="0"/>
                  </a:lnTo>
                  <a:lnTo>
                    <a:pt x="97345" y="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sp>
        <p:nvSpPr>
          <p:cNvPr id="2821" name="Google Shape;2821;gb578b6c596_0_1426"/>
          <p:cNvSpPr txBox="1"/>
          <p:nvPr/>
        </p:nvSpPr>
        <p:spPr>
          <a:xfrm>
            <a:off x="7156238" y="4417750"/>
            <a:ext cx="1463019" cy="276828"/>
          </a:xfrm>
          <a:prstGeom prst="rect">
            <a:avLst/>
          </a:prstGeom>
          <a:noFill/>
          <a:ln>
            <a:noFill/>
          </a:ln>
        </p:spPr>
        <p:txBody>
          <a:bodyPr spcFirstLastPara="1" wrap="square" lIns="91402" tIns="45688" rIns="91402" bIns="45688" anchor="t" anchorCtr="0">
            <a:noAutofit/>
          </a:bodyPr>
          <a:lstStyle/>
          <a:p>
            <a:pPr defTabSz="914103" eaLnBrk="1" fontAlgn="auto" hangingPunct="1">
              <a:spcBef>
                <a:spcPts val="0"/>
              </a:spcBef>
              <a:spcAft>
                <a:spcPts val="0"/>
              </a:spcAft>
              <a:buClr>
                <a:srgbClr val="000000"/>
              </a:buClr>
              <a:buSzPts val="1200"/>
              <a:defRPr/>
            </a:pPr>
            <a:r>
              <a:rPr lang="en-US" sz="1200" kern="0">
                <a:solidFill>
                  <a:srgbClr val="FFFFFF"/>
                </a:solidFill>
                <a:latin typeface="AppD Sans" pitchFamily="2" charset="77"/>
                <a:ea typeface="Raleway"/>
                <a:cs typeface="CiscoSansTT" panose="020B0503020201020303" pitchFamily="34" charset="0"/>
                <a:sym typeface="Raleway"/>
              </a:rPr>
              <a:t>3</a:t>
            </a:r>
            <a:r>
              <a:rPr lang="en-US" sz="1200" kern="0" baseline="30000">
                <a:solidFill>
                  <a:srgbClr val="FFFFFF"/>
                </a:solidFill>
                <a:latin typeface="AppD Sans" pitchFamily="2" charset="77"/>
                <a:ea typeface="Raleway"/>
                <a:cs typeface="CiscoSansTT" panose="020B0503020201020303" pitchFamily="34" charset="0"/>
                <a:sym typeface="Raleway"/>
              </a:rPr>
              <a:t>rd</a:t>
            </a:r>
            <a:r>
              <a:rPr lang="en-US" sz="1200" kern="0">
                <a:solidFill>
                  <a:srgbClr val="FFFFFF"/>
                </a:solidFill>
                <a:latin typeface="AppD Sans" pitchFamily="2" charset="77"/>
                <a:ea typeface="Raleway"/>
                <a:cs typeface="CiscoSansTT" panose="020B0503020201020303" pitchFamily="34" charset="0"/>
                <a:sym typeface="Raleway"/>
              </a:rPr>
              <a:t> Party SaaS service</a:t>
            </a:r>
            <a:endParaRPr sz="1400" kern="0">
              <a:solidFill>
                <a:srgbClr val="FFFFFF"/>
              </a:solidFill>
              <a:latin typeface="AppD Sans" pitchFamily="2" charset="77"/>
              <a:ea typeface="Raleway"/>
              <a:cs typeface="CiscoSansTT" panose="020B0503020201020303" pitchFamily="34" charset="0"/>
              <a:sym typeface="Raleway"/>
            </a:endParaRPr>
          </a:p>
        </p:txBody>
      </p:sp>
      <p:grpSp>
        <p:nvGrpSpPr>
          <p:cNvPr id="2822" name="Google Shape;2822;gb578b6c596_0_1426"/>
          <p:cNvGrpSpPr/>
          <p:nvPr/>
        </p:nvGrpSpPr>
        <p:grpSpPr>
          <a:xfrm>
            <a:off x="6860742" y="4432421"/>
            <a:ext cx="277302" cy="249110"/>
            <a:chOff x="5818187" y="3181350"/>
            <a:chExt cx="554639" cy="498347"/>
          </a:xfrm>
        </p:grpSpPr>
        <p:grpSp>
          <p:nvGrpSpPr>
            <p:cNvPr id="2823" name="Google Shape;2823;gb578b6c596_0_1426"/>
            <p:cNvGrpSpPr/>
            <p:nvPr/>
          </p:nvGrpSpPr>
          <p:grpSpPr>
            <a:xfrm>
              <a:off x="5818187" y="3181350"/>
              <a:ext cx="554639" cy="498347"/>
              <a:chOff x="5818187" y="3181350"/>
              <a:chExt cx="554639" cy="498347"/>
            </a:xfrm>
          </p:grpSpPr>
          <p:sp>
            <p:nvSpPr>
              <p:cNvPr id="2824" name="Google Shape;2824;gb578b6c596_0_1426"/>
              <p:cNvSpPr/>
              <p:nvPr/>
            </p:nvSpPr>
            <p:spPr>
              <a:xfrm rot="-3598236">
                <a:off x="5902969" y="3420235"/>
                <a:ext cx="197471" cy="19033"/>
              </a:xfrm>
              <a:custGeom>
                <a:avLst/>
                <a:gdLst/>
                <a:ahLst/>
                <a:cxnLst/>
                <a:rect l="l" t="t" r="r" b="b"/>
                <a:pathLst>
                  <a:path w="197646" h="19050" extrusionOk="0">
                    <a:moveTo>
                      <a:pt x="0" y="0"/>
                    </a:moveTo>
                    <a:lnTo>
                      <a:pt x="197647" y="0"/>
                    </a:lnTo>
                    <a:lnTo>
                      <a:pt x="197647"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25" name="Google Shape;2825;gb578b6c596_0_1426"/>
              <p:cNvSpPr/>
              <p:nvPr/>
            </p:nvSpPr>
            <p:spPr>
              <a:xfrm rot="-1801764">
                <a:off x="6179154" y="3330966"/>
                <a:ext cx="19032" cy="194894"/>
              </a:xfrm>
              <a:custGeom>
                <a:avLst/>
                <a:gdLst/>
                <a:ahLst/>
                <a:cxnLst/>
                <a:rect l="l" t="t" r="r" b="b"/>
                <a:pathLst>
                  <a:path w="19049" h="195067" extrusionOk="0">
                    <a:moveTo>
                      <a:pt x="0" y="0"/>
                    </a:moveTo>
                    <a:lnTo>
                      <a:pt x="19050" y="0"/>
                    </a:lnTo>
                    <a:lnTo>
                      <a:pt x="19050" y="195068"/>
                    </a:lnTo>
                    <a:lnTo>
                      <a:pt x="0" y="195068"/>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26" name="Google Shape;2826;gb578b6c596_0_1426"/>
              <p:cNvSpPr/>
              <p:nvPr/>
            </p:nvSpPr>
            <p:spPr>
              <a:xfrm>
                <a:off x="5993828" y="3577590"/>
                <a:ext cx="203358" cy="19050"/>
              </a:xfrm>
              <a:custGeom>
                <a:avLst/>
                <a:gdLst/>
                <a:ahLst/>
                <a:cxnLst/>
                <a:rect l="l" t="t" r="r" b="b"/>
                <a:pathLst>
                  <a:path w="203358" h="19050" extrusionOk="0">
                    <a:moveTo>
                      <a:pt x="0" y="0"/>
                    </a:moveTo>
                    <a:lnTo>
                      <a:pt x="203359" y="0"/>
                    </a:lnTo>
                    <a:lnTo>
                      <a:pt x="203359"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27" name="Google Shape;2827;gb578b6c596_0_1426"/>
              <p:cNvSpPr/>
              <p:nvPr/>
            </p:nvSpPr>
            <p:spPr>
              <a:xfrm>
                <a:off x="6002876" y="3181350"/>
                <a:ext cx="185166" cy="185166"/>
              </a:xfrm>
              <a:custGeom>
                <a:avLst/>
                <a:gdLst/>
                <a:ahLst/>
                <a:cxnLst/>
                <a:rect l="l" t="t" r="r" b="b"/>
                <a:pathLst>
                  <a:path w="185166" h="185166" extrusionOk="0">
                    <a:moveTo>
                      <a:pt x="92583" y="185166"/>
                    </a:moveTo>
                    <a:cubicBezTo>
                      <a:pt x="41529" y="185166"/>
                      <a:pt x="0" y="143637"/>
                      <a:pt x="0" y="92583"/>
                    </a:cubicBezTo>
                    <a:cubicBezTo>
                      <a:pt x="0" y="41529"/>
                      <a:pt x="41529" y="0"/>
                      <a:pt x="92583" y="0"/>
                    </a:cubicBezTo>
                    <a:cubicBezTo>
                      <a:pt x="143637" y="0"/>
                      <a:pt x="185166" y="41529"/>
                      <a:pt x="185166" y="92583"/>
                    </a:cubicBezTo>
                    <a:cubicBezTo>
                      <a:pt x="185166" y="143637"/>
                      <a:pt x="143637" y="185166"/>
                      <a:pt x="92583" y="185166"/>
                    </a:cubicBezTo>
                    <a:close/>
                    <a:moveTo>
                      <a:pt x="92583" y="19050"/>
                    </a:moveTo>
                    <a:cubicBezTo>
                      <a:pt x="52007" y="19050"/>
                      <a:pt x="19050" y="52007"/>
                      <a:pt x="19050" y="92583"/>
                    </a:cubicBezTo>
                    <a:cubicBezTo>
                      <a:pt x="19050" y="133160"/>
                      <a:pt x="52007" y="166116"/>
                      <a:pt x="92583" y="166116"/>
                    </a:cubicBezTo>
                    <a:cubicBezTo>
                      <a:pt x="133160" y="166116"/>
                      <a:pt x="166116" y="133160"/>
                      <a:pt x="166116" y="92583"/>
                    </a:cubicBezTo>
                    <a:cubicBezTo>
                      <a:pt x="166116" y="52007"/>
                      <a:pt x="133160" y="19050"/>
                      <a:pt x="92583" y="19050"/>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28" name="Google Shape;2828;gb578b6c596_0_1426"/>
              <p:cNvSpPr/>
              <p:nvPr/>
            </p:nvSpPr>
            <p:spPr>
              <a:xfrm>
                <a:off x="5818187" y="3494532"/>
                <a:ext cx="185166" cy="185165"/>
              </a:xfrm>
              <a:custGeom>
                <a:avLst/>
                <a:gdLst/>
                <a:ahLst/>
                <a:cxnLst/>
                <a:rect l="l" t="t" r="r" b="b"/>
                <a:pathLst>
                  <a:path w="185166" h="185165" extrusionOk="0">
                    <a:moveTo>
                      <a:pt x="92583" y="185166"/>
                    </a:moveTo>
                    <a:cubicBezTo>
                      <a:pt x="41529" y="185166"/>
                      <a:pt x="0" y="143637"/>
                      <a:pt x="0" y="92583"/>
                    </a:cubicBezTo>
                    <a:cubicBezTo>
                      <a:pt x="0" y="41529"/>
                      <a:pt x="41529" y="0"/>
                      <a:pt x="92583" y="0"/>
                    </a:cubicBezTo>
                    <a:cubicBezTo>
                      <a:pt x="143637" y="0"/>
                      <a:pt x="185166" y="41529"/>
                      <a:pt x="185166" y="92583"/>
                    </a:cubicBezTo>
                    <a:cubicBezTo>
                      <a:pt x="185166" y="143637"/>
                      <a:pt x="143637" y="185166"/>
                      <a:pt x="92583" y="185166"/>
                    </a:cubicBezTo>
                    <a:close/>
                    <a:moveTo>
                      <a:pt x="92583" y="19050"/>
                    </a:moveTo>
                    <a:cubicBezTo>
                      <a:pt x="52007" y="19050"/>
                      <a:pt x="19050" y="52102"/>
                      <a:pt x="19050" y="92583"/>
                    </a:cubicBezTo>
                    <a:cubicBezTo>
                      <a:pt x="19050" y="133064"/>
                      <a:pt x="52007" y="166116"/>
                      <a:pt x="92583" y="166116"/>
                    </a:cubicBezTo>
                    <a:cubicBezTo>
                      <a:pt x="133160" y="166116"/>
                      <a:pt x="166116" y="133160"/>
                      <a:pt x="166116" y="92583"/>
                    </a:cubicBezTo>
                    <a:cubicBezTo>
                      <a:pt x="166116" y="52006"/>
                      <a:pt x="133064" y="19050"/>
                      <a:pt x="92583" y="19050"/>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29" name="Google Shape;2829;gb578b6c596_0_1426"/>
              <p:cNvSpPr/>
              <p:nvPr/>
            </p:nvSpPr>
            <p:spPr>
              <a:xfrm>
                <a:off x="6187661" y="3494532"/>
                <a:ext cx="185165" cy="185165"/>
              </a:xfrm>
              <a:custGeom>
                <a:avLst/>
                <a:gdLst/>
                <a:ahLst/>
                <a:cxnLst/>
                <a:rect l="l" t="t" r="r" b="b"/>
                <a:pathLst>
                  <a:path w="185165" h="185165" extrusionOk="0">
                    <a:moveTo>
                      <a:pt x="92583" y="185166"/>
                    </a:moveTo>
                    <a:cubicBezTo>
                      <a:pt x="41529" y="185166"/>
                      <a:pt x="0" y="143637"/>
                      <a:pt x="0" y="92583"/>
                    </a:cubicBezTo>
                    <a:cubicBezTo>
                      <a:pt x="0" y="41529"/>
                      <a:pt x="41529" y="0"/>
                      <a:pt x="92583" y="0"/>
                    </a:cubicBezTo>
                    <a:cubicBezTo>
                      <a:pt x="143637" y="0"/>
                      <a:pt x="185166" y="41529"/>
                      <a:pt x="185166" y="92583"/>
                    </a:cubicBezTo>
                    <a:cubicBezTo>
                      <a:pt x="185166" y="143637"/>
                      <a:pt x="143637" y="185166"/>
                      <a:pt x="92583" y="185166"/>
                    </a:cubicBezTo>
                    <a:close/>
                    <a:moveTo>
                      <a:pt x="92583" y="19050"/>
                    </a:moveTo>
                    <a:cubicBezTo>
                      <a:pt x="52006" y="19050"/>
                      <a:pt x="19050" y="52006"/>
                      <a:pt x="19050" y="92583"/>
                    </a:cubicBezTo>
                    <a:cubicBezTo>
                      <a:pt x="19050" y="133160"/>
                      <a:pt x="52006" y="166116"/>
                      <a:pt x="92583" y="166116"/>
                    </a:cubicBezTo>
                    <a:cubicBezTo>
                      <a:pt x="133160" y="166116"/>
                      <a:pt x="166116" y="133160"/>
                      <a:pt x="166116" y="92583"/>
                    </a:cubicBezTo>
                    <a:cubicBezTo>
                      <a:pt x="166116" y="52006"/>
                      <a:pt x="133160" y="19050"/>
                      <a:pt x="92583" y="19050"/>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sp>
          <p:nvSpPr>
            <p:cNvPr id="2830" name="Google Shape;2830;gb578b6c596_0_1426"/>
            <p:cNvSpPr/>
            <p:nvPr/>
          </p:nvSpPr>
          <p:spPr>
            <a:xfrm rot="-1801764">
              <a:off x="6212027" y="3485476"/>
              <a:ext cx="19032" cy="76035"/>
            </a:xfrm>
            <a:custGeom>
              <a:avLst/>
              <a:gdLst/>
              <a:ahLst/>
              <a:cxnLst/>
              <a:rect l="l" t="t" r="r" b="b"/>
              <a:pathLst>
                <a:path w="19049" h="76103" extrusionOk="0">
                  <a:moveTo>
                    <a:pt x="0" y="0"/>
                  </a:moveTo>
                  <a:lnTo>
                    <a:pt x="19050" y="0"/>
                  </a:lnTo>
                  <a:lnTo>
                    <a:pt x="19050" y="76103"/>
                  </a:lnTo>
                  <a:lnTo>
                    <a:pt x="0" y="76103"/>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31" name="Google Shape;2831;gb578b6c596_0_1426"/>
            <p:cNvSpPr/>
            <p:nvPr/>
          </p:nvSpPr>
          <p:spPr>
            <a:xfrm>
              <a:off x="5965824" y="3558540"/>
              <a:ext cx="55626" cy="19050"/>
            </a:xfrm>
            <a:custGeom>
              <a:avLst/>
              <a:gdLst/>
              <a:ahLst/>
              <a:cxnLst/>
              <a:rect l="l" t="t" r="r" b="b"/>
              <a:pathLst>
                <a:path w="55626" h="19050" extrusionOk="0">
                  <a:moveTo>
                    <a:pt x="0" y="0"/>
                  </a:moveTo>
                  <a:lnTo>
                    <a:pt x="55626" y="0"/>
                  </a:lnTo>
                  <a:lnTo>
                    <a:pt x="55626"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sp>
        <p:nvSpPr>
          <p:cNvPr id="2832" name="Google Shape;2832;gb578b6c596_0_1426"/>
          <p:cNvSpPr txBox="1"/>
          <p:nvPr/>
        </p:nvSpPr>
        <p:spPr>
          <a:xfrm>
            <a:off x="7156238" y="5039760"/>
            <a:ext cx="1463019" cy="276828"/>
          </a:xfrm>
          <a:prstGeom prst="rect">
            <a:avLst/>
          </a:prstGeom>
          <a:noFill/>
          <a:ln>
            <a:noFill/>
          </a:ln>
        </p:spPr>
        <p:txBody>
          <a:bodyPr spcFirstLastPara="1" wrap="square" lIns="91402" tIns="45688" rIns="91402" bIns="45688" anchor="t" anchorCtr="0">
            <a:noAutofit/>
          </a:bodyPr>
          <a:lstStyle/>
          <a:p>
            <a:pPr defTabSz="914103" eaLnBrk="1" fontAlgn="auto" hangingPunct="1">
              <a:spcBef>
                <a:spcPts val="0"/>
              </a:spcBef>
              <a:spcAft>
                <a:spcPts val="0"/>
              </a:spcAft>
              <a:buClr>
                <a:srgbClr val="000000"/>
              </a:buClr>
              <a:buSzPts val="1200"/>
              <a:defRPr/>
            </a:pPr>
            <a:r>
              <a:rPr lang="en-US" sz="1200" kern="0">
                <a:solidFill>
                  <a:srgbClr val="FFFFFF"/>
                </a:solidFill>
                <a:latin typeface="AppD Sans" pitchFamily="2" charset="77"/>
                <a:ea typeface="Raleway"/>
                <a:cs typeface="CiscoSansTT" panose="020B0503020201020303" pitchFamily="34" charset="0"/>
                <a:sym typeface="Raleway"/>
              </a:rPr>
              <a:t>User journey</a:t>
            </a:r>
            <a:endParaRPr sz="1400" kern="0">
              <a:solidFill>
                <a:srgbClr val="FFFFFF"/>
              </a:solidFill>
              <a:latin typeface="AppD Sans" pitchFamily="2" charset="77"/>
              <a:ea typeface="Raleway"/>
              <a:cs typeface="CiscoSansTT" panose="020B0503020201020303" pitchFamily="34" charset="0"/>
              <a:sym typeface="Raleway"/>
            </a:endParaRPr>
          </a:p>
        </p:txBody>
      </p:sp>
      <p:grpSp>
        <p:nvGrpSpPr>
          <p:cNvPr id="2833" name="Google Shape;2833;gb578b6c596_0_1426"/>
          <p:cNvGrpSpPr/>
          <p:nvPr/>
        </p:nvGrpSpPr>
        <p:grpSpPr>
          <a:xfrm>
            <a:off x="6858303" y="5063537"/>
            <a:ext cx="279610" cy="227511"/>
            <a:chOff x="5784849" y="3176587"/>
            <a:chExt cx="614552" cy="500157"/>
          </a:xfrm>
        </p:grpSpPr>
        <p:sp>
          <p:nvSpPr>
            <p:cNvPr id="2834" name="Google Shape;2834;gb578b6c596_0_1426"/>
            <p:cNvSpPr/>
            <p:nvPr/>
          </p:nvSpPr>
          <p:spPr>
            <a:xfrm>
              <a:off x="5784849" y="3176587"/>
              <a:ext cx="614552" cy="500157"/>
            </a:xfrm>
            <a:custGeom>
              <a:avLst/>
              <a:gdLst/>
              <a:ahLst/>
              <a:cxnLst/>
              <a:rect l="l" t="t" r="r" b="b"/>
              <a:pathLst>
                <a:path w="614552" h="500157" extrusionOk="0">
                  <a:moveTo>
                    <a:pt x="552641" y="500158"/>
                  </a:moveTo>
                  <a:lnTo>
                    <a:pt x="61913" y="500158"/>
                  </a:lnTo>
                  <a:cubicBezTo>
                    <a:pt x="27813" y="500158"/>
                    <a:pt x="0" y="472345"/>
                    <a:pt x="0" y="438245"/>
                  </a:cubicBezTo>
                  <a:lnTo>
                    <a:pt x="0" y="61913"/>
                  </a:lnTo>
                  <a:cubicBezTo>
                    <a:pt x="0" y="27813"/>
                    <a:pt x="27813" y="0"/>
                    <a:pt x="61913" y="0"/>
                  </a:cubicBezTo>
                  <a:lnTo>
                    <a:pt x="552641" y="0"/>
                  </a:lnTo>
                  <a:cubicBezTo>
                    <a:pt x="586740" y="0"/>
                    <a:pt x="614553" y="27813"/>
                    <a:pt x="614553" y="61913"/>
                  </a:cubicBezTo>
                  <a:lnTo>
                    <a:pt x="614553" y="78581"/>
                  </a:lnTo>
                  <a:lnTo>
                    <a:pt x="19050" y="78581"/>
                  </a:lnTo>
                  <a:lnTo>
                    <a:pt x="19050" y="438245"/>
                  </a:lnTo>
                  <a:cubicBezTo>
                    <a:pt x="19050" y="461867"/>
                    <a:pt x="38291" y="481108"/>
                    <a:pt x="61913" y="481108"/>
                  </a:cubicBezTo>
                  <a:lnTo>
                    <a:pt x="552641" y="481108"/>
                  </a:lnTo>
                  <a:cubicBezTo>
                    <a:pt x="576263" y="481108"/>
                    <a:pt x="595503" y="461867"/>
                    <a:pt x="595503" y="438245"/>
                  </a:cubicBezTo>
                  <a:lnTo>
                    <a:pt x="595503" y="103918"/>
                  </a:lnTo>
                  <a:lnTo>
                    <a:pt x="614553" y="103918"/>
                  </a:lnTo>
                  <a:lnTo>
                    <a:pt x="614553" y="438245"/>
                  </a:lnTo>
                  <a:cubicBezTo>
                    <a:pt x="614553" y="472440"/>
                    <a:pt x="586835" y="500158"/>
                    <a:pt x="552641" y="500158"/>
                  </a:cubicBezTo>
                  <a:close/>
                  <a:moveTo>
                    <a:pt x="19145" y="59531"/>
                  </a:moveTo>
                  <a:lnTo>
                    <a:pt x="595503" y="59531"/>
                  </a:lnTo>
                  <a:cubicBezTo>
                    <a:pt x="594265" y="37052"/>
                    <a:pt x="575501" y="19050"/>
                    <a:pt x="552641" y="19050"/>
                  </a:cubicBezTo>
                  <a:lnTo>
                    <a:pt x="61913" y="19050"/>
                  </a:lnTo>
                  <a:cubicBezTo>
                    <a:pt x="39053" y="19050"/>
                    <a:pt x="20384" y="37052"/>
                    <a:pt x="19145" y="59531"/>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nvGrpSpPr>
            <p:cNvPr id="2835" name="Google Shape;2835;gb578b6c596_0_1426"/>
            <p:cNvGrpSpPr/>
            <p:nvPr/>
          </p:nvGrpSpPr>
          <p:grpSpPr>
            <a:xfrm>
              <a:off x="5987826" y="3323843"/>
              <a:ext cx="208597" cy="245935"/>
              <a:chOff x="5987826" y="3323843"/>
              <a:chExt cx="208597" cy="245935"/>
            </a:xfrm>
          </p:grpSpPr>
          <p:sp>
            <p:nvSpPr>
              <p:cNvPr id="2836" name="Google Shape;2836;gb578b6c596_0_1426"/>
              <p:cNvSpPr/>
              <p:nvPr/>
            </p:nvSpPr>
            <p:spPr>
              <a:xfrm>
                <a:off x="5987826" y="3465480"/>
                <a:ext cx="208597" cy="104298"/>
              </a:xfrm>
              <a:custGeom>
                <a:avLst/>
                <a:gdLst/>
                <a:ahLst/>
                <a:cxnLst/>
                <a:rect l="l" t="t" r="r" b="b"/>
                <a:pathLst>
                  <a:path w="208597" h="104298" extrusionOk="0">
                    <a:moveTo>
                      <a:pt x="208598" y="104299"/>
                    </a:moveTo>
                    <a:lnTo>
                      <a:pt x="189548" y="104299"/>
                    </a:lnTo>
                    <a:cubicBezTo>
                      <a:pt x="189548" y="57340"/>
                      <a:pt x="151352" y="19050"/>
                      <a:pt x="104299" y="19050"/>
                    </a:cubicBezTo>
                    <a:cubicBezTo>
                      <a:pt x="57341" y="19050"/>
                      <a:pt x="19050" y="57245"/>
                      <a:pt x="19050" y="104299"/>
                    </a:cubicBezTo>
                    <a:lnTo>
                      <a:pt x="0" y="104299"/>
                    </a:lnTo>
                    <a:cubicBezTo>
                      <a:pt x="0" y="46768"/>
                      <a:pt x="46768" y="0"/>
                      <a:pt x="104299" y="0"/>
                    </a:cubicBezTo>
                    <a:cubicBezTo>
                      <a:pt x="161830" y="0"/>
                      <a:pt x="208598" y="46768"/>
                      <a:pt x="208598" y="104299"/>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37" name="Google Shape;2837;gb578b6c596_0_1426"/>
              <p:cNvSpPr/>
              <p:nvPr/>
            </p:nvSpPr>
            <p:spPr>
              <a:xfrm>
                <a:off x="6028117" y="3323843"/>
                <a:ext cx="128015" cy="128015"/>
              </a:xfrm>
              <a:custGeom>
                <a:avLst/>
                <a:gdLst/>
                <a:ahLst/>
                <a:cxnLst/>
                <a:rect l="l" t="t" r="r" b="b"/>
                <a:pathLst>
                  <a:path w="128015" h="128015" extrusionOk="0">
                    <a:moveTo>
                      <a:pt x="64008" y="128016"/>
                    </a:moveTo>
                    <a:cubicBezTo>
                      <a:pt x="28765" y="128016"/>
                      <a:pt x="0" y="99346"/>
                      <a:pt x="0" y="64008"/>
                    </a:cubicBezTo>
                    <a:cubicBezTo>
                      <a:pt x="0" y="28765"/>
                      <a:pt x="28670" y="0"/>
                      <a:pt x="64008" y="0"/>
                    </a:cubicBezTo>
                    <a:cubicBezTo>
                      <a:pt x="99250" y="0"/>
                      <a:pt x="128016" y="28670"/>
                      <a:pt x="128016" y="64008"/>
                    </a:cubicBezTo>
                    <a:cubicBezTo>
                      <a:pt x="128016" y="99250"/>
                      <a:pt x="99346" y="128016"/>
                      <a:pt x="64008" y="128016"/>
                    </a:cubicBezTo>
                    <a:close/>
                    <a:moveTo>
                      <a:pt x="64008" y="19050"/>
                    </a:moveTo>
                    <a:cubicBezTo>
                      <a:pt x="39243" y="19050"/>
                      <a:pt x="19050" y="39243"/>
                      <a:pt x="19050" y="64008"/>
                    </a:cubicBezTo>
                    <a:cubicBezTo>
                      <a:pt x="19050" y="88773"/>
                      <a:pt x="39243" y="108966"/>
                      <a:pt x="64008" y="108966"/>
                    </a:cubicBezTo>
                    <a:cubicBezTo>
                      <a:pt x="88773" y="108966"/>
                      <a:pt x="108966" y="88773"/>
                      <a:pt x="108966" y="64008"/>
                    </a:cubicBezTo>
                    <a:cubicBezTo>
                      <a:pt x="108966" y="39243"/>
                      <a:pt x="88773" y="19050"/>
                      <a:pt x="64008" y="19050"/>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grpSp>
        <p:nvGrpSpPr>
          <p:cNvPr id="2838" name="Google Shape;2838;gb578b6c596_0_1426"/>
          <p:cNvGrpSpPr/>
          <p:nvPr/>
        </p:nvGrpSpPr>
        <p:grpSpPr>
          <a:xfrm>
            <a:off x="916155" y="2707804"/>
            <a:ext cx="1797031" cy="2839498"/>
            <a:chOff x="914532" y="2328812"/>
            <a:chExt cx="1796959" cy="2840237"/>
          </a:xfrm>
          <a:solidFill>
            <a:schemeClr val="accent3"/>
          </a:solidFill>
        </p:grpSpPr>
        <p:grpSp>
          <p:nvGrpSpPr>
            <p:cNvPr id="2839" name="Google Shape;2839;gb578b6c596_0_1426"/>
            <p:cNvGrpSpPr/>
            <p:nvPr/>
          </p:nvGrpSpPr>
          <p:grpSpPr>
            <a:xfrm>
              <a:off x="914532" y="2328812"/>
              <a:ext cx="1796959" cy="121966"/>
              <a:chOff x="876017" y="2328845"/>
              <a:chExt cx="3014021" cy="204573"/>
            </a:xfrm>
            <a:grpFill/>
          </p:grpSpPr>
          <p:sp>
            <p:nvSpPr>
              <p:cNvPr id="2840" name="Google Shape;2840;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41" name="Google Shape;2841;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42" name="Google Shape;2842;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43" name="Google Shape;2843;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44" name="Google Shape;2844;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45" name="Google Shape;2845;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46" name="Google Shape;2846;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47" name="Google Shape;2847;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48" name="Google Shape;2848;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49" name="Google Shape;2849;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50" name="Google Shape;2850;gb578b6c596_0_1426"/>
              <p:cNvSpPr/>
              <p:nvPr/>
            </p:nvSpPr>
            <p:spPr>
              <a:xfrm>
                <a:off x="3685465"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851" name="Google Shape;2851;gb578b6c596_0_1426"/>
            <p:cNvGrpSpPr/>
            <p:nvPr/>
          </p:nvGrpSpPr>
          <p:grpSpPr>
            <a:xfrm>
              <a:off x="1022934" y="2498704"/>
              <a:ext cx="1629461" cy="121966"/>
              <a:chOff x="876017" y="2328845"/>
              <a:chExt cx="2733078" cy="204573"/>
            </a:xfrm>
            <a:grpFill/>
          </p:grpSpPr>
          <p:sp>
            <p:nvSpPr>
              <p:cNvPr id="2852" name="Google Shape;2852;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53" name="Google Shape;2853;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54" name="Google Shape;2854;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55" name="Google Shape;2855;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56" name="Google Shape;2856;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57" name="Google Shape;2857;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58" name="Google Shape;2858;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59" name="Google Shape;2859;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60" name="Google Shape;2860;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61" name="Google Shape;2861;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862" name="Google Shape;2862;gb578b6c596_0_1426"/>
            <p:cNvGrpSpPr/>
            <p:nvPr/>
          </p:nvGrpSpPr>
          <p:grpSpPr>
            <a:xfrm>
              <a:off x="914532" y="2668596"/>
              <a:ext cx="1796959" cy="121966"/>
              <a:chOff x="876017" y="2328845"/>
              <a:chExt cx="3014021" cy="204573"/>
            </a:xfrm>
            <a:grpFill/>
          </p:grpSpPr>
          <p:sp>
            <p:nvSpPr>
              <p:cNvPr id="2863" name="Google Shape;2863;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64" name="Google Shape;2864;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65" name="Google Shape;2865;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66" name="Google Shape;2866;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67" name="Google Shape;2867;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68" name="Google Shape;2868;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69" name="Google Shape;2869;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70" name="Google Shape;2870;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71" name="Google Shape;2871;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72" name="Google Shape;2872;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73" name="Google Shape;2873;gb578b6c596_0_1426"/>
              <p:cNvSpPr/>
              <p:nvPr/>
            </p:nvSpPr>
            <p:spPr>
              <a:xfrm>
                <a:off x="3685465"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874" name="Google Shape;2874;gb578b6c596_0_1426"/>
            <p:cNvGrpSpPr/>
            <p:nvPr/>
          </p:nvGrpSpPr>
          <p:grpSpPr>
            <a:xfrm>
              <a:off x="1022934" y="2838488"/>
              <a:ext cx="1629461" cy="121966"/>
              <a:chOff x="876017" y="2328845"/>
              <a:chExt cx="2733078" cy="204573"/>
            </a:xfrm>
            <a:grpFill/>
          </p:grpSpPr>
          <p:sp>
            <p:nvSpPr>
              <p:cNvPr id="2875" name="Google Shape;2875;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76" name="Google Shape;2876;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77" name="Google Shape;2877;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78" name="Google Shape;2878;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79" name="Google Shape;2879;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80" name="Google Shape;2880;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81" name="Google Shape;2881;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82" name="Google Shape;2882;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83" name="Google Shape;2883;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84" name="Google Shape;2884;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885" name="Google Shape;2885;gb578b6c596_0_1426"/>
            <p:cNvGrpSpPr/>
            <p:nvPr/>
          </p:nvGrpSpPr>
          <p:grpSpPr>
            <a:xfrm>
              <a:off x="1022934" y="3518056"/>
              <a:ext cx="1629461" cy="121966"/>
              <a:chOff x="876017" y="2328845"/>
              <a:chExt cx="2733078" cy="204573"/>
            </a:xfrm>
            <a:grpFill/>
          </p:grpSpPr>
          <p:sp>
            <p:nvSpPr>
              <p:cNvPr id="2886" name="Google Shape;2886;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87" name="Google Shape;2887;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88" name="Google Shape;2888;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89" name="Google Shape;2889;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90" name="Google Shape;2890;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91" name="Google Shape;2891;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92" name="Google Shape;2892;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93" name="Google Shape;2893;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94" name="Google Shape;2894;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95" name="Google Shape;2895;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896" name="Google Shape;2896;gb578b6c596_0_1426"/>
            <p:cNvGrpSpPr/>
            <p:nvPr/>
          </p:nvGrpSpPr>
          <p:grpSpPr>
            <a:xfrm>
              <a:off x="914532" y="3687948"/>
              <a:ext cx="1796959" cy="121966"/>
              <a:chOff x="876017" y="2328845"/>
              <a:chExt cx="3014021" cy="204573"/>
            </a:xfrm>
            <a:grpFill/>
          </p:grpSpPr>
          <p:sp>
            <p:nvSpPr>
              <p:cNvPr id="2897" name="Google Shape;2897;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98" name="Google Shape;2898;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899" name="Google Shape;2899;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00" name="Google Shape;2900;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01" name="Google Shape;2901;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02" name="Google Shape;2902;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03" name="Google Shape;2903;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04" name="Google Shape;2904;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05" name="Google Shape;2905;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06" name="Google Shape;2906;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07" name="Google Shape;2907;gb578b6c596_0_1426"/>
              <p:cNvSpPr/>
              <p:nvPr/>
            </p:nvSpPr>
            <p:spPr>
              <a:xfrm>
                <a:off x="3685465"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908" name="Google Shape;2908;gb578b6c596_0_1426"/>
            <p:cNvGrpSpPr/>
            <p:nvPr/>
          </p:nvGrpSpPr>
          <p:grpSpPr>
            <a:xfrm>
              <a:off x="1022934" y="3857840"/>
              <a:ext cx="1629461" cy="121966"/>
              <a:chOff x="876017" y="2328845"/>
              <a:chExt cx="2733078" cy="204573"/>
            </a:xfrm>
            <a:grpFill/>
          </p:grpSpPr>
          <p:sp>
            <p:nvSpPr>
              <p:cNvPr id="2909" name="Google Shape;2909;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10" name="Google Shape;2910;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11" name="Google Shape;2911;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12" name="Google Shape;2912;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13" name="Google Shape;2913;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14" name="Google Shape;2914;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15" name="Google Shape;2915;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16" name="Google Shape;2916;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17" name="Google Shape;2917;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18" name="Google Shape;2918;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919" name="Google Shape;2919;gb578b6c596_0_1426"/>
            <p:cNvGrpSpPr/>
            <p:nvPr/>
          </p:nvGrpSpPr>
          <p:grpSpPr>
            <a:xfrm>
              <a:off x="914532" y="4027732"/>
              <a:ext cx="1796959" cy="121966"/>
              <a:chOff x="876017" y="2328845"/>
              <a:chExt cx="3014021" cy="204573"/>
            </a:xfrm>
            <a:grpFill/>
          </p:grpSpPr>
          <p:sp>
            <p:nvSpPr>
              <p:cNvPr id="2920" name="Google Shape;2920;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21" name="Google Shape;2921;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22" name="Google Shape;2922;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23" name="Google Shape;2923;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24" name="Google Shape;2924;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25" name="Google Shape;2925;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26" name="Google Shape;2926;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27" name="Google Shape;2927;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28" name="Google Shape;2928;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29" name="Google Shape;2929;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30" name="Google Shape;2930;gb578b6c596_0_1426"/>
              <p:cNvSpPr/>
              <p:nvPr/>
            </p:nvSpPr>
            <p:spPr>
              <a:xfrm>
                <a:off x="3685465"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931" name="Google Shape;2931;gb578b6c596_0_1426"/>
            <p:cNvGrpSpPr/>
            <p:nvPr/>
          </p:nvGrpSpPr>
          <p:grpSpPr>
            <a:xfrm>
              <a:off x="1022934" y="4197624"/>
              <a:ext cx="1629461" cy="121966"/>
              <a:chOff x="876017" y="2328845"/>
              <a:chExt cx="2733078" cy="204573"/>
            </a:xfrm>
            <a:grpFill/>
          </p:grpSpPr>
          <p:sp>
            <p:nvSpPr>
              <p:cNvPr id="2932" name="Google Shape;2932;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33" name="Google Shape;2933;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34" name="Google Shape;2934;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35" name="Google Shape;2935;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36" name="Google Shape;2936;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37" name="Google Shape;2937;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38" name="Google Shape;2938;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39" name="Google Shape;2939;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40" name="Google Shape;2940;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41" name="Google Shape;2941;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942" name="Google Shape;2942;gb578b6c596_0_1426"/>
            <p:cNvGrpSpPr/>
            <p:nvPr/>
          </p:nvGrpSpPr>
          <p:grpSpPr>
            <a:xfrm>
              <a:off x="914532" y="4367516"/>
              <a:ext cx="1796959" cy="121966"/>
              <a:chOff x="876017" y="2328845"/>
              <a:chExt cx="3014021" cy="204573"/>
            </a:xfrm>
            <a:grpFill/>
          </p:grpSpPr>
          <p:sp>
            <p:nvSpPr>
              <p:cNvPr id="2943" name="Google Shape;2943;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44" name="Google Shape;2944;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45" name="Google Shape;2945;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46" name="Google Shape;2946;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47" name="Google Shape;2947;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48" name="Google Shape;2948;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49" name="Google Shape;2949;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50" name="Google Shape;2950;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51" name="Google Shape;2951;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52" name="Google Shape;2952;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53" name="Google Shape;2953;gb578b6c596_0_1426"/>
              <p:cNvSpPr/>
              <p:nvPr/>
            </p:nvSpPr>
            <p:spPr>
              <a:xfrm>
                <a:off x="3685465"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954" name="Google Shape;2954;gb578b6c596_0_1426"/>
            <p:cNvGrpSpPr/>
            <p:nvPr/>
          </p:nvGrpSpPr>
          <p:grpSpPr>
            <a:xfrm>
              <a:off x="1022934" y="4537408"/>
              <a:ext cx="1629461" cy="121966"/>
              <a:chOff x="876017" y="2328845"/>
              <a:chExt cx="2733078" cy="204573"/>
            </a:xfrm>
            <a:grpFill/>
          </p:grpSpPr>
          <p:sp>
            <p:nvSpPr>
              <p:cNvPr id="2955" name="Google Shape;2955;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56" name="Google Shape;2956;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57" name="Google Shape;2957;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58" name="Google Shape;2958;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59" name="Google Shape;2959;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60" name="Google Shape;2960;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61" name="Google Shape;2961;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62" name="Google Shape;2962;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63" name="Google Shape;2963;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64" name="Google Shape;2964;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965" name="Google Shape;2965;gb578b6c596_0_1426"/>
            <p:cNvGrpSpPr/>
            <p:nvPr/>
          </p:nvGrpSpPr>
          <p:grpSpPr>
            <a:xfrm>
              <a:off x="914532" y="4707300"/>
              <a:ext cx="1796959" cy="121966"/>
              <a:chOff x="876017" y="2328845"/>
              <a:chExt cx="3014021" cy="204573"/>
            </a:xfrm>
            <a:grpFill/>
          </p:grpSpPr>
          <p:sp>
            <p:nvSpPr>
              <p:cNvPr id="2966" name="Google Shape;2966;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67" name="Google Shape;2967;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68" name="Google Shape;2968;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69" name="Google Shape;2969;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70" name="Google Shape;2970;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71" name="Google Shape;2971;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72" name="Google Shape;2972;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73" name="Google Shape;2973;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74" name="Google Shape;2974;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75" name="Google Shape;2975;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76" name="Google Shape;2976;gb578b6c596_0_1426"/>
              <p:cNvSpPr/>
              <p:nvPr/>
            </p:nvSpPr>
            <p:spPr>
              <a:xfrm>
                <a:off x="3685465"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977" name="Google Shape;2977;gb578b6c596_0_1426"/>
            <p:cNvGrpSpPr/>
            <p:nvPr/>
          </p:nvGrpSpPr>
          <p:grpSpPr>
            <a:xfrm>
              <a:off x="1022934" y="4877192"/>
              <a:ext cx="1629461" cy="121966"/>
              <a:chOff x="876017" y="2328845"/>
              <a:chExt cx="2733078" cy="204573"/>
            </a:xfrm>
            <a:grpFill/>
          </p:grpSpPr>
          <p:sp>
            <p:nvSpPr>
              <p:cNvPr id="2978" name="Google Shape;2978;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79" name="Google Shape;2979;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80" name="Google Shape;2980;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81" name="Google Shape;2981;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82" name="Google Shape;2982;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83" name="Google Shape;2983;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84" name="Google Shape;2984;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85" name="Google Shape;2985;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86" name="Google Shape;2986;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87" name="Google Shape;2987;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2988" name="Google Shape;2988;gb578b6c596_0_1426"/>
            <p:cNvGrpSpPr/>
            <p:nvPr/>
          </p:nvGrpSpPr>
          <p:grpSpPr>
            <a:xfrm>
              <a:off x="914532" y="5047083"/>
              <a:ext cx="1796959" cy="121966"/>
              <a:chOff x="876017" y="2328845"/>
              <a:chExt cx="3014021" cy="204573"/>
            </a:xfrm>
            <a:grpFill/>
          </p:grpSpPr>
          <p:sp>
            <p:nvSpPr>
              <p:cNvPr id="2989" name="Google Shape;2989;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90" name="Google Shape;2990;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91" name="Google Shape;2991;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92" name="Google Shape;2992;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93" name="Google Shape;2993;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94" name="Google Shape;2994;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95" name="Google Shape;2995;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96" name="Google Shape;2996;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97" name="Google Shape;2997;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98" name="Google Shape;2998;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2999" name="Google Shape;2999;gb578b6c596_0_1426"/>
              <p:cNvSpPr/>
              <p:nvPr/>
            </p:nvSpPr>
            <p:spPr>
              <a:xfrm>
                <a:off x="3685465"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3000" name="Google Shape;3000;gb578b6c596_0_1426"/>
            <p:cNvGrpSpPr/>
            <p:nvPr/>
          </p:nvGrpSpPr>
          <p:grpSpPr>
            <a:xfrm>
              <a:off x="914532" y="3008380"/>
              <a:ext cx="1796959" cy="121966"/>
              <a:chOff x="876017" y="2328845"/>
              <a:chExt cx="3014021" cy="204573"/>
            </a:xfrm>
            <a:grpFill/>
          </p:grpSpPr>
          <p:sp>
            <p:nvSpPr>
              <p:cNvPr id="3001" name="Google Shape;3001;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02" name="Google Shape;3002;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03" name="Google Shape;3003;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04" name="Google Shape;3004;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05" name="Google Shape;3005;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06" name="Google Shape;3006;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07" name="Google Shape;3007;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08" name="Google Shape;3008;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09" name="Google Shape;3009;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10" name="Google Shape;3010;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11" name="Google Shape;3011;gb578b6c596_0_1426"/>
              <p:cNvSpPr/>
              <p:nvPr/>
            </p:nvSpPr>
            <p:spPr>
              <a:xfrm>
                <a:off x="3685465"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3012" name="Google Shape;3012;gb578b6c596_0_1426"/>
            <p:cNvGrpSpPr/>
            <p:nvPr/>
          </p:nvGrpSpPr>
          <p:grpSpPr>
            <a:xfrm>
              <a:off x="1022934" y="3178272"/>
              <a:ext cx="1629461" cy="121966"/>
              <a:chOff x="876017" y="2328845"/>
              <a:chExt cx="2733078" cy="204573"/>
            </a:xfrm>
            <a:grpFill/>
          </p:grpSpPr>
          <p:sp>
            <p:nvSpPr>
              <p:cNvPr id="3013" name="Google Shape;3013;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14" name="Google Shape;3014;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15" name="Google Shape;3015;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16" name="Google Shape;3016;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17" name="Google Shape;3017;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18" name="Google Shape;3018;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19" name="Google Shape;3019;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20" name="Google Shape;3020;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21" name="Google Shape;3021;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22" name="Google Shape;3022;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3023" name="Google Shape;3023;gb578b6c596_0_1426"/>
            <p:cNvGrpSpPr/>
            <p:nvPr/>
          </p:nvGrpSpPr>
          <p:grpSpPr>
            <a:xfrm>
              <a:off x="914532" y="3348164"/>
              <a:ext cx="1796959" cy="121966"/>
              <a:chOff x="876017" y="2328845"/>
              <a:chExt cx="3014021" cy="204573"/>
            </a:xfrm>
            <a:grpFill/>
          </p:grpSpPr>
          <p:sp>
            <p:nvSpPr>
              <p:cNvPr id="3024" name="Google Shape;3024;gb578b6c596_0_1426"/>
              <p:cNvSpPr/>
              <p:nvPr/>
            </p:nvSpPr>
            <p:spPr>
              <a:xfrm>
                <a:off x="87601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25" name="Google Shape;3025;gb578b6c596_0_1426"/>
              <p:cNvSpPr/>
              <p:nvPr/>
            </p:nvSpPr>
            <p:spPr>
              <a:xfrm>
                <a:off x="115696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26" name="Google Shape;3026;gb578b6c596_0_1426"/>
              <p:cNvSpPr/>
              <p:nvPr/>
            </p:nvSpPr>
            <p:spPr>
              <a:xfrm>
                <a:off x="143790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27" name="Google Shape;3027;gb578b6c596_0_1426"/>
              <p:cNvSpPr/>
              <p:nvPr/>
            </p:nvSpPr>
            <p:spPr>
              <a:xfrm>
                <a:off x="171885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28" name="Google Shape;3028;gb578b6c596_0_1426"/>
              <p:cNvSpPr/>
              <p:nvPr/>
            </p:nvSpPr>
            <p:spPr>
              <a:xfrm>
                <a:off x="199979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29" name="Google Shape;3029;gb578b6c596_0_1426"/>
              <p:cNvSpPr/>
              <p:nvPr/>
            </p:nvSpPr>
            <p:spPr>
              <a:xfrm>
                <a:off x="228074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30" name="Google Shape;3030;gb578b6c596_0_1426"/>
              <p:cNvSpPr/>
              <p:nvPr/>
            </p:nvSpPr>
            <p:spPr>
              <a:xfrm>
                <a:off x="256168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31" name="Google Shape;3031;gb578b6c596_0_1426"/>
              <p:cNvSpPr/>
              <p:nvPr/>
            </p:nvSpPr>
            <p:spPr>
              <a:xfrm>
                <a:off x="284263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32" name="Google Shape;3032;gb578b6c596_0_1426"/>
              <p:cNvSpPr/>
              <p:nvPr/>
            </p:nvSpPr>
            <p:spPr>
              <a:xfrm>
                <a:off x="3123577"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33" name="Google Shape;3033;gb578b6c596_0_1426"/>
              <p:cNvSpPr/>
              <p:nvPr/>
            </p:nvSpPr>
            <p:spPr>
              <a:xfrm>
                <a:off x="3404522"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34" name="Google Shape;3034;gb578b6c596_0_1426"/>
              <p:cNvSpPr/>
              <p:nvPr/>
            </p:nvSpPr>
            <p:spPr>
              <a:xfrm>
                <a:off x="3685465" y="2328845"/>
                <a:ext cx="204573" cy="204573"/>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cxnSp>
        <p:nvCxnSpPr>
          <p:cNvPr id="3041" name="Google Shape;3041;gb578b6c596_0_1426"/>
          <p:cNvCxnSpPr>
            <a:cxnSpLocks/>
          </p:cNvCxnSpPr>
          <p:nvPr/>
        </p:nvCxnSpPr>
        <p:spPr>
          <a:xfrm>
            <a:off x="3193860" y="2700114"/>
            <a:ext cx="0" cy="2999609"/>
          </a:xfrm>
          <a:prstGeom prst="straightConnector1">
            <a:avLst/>
          </a:prstGeom>
          <a:noFill/>
          <a:ln w="9525" cap="flat" cmpd="sng">
            <a:solidFill>
              <a:srgbClr val="A5AEBF"/>
            </a:solidFill>
            <a:prstDash val="solid"/>
            <a:miter lim="800000"/>
            <a:headEnd type="none" w="sm" len="sm"/>
            <a:tailEnd type="none" w="sm" len="sm"/>
          </a:ln>
        </p:spPr>
      </p:cxnSp>
      <p:cxnSp>
        <p:nvCxnSpPr>
          <p:cNvPr id="3042" name="Google Shape;3042;gb578b6c596_0_1426"/>
          <p:cNvCxnSpPr>
            <a:cxnSpLocks/>
          </p:cNvCxnSpPr>
          <p:nvPr/>
        </p:nvCxnSpPr>
        <p:spPr>
          <a:xfrm>
            <a:off x="6096000" y="2700114"/>
            <a:ext cx="0" cy="2999609"/>
          </a:xfrm>
          <a:prstGeom prst="straightConnector1">
            <a:avLst/>
          </a:prstGeom>
          <a:noFill/>
          <a:ln w="9525" cap="flat" cmpd="sng">
            <a:solidFill>
              <a:srgbClr val="A5AEBF"/>
            </a:solidFill>
            <a:prstDash val="solid"/>
            <a:miter lim="800000"/>
            <a:headEnd type="none" w="sm" len="sm"/>
            <a:tailEnd type="none" w="sm" len="sm"/>
          </a:ln>
        </p:spPr>
      </p:cxnSp>
      <p:sp>
        <p:nvSpPr>
          <p:cNvPr id="3043" name="Google Shape;3043;gb578b6c596_0_1426"/>
          <p:cNvSpPr txBox="1"/>
          <p:nvPr/>
        </p:nvSpPr>
        <p:spPr>
          <a:xfrm>
            <a:off x="9077479" y="3375085"/>
            <a:ext cx="2618018" cy="276828"/>
          </a:xfrm>
          <a:prstGeom prst="rect">
            <a:avLst/>
          </a:prstGeom>
          <a:noFill/>
          <a:ln>
            <a:noFill/>
          </a:ln>
        </p:spPr>
        <p:txBody>
          <a:bodyPr spcFirstLastPara="1" wrap="square" lIns="91402" tIns="45688" rIns="91402" bIns="45688" anchor="t" anchorCtr="0">
            <a:noAutofit/>
          </a:bodyPr>
          <a:lstStyle/>
          <a:p>
            <a:pPr algn="ctr" defTabSz="914103" eaLnBrk="1" fontAlgn="auto" hangingPunct="1">
              <a:spcBef>
                <a:spcPts val="0"/>
              </a:spcBef>
              <a:spcAft>
                <a:spcPts val="0"/>
              </a:spcAft>
              <a:buClr>
                <a:srgbClr val="000000"/>
              </a:buClr>
              <a:buSzPts val="1200"/>
              <a:defRPr/>
            </a:pPr>
            <a:r>
              <a:rPr lang="en-US" sz="1200" kern="0">
                <a:solidFill>
                  <a:srgbClr val="FFFFFF"/>
                </a:solidFill>
                <a:latin typeface="AppD Sans" pitchFamily="2" charset="77"/>
                <a:ea typeface="Raleway"/>
                <a:cs typeface="CiscoSansTT" panose="020B0503020201020303" pitchFamily="34" charset="0"/>
                <a:sym typeface="Raleway"/>
              </a:rPr>
              <a:t>App API Call </a:t>
            </a:r>
          </a:p>
          <a:p>
            <a:pPr algn="ctr" defTabSz="914103" eaLnBrk="1" fontAlgn="auto" hangingPunct="1">
              <a:spcBef>
                <a:spcPts val="0"/>
              </a:spcBef>
              <a:spcAft>
                <a:spcPts val="0"/>
              </a:spcAft>
              <a:buClr>
                <a:srgbClr val="000000"/>
              </a:buClr>
              <a:buSzPts val="1200"/>
              <a:defRPr/>
            </a:pPr>
            <a:r>
              <a:rPr lang="en-US" sz="1200" kern="0">
                <a:solidFill>
                  <a:srgbClr val="FFFFFF"/>
                </a:solidFill>
                <a:latin typeface="AppD Sans" pitchFamily="2" charset="77"/>
                <a:ea typeface="Raleway"/>
                <a:cs typeface="CiscoSansTT" panose="020B0503020201020303" pitchFamily="34" charset="0"/>
                <a:sym typeface="Raleway"/>
              </a:rPr>
              <a:t>Remediations</a:t>
            </a:r>
            <a:endParaRPr sz="1400" kern="0">
              <a:solidFill>
                <a:srgbClr val="FFFFFF"/>
              </a:solidFill>
              <a:latin typeface="AppD Sans" pitchFamily="2" charset="77"/>
              <a:ea typeface="Raleway"/>
              <a:cs typeface="CiscoSansTT" panose="020B0503020201020303" pitchFamily="34" charset="0"/>
              <a:sym typeface="Raleway"/>
            </a:endParaRPr>
          </a:p>
        </p:txBody>
      </p:sp>
      <p:sp>
        <p:nvSpPr>
          <p:cNvPr id="3044" name="Google Shape;3044;gb578b6c596_0_1426"/>
          <p:cNvSpPr txBox="1"/>
          <p:nvPr/>
        </p:nvSpPr>
        <p:spPr>
          <a:xfrm>
            <a:off x="9077479" y="4318024"/>
            <a:ext cx="2618018" cy="461580"/>
          </a:xfrm>
          <a:prstGeom prst="rect">
            <a:avLst/>
          </a:prstGeom>
          <a:noFill/>
          <a:ln>
            <a:noFill/>
          </a:ln>
        </p:spPr>
        <p:txBody>
          <a:bodyPr spcFirstLastPara="1" wrap="square" lIns="91402" tIns="45688" rIns="91402" bIns="45688" anchor="t" anchorCtr="0">
            <a:noAutofit/>
          </a:bodyPr>
          <a:lstStyle/>
          <a:p>
            <a:pPr algn="ctr" defTabSz="914103" eaLnBrk="1" fontAlgn="auto" hangingPunct="1">
              <a:spcBef>
                <a:spcPts val="0"/>
              </a:spcBef>
              <a:spcAft>
                <a:spcPts val="0"/>
              </a:spcAft>
              <a:buClr>
                <a:srgbClr val="000000"/>
              </a:buClr>
              <a:buSzPts val="1200"/>
              <a:defRPr/>
            </a:pPr>
            <a:r>
              <a:rPr lang="en-US" sz="1200" kern="0" dirty="0">
                <a:solidFill>
                  <a:srgbClr val="FFFFFF"/>
                </a:solidFill>
                <a:latin typeface="AppD Sans" pitchFamily="2" charset="77"/>
                <a:ea typeface="Raleway"/>
                <a:cs typeface="CiscoSansTT" panose="020B0503020201020303" pitchFamily="34" charset="0"/>
                <a:sym typeface="Raleway"/>
              </a:rPr>
              <a:t>Delivery Service</a:t>
            </a:r>
          </a:p>
          <a:p>
            <a:pPr algn="ctr" defTabSz="914103" eaLnBrk="1" fontAlgn="auto" hangingPunct="1">
              <a:spcBef>
                <a:spcPts val="0"/>
              </a:spcBef>
              <a:spcAft>
                <a:spcPts val="0"/>
              </a:spcAft>
              <a:buClr>
                <a:srgbClr val="000000"/>
              </a:buClr>
              <a:buSzPts val="1200"/>
              <a:defRPr/>
            </a:pPr>
            <a:r>
              <a:rPr lang="en-US" sz="1200" kern="0" dirty="0">
                <a:solidFill>
                  <a:srgbClr val="FFFFFF"/>
                </a:solidFill>
                <a:latin typeface="AppD Sans" pitchFamily="2" charset="77"/>
                <a:ea typeface="Raleway"/>
                <a:cs typeface="CiscoSansTT" panose="020B0503020201020303" pitchFamily="34" charset="0"/>
                <a:sym typeface="Raleway"/>
              </a:rPr>
              <a:t>Routing Optimization</a:t>
            </a:r>
            <a:endParaRPr sz="1400" kern="0" dirty="0">
              <a:solidFill>
                <a:srgbClr val="FFFFFF"/>
              </a:solidFill>
              <a:latin typeface="AppD Sans" pitchFamily="2" charset="77"/>
              <a:ea typeface="Raleway"/>
              <a:cs typeface="CiscoSansTT" panose="020B0503020201020303" pitchFamily="34" charset="0"/>
              <a:sym typeface="Raleway"/>
            </a:endParaRPr>
          </a:p>
        </p:txBody>
      </p:sp>
      <p:sp>
        <p:nvSpPr>
          <p:cNvPr id="3047" name="Google Shape;3047;gb578b6c596_0_1426"/>
          <p:cNvSpPr txBox="1"/>
          <p:nvPr/>
        </p:nvSpPr>
        <p:spPr>
          <a:xfrm>
            <a:off x="4237801" y="2886013"/>
            <a:ext cx="1581155" cy="276828"/>
          </a:xfrm>
          <a:prstGeom prst="rect">
            <a:avLst/>
          </a:prstGeom>
          <a:noFill/>
          <a:ln>
            <a:noFill/>
          </a:ln>
        </p:spPr>
        <p:txBody>
          <a:bodyPr spcFirstLastPara="1" wrap="square" lIns="91402" tIns="45688" rIns="91402" bIns="45688" anchor="t" anchorCtr="0">
            <a:noAutofit/>
          </a:bodyPr>
          <a:lstStyle/>
          <a:p>
            <a:pPr defTabSz="914103" eaLnBrk="1" fontAlgn="auto" hangingPunct="1">
              <a:spcBef>
                <a:spcPts val="0"/>
              </a:spcBef>
              <a:spcAft>
                <a:spcPts val="0"/>
              </a:spcAft>
              <a:buClr>
                <a:srgbClr val="000000"/>
              </a:buClr>
              <a:buSzPts val="1200"/>
              <a:defRPr/>
            </a:pPr>
            <a:r>
              <a:rPr lang="en-US" sz="1200" kern="0" dirty="0">
                <a:solidFill>
                  <a:srgbClr val="FFFFFF"/>
                </a:solidFill>
                <a:latin typeface="AppD Sans" pitchFamily="2" charset="77"/>
                <a:ea typeface="Raleway"/>
                <a:cs typeface="CiscoSansTT" panose="020B0503020201020303" pitchFamily="34" charset="0"/>
                <a:sym typeface="Raleway"/>
              </a:rPr>
              <a:t>Log in supplier portal</a:t>
            </a:r>
            <a:endParaRPr lang="en-US" sz="1400" kern="0" dirty="0">
              <a:solidFill>
                <a:srgbClr val="FFFFFF"/>
              </a:solidFill>
              <a:latin typeface="AppD Sans" pitchFamily="2" charset="77"/>
              <a:ea typeface="Raleway"/>
              <a:cs typeface="CiscoSansTT" panose="020B0503020201020303" pitchFamily="34" charset="0"/>
              <a:sym typeface="Raleway"/>
            </a:endParaRPr>
          </a:p>
        </p:txBody>
      </p:sp>
      <p:sp>
        <p:nvSpPr>
          <p:cNvPr id="3048" name="Google Shape;3048;gb578b6c596_0_1426"/>
          <p:cNvSpPr txBox="1"/>
          <p:nvPr/>
        </p:nvSpPr>
        <p:spPr>
          <a:xfrm>
            <a:off x="4260486" y="4668256"/>
            <a:ext cx="1463019" cy="276828"/>
          </a:xfrm>
          <a:prstGeom prst="rect">
            <a:avLst/>
          </a:prstGeom>
          <a:noFill/>
          <a:ln>
            <a:noFill/>
          </a:ln>
        </p:spPr>
        <p:txBody>
          <a:bodyPr spcFirstLastPara="1" wrap="square" lIns="91402" tIns="45688" rIns="91402" bIns="45688" anchor="t" anchorCtr="0">
            <a:noAutofit/>
          </a:bodyPr>
          <a:lstStyle/>
          <a:p>
            <a:pPr defTabSz="914103" eaLnBrk="1" fontAlgn="auto" hangingPunct="1">
              <a:spcBef>
                <a:spcPts val="0"/>
              </a:spcBef>
              <a:spcAft>
                <a:spcPts val="0"/>
              </a:spcAft>
              <a:buClr>
                <a:srgbClr val="000000"/>
              </a:buClr>
              <a:buSzPts val="1200"/>
              <a:defRPr/>
            </a:pPr>
            <a:r>
              <a:rPr lang="en-US" sz="1200" kern="0" dirty="0">
                <a:solidFill>
                  <a:srgbClr val="FFFFFF"/>
                </a:solidFill>
                <a:latin typeface="AppD Sans" pitchFamily="2" charset="77"/>
                <a:ea typeface="Raleway"/>
                <a:cs typeface="CiscoSansTT" panose="020B0503020201020303" pitchFamily="34" charset="0"/>
                <a:sym typeface="Raleway"/>
              </a:rPr>
              <a:t>Delivery confirmation</a:t>
            </a:r>
            <a:endParaRPr lang="en-US" sz="1400" kern="0" dirty="0">
              <a:solidFill>
                <a:srgbClr val="FFFFFF"/>
              </a:solidFill>
              <a:latin typeface="AppD Sans" pitchFamily="2" charset="77"/>
              <a:ea typeface="Raleway"/>
              <a:cs typeface="CiscoSansTT" panose="020B0503020201020303" pitchFamily="34" charset="0"/>
              <a:sym typeface="Raleway"/>
            </a:endParaRPr>
          </a:p>
        </p:txBody>
      </p:sp>
      <p:sp>
        <p:nvSpPr>
          <p:cNvPr id="3049" name="Google Shape;3049;gb578b6c596_0_1426"/>
          <p:cNvSpPr txBox="1"/>
          <p:nvPr/>
        </p:nvSpPr>
        <p:spPr>
          <a:xfrm>
            <a:off x="4211585" y="5249721"/>
            <a:ext cx="1764356" cy="275926"/>
          </a:xfrm>
          <a:prstGeom prst="rect">
            <a:avLst/>
          </a:prstGeom>
          <a:noFill/>
          <a:ln>
            <a:noFill/>
          </a:ln>
        </p:spPr>
        <p:txBody>
          <a:bodyPr spcFirstLastPara="1" wrap="square" lIns="91402" tIns="45688" rIns="91402" bIns="45688" anchor="t" anchorCtr="0">
            <a:noAutofit/>
          </a:bodyPr>
          <a:lstStyle/>
          <a:p>
            <a:pPr defTabSz="914103" eaLnBrk="1" fontAlgn="auto" hangingPunct="1">
              <a:spcBef>
                <a:spcPts val="0"/>
              </a:spcBef>
              <a:spcAft>
                <a:spcPts val="0"/>
              </a:spcAft>
              <a:buClr>
                <a:srgbClr val="000000"/>
              </a:buClr>
              <a:buSzPts val="1200"/>
              <a:defRPr/>
            </a:pPr>
            <a:r>
              <a:rPr lang="en-US" sz="1200" kern="0" dirty="0">
                <a:solidFill>
                  <a:srgbClr val="FFFFFF"/>
                </a:solidFill>
                <a:latin typeface="AppD Sans" pitchFamily="2" charset="77"/>
                <a:ea typeface="Raleway"/>
                <a:cs typeface="CiscoSansTT" panose="020B0503020201020303" pitchFamily="34" charset="0"/>
                <a:sym typeface="Raleway"/>
              </a:rPr>
              <a:t>Accounts Payable report</a:t>
            </a:r>
            <a:endParaRPr lang="en-US" sz="1400" kern="0" dirty="0">
              <a:solidFill>
                <a:srgbClr val="FFFFFF"/>
              </a:solidFill>
              <a:latin typeface="AppD Sans" pitchFamily="2" charset="77"/>
              <a:ea typeface="Raleway"/>
              <a:cs typeface="CiscoSansTT" panose="020B0503020201020303" pitchFamily="34" charset="0"/>
              <a:sym typeface="Raleway"/>
            </a:endParaRPr>
          </a:p>
        </p:txBody>
      </p:sp>
      <p:sp>
        <p:nvSpPr>
          <p:cNvPr id="3050" name="Google Shape;3050;gb578b6c596_0_1426"/>
          <p:cNvSpPr txBox="1"/>
          <p:nvPr/>
        </p:nvSpPr>
        <p:spPr>
          <a:xfrm>
            <a:off x="4237801" y="3449494"/>
            <a:ext cx="1463019" cy="276828"/>
          </a:xfrm>
          <a:prstGeom prst="rect">
            <a:avLst/>
          </a:prstGeom>
          <a:noFill/>
          <a:ln>
            <a:noFill/>
          </a:ln>
        </p:spPr>
        <p:txBody>
          <a:bodyPr spcFirstLastPara="1" wrap="square" lIns="91402" tIns="45688" rIns="91402" bIns="45688" anchor="t" anchorCtr="0">
            <a:noAutofit/>
          </a:bodyPr>
          <a:lstStyle/>
          <a:p>
            <a:pPr defTabSz="914103" eaLnBrk="1" fontAlgn="auto" hangingPunct="1">
              <a:spcBef>
                <a:spcPts val="0"/>
              </a:spcBef>
              <a:spcAft>
                <a:spcPts val="0"/>
              </a:spcAft>
              <a:buClr>
                <a:srgbClr val="000000"/>
              </a:buClr>
              <a:buSzPts val="1200"/>
              <a:defRPr/>
            </a:pPr>
            <a:r>
              <a:rPr lang="en-US" sz="1200" kern="0" dirty="0">
                <a:solidFill>
                  <a:srgbClr val="FFFFFF"/>
                </a:solidFill>
                <a:latin typeface="AppD Sans" pitchFamily="2" charset="77"/>
                <a:ea typeface="Raleway"/>
                <a:cs typeface="CiscoSansTT" panose="020B0503020201020303" pitchFamily="34" charset="0"/>
                <a:sym typeface="Raleway"/>
              </a:rPr>
              <a:t>Delivery information</a:t>
            </a:r>
            <a:endParaRPr lang="en-US" sz="1400" kern="0" dirty="0">
              <a:solidFill>
                <a:srgbClr val="FFFFFF"/>
              </a:solidFill>
              <a:latin typeface="AppD Sans" pitchFamily="2" charset="77"/>
              <a:ea typeface="Raleway"/>
              <a:cs typeface="CiscoSansTT" panose="020B0503020201020303" pitchFamily="34" charset="0"/>
              <a:sym typeface="Raleway"/>
            </a:endParaRPr>
          </a:p>
        </p:txBody>
      </p:sp>
      <p:sp>
        <p:nvSpPr>
          <p:cNvPr id="3051" name="Google Shape;3051;gb578b6c596_0_1426"/>
          <p:cNvSpPr txBox="1"/>
          <p:nvPr/>
        </p:nvSpPr>
        <p:spPr>
          <a:xfrm>
            <a:off x="4211585" y="4074759"/>
            <a:ext cx="1574023" cy="276828"/>
          </a:xfrm>
          <a:prstGeom prst="rect">
            <a:avLst/>
          </a:prstGeom>
          <a:noFill/>
          <a:ln>
            <a:noFill/>
          </a:ln>
        </p:spPr>
        <p:txBody>
          <a:bodyPr spcFirstLastPara="1" wrap="square" lIns="91402" tIns="45688" rIns="91402" bIns="45688" anchor="t" anchorCtr="0">
            <a:noAutofit/>
          </a:bodyPr>
          <a:lstStyle/>
          <a:p>
            <a:pPr defTabSz="914103" eaLnBrk="1" fontAlgn="auto" hangingPunct="1">
              <a:spcBef>
                <a:spcPts val="0"/>
              </a:spcBef>
              <a:spcAft>
                <a:spcPts val="0"/>
              </a:spcAft>
              <a:buClr>
                <a:srgbClr val="000000"/>
              </a:buClr>
              <a:buSzPts val="1200"/>
              <a:defRPr/>
            </a:pPr>
            <a:r>
              <a:rPr lang="en-US" sz="1200" kern="0" dirty="0">
                <a:solidFill>
                  <a:srgbClr val="FFFFFF"/>
                </a:solidFill>
                <a:latin typeface="AppD Sans" pitchFamily="2" charset="77"/>
                <a:ea typeface="Raleway"/>
                <a:cs typeface="CiscoSansTT" panose="020B0503020201020303" pitchFamily="34" charset="0"/>
                <a:sym typeface="Raleway"/>
              </a:rPr>
              <a:t>Capacity information</a:t>
            </a:r>
            <a:endParaRPr lang="en-US" sz="1400" kern="0" dirty="0">
              <a:solidFill>
                <a:srgbClr val="FFFFFF"/>
              </a:solidFill>
              <a:latin typeface="AppD Sans" pitchFamily="2" charset="77"/>
              <a:ea typeface="Raleway"/>
              <a:cs typeface="CiscoSansTT" panose="020B0503020201020303" pitchFamily="34" charset="0"/>
              <a:sym typeface="Raleway"/>
            </a:endParaRPr>
          </a:p>
        </p:txBody>
      </p:sp>
      <p:grpSp>
        <p:nvGrpSpPr>
          <p:cNvPr id="3052" name="Google Shape;3052;gb578b6c596_0_1426"/>
          <p:cNvGrpSpPr/>
          <p:nvPr/>
        </p:nvGrpSpPr>
        <p:grpSpPr>
          <a:xfrm>
            <a:off x="3971731" y="4669223"/>
            <a:ext cx="172454" cy="212257"/>
            <a:chOff x="3617" y="1890"/>
            <a:chExt cx="440" cy="542"/>
          </a:xfrm>
        </p:grpSpPr>
        <p:sp>
          <p:nvSpPr>
            <p:cNvPr id="3053" name="Google Shape;3053;gb578b6c596_0_1426"/>
            <p:cNvSpPr/>
            <p:nvPr/>
          </p:nvSpPr>
          <p:spPr>
            <a:xfrm>
              <a:off x="3617" y="1890"/>
              <a:ext cx="440" cy="542"/>
            </a:xfrm>
            <a:custGeom>
              <a:avLst/>
              <a:gdLst/>
              <a:ahLst/>
              <a:cxnLst/>
              <a:rect l="l" t="t" r="r" b="b"/>
              <a:pathLst>
                <a:path w="183" h="226" extrusionOk="0">
                  <a:moveTo>
                    <a:pt x="147" y="226"/>
                  </a:moveTo>
                  <a:cubicBezTo>
                    <a:pt x="89" y="226"/>
                    <a:pt x="89" y="226"/>
                    <a:pt x="89" y="226"/>
                  </a:cubicBezTo>
                  <a:cubicBezTo>
                    <a:pt x="81" y="226"/>
                    <a:pt x="73" y="222"/>
                    <a:pt x="68" y="215"/>
                  </a:cubicBezTo>
                  <a:cubicBezTo>
                    <a:pt x="5" y="135"/>
                    <a:pt x="5" y="135"/>
                    <a:pt x="5" y="135"/>
                  </a:cubicBezTo>
                  <a:cubicBezTo>
                    <a:pt x="1" y="129"/>
                    <a:pt x="0" y="122"/>
                    <a:pt x="4" y="116"/>
                  </a:cubicBezTo>
                  <a:cubicBezTo>
                    <a:pt x="6" y="112"/>
                    <a:pt x="10" y="109"/>
                    <a:pt x="14" y="108"/>
                  </a:cubicBezTo>
                  <a:cubicBezTo>
                    <a:pt x="19" y="107"/>
                    <a:pt x="24" y="108"/>
                    <a:pt x="27" y="110"/>
                  </a:cubicBezTo>
                  <a:cubicBezTo>
                    <a:pt x="69" y="136"/>
                    <a:pt x="69" y="136"/>
                    <a:pt x="69" y="136"/>
                  </a:cubicBezTo>
                  <a:cubicBezTo>
                    <a:pt x="69" y="136"/>
                    <a:pt x="69" y="136"/>
                    <a:pt x="70" y="136"/>
                  </a:cubicBezTo>
                  <a:cubicBezTo>
                    <a:pt x="70" y="136"/>
                    <a:pt x="70" y="136"/>
                    <a:pt x="70" y="135"/>
                  </a:cubicBezTo>
                  <a:cubicBezTo>
                    <a:pt x="70" y="22"/>
                    <a:pt x="70" y="22"/>
                    <a:pt x="70" y="22"/>
                  </a:cubicBezTo>
                  <a:cubicBezTo>
                    <a:pt x="70" y="10"/>
                    <a:pt x="80" y="0"/>
                    <a:pt x="92" y="0"/>
                  </a:cubicBezTo>
                  <a:cubicBezTo>
                    <a:pt x="104" y="0"/>
                    <a:pt x="114" y="10"/>
                    <a:pt x="114" y="22"/>
                  </a:cubicBezTo>
                  <a:cubicBezTo>
                    <a:pt x="114" y="94"/>
                    <a:pt x="114" y="94"/>
                    <a:pt x="114" y="94"/>
                  </a:cubicBezTo>
                  <a:cubicBezTo>
                    <a:pt x="114" y="96"/>
                    <a:pt x="113" y="98"/>
                    <a:pt x="110" y="98"/>
                  </a:cubicBezTo>
                  <a:cubicBezTo>
                    <a:pt x="108" y="98"/>
                    <a:pt x="106" y="96"/>
                    <a:pt x="106" y="94"/>
                  </a:cubicBezTo>
                  <a:cubicBezTo>
                    <a:pt x="106" y="22"/>
                    <a:pt x="106" y="22"/>
                    <a:pt x="106" y="22"/>
                  </a:cubicBezTo>
                  <a:cubicBezTo>
                    <a:pt x="106" y="14"/>
                    <a:pt x="100" y="8"/>
                    <a:pt x="92" y="8"/>
                  </a:cubicBezTo>
                  <a:cubicBezTo>
                    <a:pt x="84" y="8"/>
                    <a:pt x="78" y="14"/>
                    <a:pt x="78" y="22"/>
                  </a:cubicBezTo>
                  <a:cubicBezTo>
                    <a:pt x="78" y="135"/>
                    <a:pt x="78" y="135"/>
                    <a:pt x="78" y="135"/>
                  </a:cubicBezTo>
                  <a:cubicBezTo>
                    <a:pt x="78" y="139"/>
                    <a:pt x="76" y="141"/>
                    <a:pt x="74" y="143"/>
                  </a:cubicBezTo>
                  <a:cubicBezTo>
                    <a:pt x="71" y="144"/>
                    <a:pt x="68" y="144"/>
                    <a:pt x="65" y="143"/>
                  </a:cubicBezTo>
                  <a:cubicBezTo>
                    <a:pt x="23" y="117"/>
                    <a:pt x="23" y="117"/>
                    <a:pt x="23" y="117"/>
                  </a:cubicBezTo>
                  <a:cubicBezTo>
                    <a:pt x="21" y="115"/>
                    <a:pt x="19" y="115"/>
                    <a:pt x="16" y="116"/>
                  </a:cubicBezTo>
                  <a:cubicBezTo>
                    <a:pt x="14" y="116"/>
                    <a:pt x="12" y="118"/>
                    <a:pt x="11" y="120"/>
                  </a:cubicBezTo>
                  <a:cubicBezTo>
                    <a:pt x="9" y="123"/>
                    <a:pt x="9" y="127"/>
                    <a:pt x="12" y="130"/>
                  </a:cubicBezTo>
                  <a:cubicBezTo>
                    <a:pt x="74" y="210"/>
                    <a:pt x="74" y="210"/>
                    <a:pt x="74" y="210"/>
                  </a:cubicBezTo>
                  <a:cubicBezTo>
                    <a:pt x="78" y="215"/>
                    <a:pt x="83" y="218"/>
                    <a:pt x="89" y="218"/>
                  </a:cubicBezTo>
                  <a:cubicBezTo>
                    <a:pt x="147" y="218"/>
                    <a:pt x="147" y="218"/>
                    <a:pt x="147" y="218"/>
                  </a:cubicBezTo>
                  <a:cubicBezTo>
                    <a:pt x="162" y="218"/>
                    <a:pt x="175" y="205"/>
                    <a:pt x="175" y="190"/>
                  </a:cubicBezTo>
                  <a:cubicBezTo>
                    <a:pt x="175" y="128"/>
                    <a:pt x="175" y="128"/>
                    <a:pt x="175" y="128"/>
                  </a:cubicBezTo>
                  <a:cubicBezTo>
                    <a:pt x="175" y="123"/>
                    <a:pt x="172" y="119"/>
                    <a:pt x="167" y="117"/>
                  </a:cubicBezTo>
                  <a:cubicBezTo>
                    <a:pt x="123" y="102"/>
                    <a:pt x="123" y="102"/>
                    <a:pt x="123" y="102"/>
                  </a:cubicBezTo>
                  <a:cubicBezTo>
                    <a:pt x="121" y="102"/>
                    <a:pt x="119" y="99"/>
                    <a:pt x="120" y="97"/>
                  </a:cubicBezTo>
                  <a:cubicBezTo>
                    <a:pt x="121" y="95"/>
                    <a:pt x="123" y="94"/>
                    <a:pt x="125" y="95"/>
                  </a:cubicBezTo>
                  <a:cubicBezTo>
                    <a:pt x="170" y="109"/>
                    <a:pt x="170" y="109"/>
                    <a:pt x="170" y="109"/>
                  </a:cubicBezTo>
                  <a:cubicBezTo>
                    <a:pt x="178" y="112"/>
                    <a:pt x="183" y="120"/>
                    <a:pt x="183" y="128"/>
                  </a:cubicBezTo>
                  <a:cubicBezTo>
                    <a:pt x="183" y="190"/>
                    <a:pt x="183" y="190"/>
                    <a:pt x="183" y="190"/>
                  </a:cubicBezTo>
                  <a:cubicBezTo>
                    <a:pt x="183" y="210"/>
                    <a:pt x="167" y="226"/>
                    <a:pt x="147" y="226"/>
                  </a:cubicBezTo>
                  <a:close/>
                </a:path>
              </a:pathLst>
            </a:custGeom>
            <a:solidFill>
              <a:schemeClr val="lt1"/>
            </a:solidFill>
            <a:ln>
              <a:noFill/>
            </a:ln>
          </p:spPr>
          <p:txBody>
            <a:bodyPr spcFirstLastPara="1" wrap="square" lIns="91402" tIns="45688" rIns="91402" bIns="45688" anchor="t"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54" name="Google Shape;3054;gb578b6c596_0_1426"/>
            <p:cNvSpPr/>
            <p:nvPr/>
          </p:nvSpPr>
          <p:spPr>
            <a:xfrm>
              <a:off x="3872" y="2036"/>
              <a:ext cx="19" cy="185"/>
            </a:xfrm>
            <a:custGeom>
              <a:avLst/>
              <a:gdLst/>
              <a:ahLst/>
              <a:cxnLst/>
              <a:rect l="l" t="t" r="r" b="b"/>
              <a:pathLst>
                <a:path w="8" h="77" extrusionOk="0">
                  <a:moveTo>
                    <a:pt x="4" y="77"/>
                  </a:moveTo>
                  <a:cubicBezTo>
                    <a:pt x="2" y="77"/>
                    <a:pt x="0" y="75"/>
                    <a:pt x="0" y="73"/>
                  </a:cubicBezTo>
                  <a:cubicBezTo>
                    <a:pt x="0" y="4"/>
                    <a:pt x="0" y="4"/>
                    <a:pt x="0" y="4"/>
                  </a:cubicBezTo>
                  <a:cubicBezTo>
                    <a:pt x="0" y="1"/>
                    <a:pt x="2" y="0"/>
                    <a:pt x="4" y="0"/>
                  </a:cubicBezTo>
                  <a:cubicBezTo>
                    <a:pt x="7" y="0"/>
                    <a:pt x="8" y="1"/>
                    <a:pt x="8" y="4"/>
                  </a:cubicBezTo>
                  <a:cubicBezTo>
                    <a:pt x="8" y="73"/>
                    <a:pt x="8" y="73"/>
                    <a:pt x="8" y="73"/>
                  </a:cubicBezTo>
                  <a:cubicBezTo>
                    <a:pt x="8" y="75"/>
                    <a:pt x="7" y="77"/>
                    <a:pt x="4" y="77"/>
                  </a:cubicBezTo>
                  <a:close/>
                </a:path>
              </a:pathLst>
            </a:custGeom>
            <a:solidFill>
              <a:schemeClr val="lt1"/>
            </a:solidFill>
            <a:ln>
              <a:noFill/>
            </a:ln>
          </p:spPr>
          <p:txBody>
            <a:bodyPr spcFirstLastPara="1" wrap="square" lIns="91402" tIns="45688" rIns="91402" bIns="45688" anchor="t"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3055" name="Google Shape;3055;gb578b6c596_0_1426"/>
          <p:cNvGrpSpPr/>
          <p:nvPr/>
        </p:nvGrpSpPr>
        <p:grpSpPr>
          <a:xfrm>
            <a:off x="3971187" y="5265008"/>
            <a:ext cx="237034" cy="236981"/>
            <a:chOff x="5827712" y="3162300"/>
            <a:chExt cx="533400" cy="533400"/>
          </a:xfrm>
        </p:grpSpPr>
        <p:sp>
          <p:nvSpPr>
            <p:cNvPr id="3056" name="Google Shape;3056;gb578b6c596_0_1426"/>
            <p:cNvSpPr/>
            <p:nvPr/>
          </p:nvSpPr>
          <p:spPr>
            <a:xfrm>
              <a:off x="5827712" y="3162300"/>
              <a:ext cx="533400" cy="533400"/>
            </a:xfrm>
            <a:custGeom>
              <a:avLst/>
              <a:gdLst/>
              <a:ahLst/>
              <a:cxnLst/>
              <a:rect l="l" t="t" r="r" b="b"/>
              <a:pathLst>
                <a:path w="533400" h="533400" extrusionOk="0">
                  <a:moveTo>
                    <a:pt x="266700" y="533400"/>
                  </a:moveTo>
                  <a:cubicBezTo>
                    <a:pt x="119634" y="533400"/>
                    <a:pt x="0" y="413766"/>
                    <a:pt x="0" y="266700"/>
                  </a:cubicBezTo>
                  <a:cubicBezTo>
                    <a:pt x="0" y="119634"/>
                    <a:pt x="119634" y="0"/>
                    <a:pt x="266700" y="0"/>
                  </a:cubicBezTo>
                  <a:cubicBezTo>
                    <a:pt x="413766" y="0"/>
                    <a:pt x="533400" y="119634"/>
                    <a:pt x="533400" y="266700"/>
                  </a:cubicBezTo>
                  <a:cubicBezTo>
                    <a:pt x="533400" y="413766"/>
                    <a:pt x="413766" y="533400"/>
                    <a:pt x="266700" y="533400"/>
                  </a:cubicBezTo>
                  <a:close/>
                  <a:moveTo>
                    <a:pt x="266700" y="19050"/>
                  </a:moveTo>
                  <a:cubicBezTo>
                    <a:pt x="130112" y="19050"/>
                    <a:pt x="19050" y="130112"/>
                    <a:pt x="19050" y="266700"/>
                  </a:cubicBezTo>
                  <a:cubicBezTo>
                    <a:pt x="19050" y="403289"/>
                    <a:pt x="130112" y="514350"/>
                    <a:pt x="266700" y="514350"/>
                  </a:cubicBezTo>
                  <a:cubicBezTo>
                    <a:pt x="403289" y="514350"/>
                    <a:pt x="514350" y="403289"/>
                    <a:pt x="514350" y="266700"/>
                  </a:cubicBezTo>
                  <a:cubicBezTo>
                    <a:pt x="514350" y="130112"/>
                    <a:pt x="403289" y="19050"/>
                    <a:pt x="266700" y="19050"/>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nvGrpSpPr>
            <p:cNvPr id="3057" name="Google Shape;3057;gb578b6c596_0_1426"/>
            <p:cNvGrpSpPr/>
            <p:nvPr/>
          </p:nvGrpSpPr>
          <p:grpSpPr>
            <a:xfrm>
              <a:off x="5999543" y="3252025"/>
              <a:ext cx="189833" cy="353948"/>
              <a:chOff x="5999543" y="3252025"/>
              <a:chExt cx="189833" cy="353948"/>
            </a:xfrm>
          </p:grpSpPr>
          <p:sp>
            <p:nvSpPr>
              <p:cNvPr id="3058" name="Google Shape;3058;gb578b6c596_0_1426"/>
              <p:cNvSpPr/>
              <p:nvPr/>
            </p:nvSpPr>
            <p:spPr>
              <a:xfrm>
                <a:off x="5999543" y="3298507"/>
                <a:ext cx="189833" cy="140017"/>
              </a:xfrm>
              <a:custGeom>
                <a:avLst/>
                <a:gdLst/>
                <a:ahLst/>
                <a:cxnLst/>
                <a:rect l="l" t="t" r="r" b="b"/>
                <a:pathLst>
                  <a:path w="189833" h="140017" extrusionOk="0">
                    <a:moveTo>
                      <a:pt x="119825" y="140018"/>
                    </a:moveTo>
                    <a:lnTo>
                      <a:pt x="70009" y="140018"/>
                    </a:lnTo>
                    <a:cubicBezTo>
                      <a:pt x="31432" y="140018"/>
                      <a:pt x="0" y="108585"/>
                      <a:pt x="0" y="70009"/>
                    </a:cubicBezTo>
                    <a:cubicBezTo>
                      <a:pt x="0" y="31433"/>
                      <a:pt x="31432" y="0"/>
                      <a:pt x="70009" y="0"/>
                    </a:cubicBezTo>
                    <a:lnTo>
                      <a:pt x="119825" y="0"/>
                    </a:lnTo>
                    <a:cubicBezTo>
                      <a:pt x="158401" y="0"/>
                      <a:pt x="189833" y="31433"/>
                      <a:pt x="189833" y="70009"/>
                    </a:cubicBezTo>
                    <a:lnTo>
                      <a:pt x="170783" y="70009"/>
                    </a:lnTo>
                    <a:cubicBezTo>
                      <a:pt x="170783" y="41910"/>
                      <a:pt x="147923" y="19050"/>
                      <a:pt x="119825" y="19050"/>
                    </a:cubicBezTo>
                    <a:lnTo>
                      <a:pt x="70009" y="19050"/>
                    </a:lnTo>
                    <a:cubicBezTo>
                      <a:pt x="41910" y="19050"/>
                      <a:pt x="19050" y="41910"/>
                      <a:pt x="19050" y="70009"/>
                    </a:cubicBezTo>
                    <a:cubicBezTo>
                      <a:pt x="19050" y="98108"/>
                      <a:pt x="41910" y="120968"/>
                      <a:pt x="70009" y="120968"/>
                    </a:cubicBezTo>
                    <a:lnTo>
                      <a:pt x="119825" y="120968"/>
                    </a:lnTo>
                    <a:lnTo>
                      <a:pt x="119825" y="140018"/>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59" name="Google Shape;3059;gb578b6c596_0_1426"/>
              <p:cNvSpPr/>
              <p:nvPr/>
            </p:nvSpPr>
            <p:spPr>
              <a:xfrm>
                <a:off x="5999543" y="3419475"/>
                <a:ext cx="189833" cy="140017"/>
              </a:xfrm>
              <a:custGeom>
                <a:avLst/>
                <a:gdLst/>
                <a:ahLst/>
                <a:cxnLst/>
                <a:rect l="l" t="t" r="r" b="b"/>
                <a:pathLst>
                  <a:path w="189833" h="140017" extrusionOk="0">
                    <a:moveTo>
                      <a:pt x="119825" y="140018"/>
                    </a:moveTo>
                    <a:lnTo>
                      <a:pt x="70009" y="140018"/>
                    </a:lnTo>
                    <a:cubicBezTo>
                      <a:pt x="31432" y="140018"/>
                      <a:pt x="0" y="108585"/>
                      <a:pt x="0" y="70009"/>
                    </a:cubicBezTo>
                    <a:lnTo>
                      <a:pt x="19050" y="70009"/>
                    </a:lnTo>
                    <a:cubicBezTo>
                      <a:pt x="19050" y="98107"/>
                      <a:pt x="41910" y="120968"/>
                      <a:pt x="70009" y="120968"/>
                    </a:cubicBezTo>
                    <a:lnTo>
                      <a:pt x="119825" y="120968"/>
                    </a:lnTo>
                    <a:cubicBezTo>
                      <a:pt x="147923" y="120968"/>
                      <a:pt x="170783" y="98107"/>
                      <a:pt x="170783" y="70009"/>
                    </a:cubicBezTo>
                    <a:cubicBezTo>
                      <a:pt x="170783" y="41910"/>
                      <a:pt x="147828" y="19050"/>
                      <a:pt x="119825" y="19050"/>
                    </a:cubicBezTo>
                    <a:lnTo>
                      <a:pt x="70009" y="19050"/>
                    </a:lnTo>
                    <a:lnTo>
                      <a:pt x="70009" y="0"/>
                    </a:lnTo>
                    <a:lnTo>
                      <a:pt x="119825" y="0"/>
                    </a:lnTo>
                    <a:cubicBezTo>
                      <a:pt x="158401" y="0"/>
                      <a:pt x="189833" y="31432"/>
                      <a:pt x="189833" y="70009"/>
                    </a:cubicBezTo>
                    <a:cubicBezTo>
                      <a:pt x="189738" y="108585"/>
                      <a:pt x="158401" y="140018"/>
                      <a:pt x="119825" y="140018"/>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60" name="Google Shape;3060;gb578b6c596_0_1426"/>
              <p:cNvSpPr/>
              <p:nvPr/>
            </p:nvSpPr>
            <p:spPr>
              <a:xfrm>
                <a:off x="6084887" y="3252025"/>
                <a:ext cx="19050" cy="353948"/>
              </a:xfrm>
              <a:custGeom>
                <a:avLst/>
                <a:gdLst/>
                <a:ahLst/>
                <a:cxnLst/>
                <a:rect l="l" t="t" r="r" b="b"/>
                <a:pathLst>
                  <a:path w="19050" h="353948" extrusionOk="0">
                    <a:moveTo>
                      <a:pt x="0" y="0"/>
                    </a:moveTo>
                    <a:lnTo>
                      <a:pt x="19050" y="0"/>
                    </a:lnTo>
                    <a:lnTo>
                      <a:pt x="19050" y="353949"/>
                    </a:lnTo>
                    <a:lnTo>
                      <a:pt x="0" y="353949"/>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grpSp>
        <p:nvGrpSpPr>
          <p:cNvPr id="3061" name="Google Shape;3061;gb578b6c596_0_1426"/>
          <p:cNvGrpSpPr/>
          <p:nvPr/>
        </p:nvGrpSpPr>
        <p:grpSpPr>
          <a:xfrm>
            <a:off x="3997403" y="3467736"/>
            <a:ext cx="237034" cy="236981"/>
            <a:chOff x="5827712" y="3162300"/>
            <a:chExt cx="533400" cy="533400"/>
          </a:xfrm>
        </p:grpSpPr>
        <p:sp>
          <p:nvSpPr>
            <p:cNvPr id="3062" name="Google Shape;3062;gb578b6c596_0_1426"/>
            <p:cNvSpPr/>
            <p:nvPr/>
          </p:nvSpPr>
          <p:spPr>
            <a:xfrm>
              <a:off x="5827712" y="3162300"/>
              <a:ext cx="533400" cy="533400"/>
            </a:xfrm>
            <a:custGeom>
              <a:avLst/>
              <a:gdLst/>
              <a:ahLst/>
              <a:cxnLst/>
              <a:rect l="l" t="t" r="r" b="b"/>
              <a:pathLst>
                <a:path w="533400" h="533400" extrusionOk="0">
                  <a:moveTo>
                    <a:pt x="266700" y="533400"/>
                  </a:moveTo>
                  <a:cubicBezTo>
                    <a:pt x="119634" y="533400"/>
                    <a:pt x="0" y="413766"/>
                    <a:pt x="0" y="266700"/>
                  </a:cubicBezTo>
                  <a:cubicBezTo>
                    <a:pt x="0" y="119634"/>
                    <a:pt x="119634" y="0"/>
                    <a:pt x="266700" y="0"/>
                  </a:cubicBezTo>
                  <a:cubicBezTo>
                    <a:pt x="413766" y="0"/>
                    <a:pt x="533400" y="119634"/>
                    <a:pt x="533400" y="266700"/>
                  </a:cubicBezTo>
                  <a:cubicBezTo>
                    <a:pt x="533400" y="413766"/>
                    <a:pt x="413766" y="533400"/>
                    <a:pt x="266700" y="533400"/>
                  </a:cubicBezTo>
                  <a:close/>
                  <a:moveTo>
                    <a:pt x="266700" y="19050"/>
                  </a:moveTo>
                  <a:cubicBezTo>
                    <a:pt x="130112" y="19050"/>
                    <a:pt x="19050" y="130112"/>
                    <a:pt x="19050" y="266700"/>
                  </a:cubicBezTo>
                  <a:cubicBezTo>
                    <a:pt x="19050" y="403289"/>
                    <a:pt x="130112" y="514350"/>
                    <a:pt x="266700" y="514350"/>
                  </a:cubicBezTo>
                  <a:cubicBezTo>
                    <a:pt x="403289" y="514350"/>
                    <a:pt x="514350" y="403289"/>
                    <a:pt x="514350" y="266700"/>
                  </a:cubicBezTo>
                  <a:cubicBezTo>
                    <a:pt x="514350" y="130112"/>
                    <a:pt x="403289" y="19050"/>
                    <a:pt x="266700" y="19050"/>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63" name="Google Shape;3063;gb578b6c596_0_1426"/>
            <p:cNvSpPr/>
            <p:nvPr/>
          </p:nvSpPr>
          <p:spPr>
            <a:xfrm>
              <a:off x="6010020" y="3294316"/>
              <a:ext cx="221265" cy="272224"/>
            </a:xfrm>
            <a:custGeom>
              <a:avLst/>
              <a:gdLst/>
              <a:ahLst/>
              <a:cxnLst/>
              <a:rect l="l" t="t" r="r" b="b"/>
              <a:pathLst>
                <a:path w="221265" h="272224" extrusionOk="0">
                  <a:moveTo>
                    <a:pt x="0" y="272225"/>
                  </a:moveTo>
                  <a:lnTo>
                    <a:pt x="0" y="0"/>
                  </a:lnTo>
                  <a:lnTo>
                    <a:pt x="221266" y="136112"/>
                  </a:lnTo>
                  <a:lnTo>
                    <a:pt x="0" y="272225"/>
                  </a:lnTo>
                  <a:close/>
                  <a:moveTo>
                    <a:pt x="19050" y="34100"/>
                  </a:moveTo>
                  <a:lnTo>
                    <a:pt x="19050" y="238220"/>
                  </a:lnTo>
                  <a:lnTo>
                    <a:pt x="184976" y="136208"/>
                  </a:lnTo>
                  <a:lnTo>
                    <a:pt x="19050" y="3410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3064" name="Google Shape;3064;gb578b6c596_0_1426"/>
          <p:cNvGrpSpPr/>
          <p:nvPr/>
        </p:nvGrpSpPr>
        <p:grpSpPr>
          <a:xfrm>
            <a:off x="4006573" y="4074850"/>
            <a:ext cx="168238" cy="266052"/>
            <a:chOff x="5903924" y="3364760"/>
            <a:chExt cx="232240" cy="367367"/>
          </a:xfrm>
        </p:grpSpPr>
        <p:sp>
          <p:nvSpPr>
            <p:cNvPr id="3065" name="Google Shape;3065;gb578b6c596_0_1426"/>
            <p:cNvSpPr/>
            <p:nvPr/>
          </p:nvSpPr>
          <p:spPr>
            <a:xfrm>
              <a:off x="5903924" y="3364760"/>
              <a:ext cx="232240" cy="367367"/>
            </a:xfrm>
            <a:custGeom>
              <a:avLst/>
              <a:gdLst/>
              <a:ahLst/>
              <a:cxnLst/>
              <a:rect l="l" t="t" r="r" b="b"/>
              <a:pathLst>
                <a:path w="232240" h="367367" extrusionOk="0">
                  <a:moveTo>
                    <a:pt x="116120" y="367368"/>
                  </a:moveTo>
                  <a:lnTo>
                    <a:pt x="10079" y="163243"/>
                  </a:lnTo>
                  <a:cubicBezTo>
                    <a:pt x="-5952" y="127203"/>
                    <a:pt x="-2722" y="85917"/>
                    <a:pt x="18786" y="52877"/>
                  </a:cubicBezTo>
                  <a:cubicBezTo>
                    <a:pt x="40294" y="19836"/>
                    <a:pt x="76621" y="0"/>
                    <a:pt x="116120" y="0"/>
                  </a:cubicBezTo>
                  <a:cubicBezTo>
                    <a:pt x="155619" y="0"/>
                    <a:pt x="191946" y="19778"/>
                    <a:pt x="213454" y="52877"/>
                  </a:cubicBezTo>
                  <a:cubicBezTo>
                    <a:pt x="234962" y="85975"/>
                    <a:pt x="238192" y="127261"/>
                    <a:pt x="222161" y="163300"/>
                  </a:cubicBezTo>
                  <a:lnTo>
                    <a:pt x="116120" y="367368"/>
                  </a:lnTo>
                  <a:close/>
                  <a:moveTo>
                    <a:pt x="20516" y="158399"/>
                  </a:moveTo>
                  <a:lnTo>
                    <a:pt x="116062" y="342342"/>
                  </a:lnTo>
                  <a:lnTo>
                    <a:pt x="211724" y="158226"/>
                  </a:lnTo>
                  <a:cubicBezTo>
                    <a:pt x="226025" y="126050"/>
                    <a:pt x="223084" y="88916"/>
                    <a:pt x="203767" y="59104"/>
                  </a:cubicBezTo>
                  <a:cubicBezTo>
                    <a:pt x="184392" y="29350"/>
                    <a:pt x="151640" y="11533"/>
                    <a:pt x="116120" y="11533"/>
                  </a:cubicBezTo>
                  <a:cubicBezTo>
                    <a:pt x="80600" y="11533"/>
                    <a:pt x="47790" y="29350"/>
                    <a:pt x="28415" y="59104"/>
                  </a:cubicBezTo>
                  <a:cubicBezTo>
                    <a:pt x="9098" y="88858"/>
                    <a:pt x="6158" y="125993"/>
                    <a:pt x="20516" y="158399"/>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66" name="Google Shape;3066;gb578b6c596_0_1426"/>
            <p:cNvSpPr/>
            <p:nvPr/>
          </p:nvSpPr>
          <p:spPr>
            <a:xfrm>
              <a:off x="5965495" y="3424613"/>
              <a:ext cx="109097" cy="109097"/>
            </a:xfrm>
            <a:custGeom>
              <a:avLst/>
              <a:gdLst/>
              <a:ahLst/>
              <a:cxnLst/>
              <a:rect l="l" t="t" r="r" b="b"/>
              <a:pathLst>
                <a:path w="109097" h="109097" extrusionOk="0">
                  <a:moveTo>
                    <a:pt x="54549" y="109097"/>
                  </a:moveTo>
                  <a:cubicBezTo>
                    <a:pt x="24507" y="109097"/>
                    <a:pt x="0" y="84649"/>
                    <a:pt x="0" y="54549"/>
                  </a:cubicBezTo>
                  <a:lnTo>
                    <a:pt x="11533" y="54549"/>
                  </a:lnTo>
                  <a:cubicBezTo>
                    <a:pt x="11533" y="78248"/>
                    <a:pt x="30792" y="97565"/>
                    <a:pt x="54549" y="97565"/>
                  </a:cubicBezTo>
                  <a:cubicBezTo>
                    <a:pt x="78248" y="97565"/>
                    <a:pt x="97565" y="78306"/>
                    <a:pt x="97565" y="54549"/>
                  </a:cubicBezTo>
                  <a:cubicBezTo>
                    <a:pt x="97565" y="30849"/>
                    <a:pt x="78306" y="11533"/>
                    <a:pt x="54549" y="11533"/>
                  </a:cubicBezTo>
                  <a:lnTo>
                    <a:pt x="54549" y="0"/>
                  </a:lnTo>
                  <a:cubicBezTo>
                    <a:pt x="84591" y="0"/>
                    <a:pt x="109097" y="24449"/>
                    <a:pt x="109097" y="54549"/>
                  </a:cubicBezTo>
                  <a:cubicBezTo>
                    <a:pt x="109097" y="84649"/>
                    <a:pt x="84591" y="109097"/>
                    <a:pt x="54549" y="109097"/>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3067" name="Google Shape;3067;gb578b6c596_0_1426"/>
          <p:cNvGrpSpPr/>
          <p:nvPr/>
        </p:nvGrpSpPr>
        <p:grpSpPr>
          <a:xfrm>
            <a:off x="3991290" y="2923058"/>
            <a:ext cx="248602" cy="202930"/>
            <a:chOff x="5789611" y="3181349"/>
            <a:chExt cx="646726" cy="528049"/>
          </a:xfrm>
        </p:grpSpPr>
        <p:grpSp>
          <p:nvGrpSpPr>
            <p:cNvPr id="3068" name="Google Shape;3068;gb578b6c596_0_1426"/>
            <p:cNvGrpSpPr/>
            <p:nvPr/>
          </p:nvGrpSpPr>
          <p:grpSpPr>
            <a:xfrm>
              <a:off x="5980021" y="3237639"/>
              <a:ext cx="187566" cy="238166"/>
              <a:chOff x="5980021" y="3237639"/>
              <a:chExt cx="187566" cy="238166"/>
            </a:xfrm>
          </p:grpSpPr>
          <p:sp>
            <p:nvSpPr>
              <p:cNvPr id="3069" name="Google Shape;3069;gb578b6c596_0_1426"/>
              <p:cNvSpPr/>
              <p:nvPr/>
            </p:nvSpPr>
            <p:spPr>
              <a:xfrm>
                <a:off x="5980021" y="3382022"/>
                <a:ext cx="187566" cy="93783"/>
              </a:xfrm>
              <a:custGeom>
                <a:avLst/>
                <a:gdLst/>
                <a:ahLst/>
                <a:cxnLst/>
                <a:rect l="l" t="t" r="r" b="b"/>
                <a:pathLst>
                  <a:path w="187566" h="93783" extrusionOk="0">
                    <a:moveTo>
                      <a:pt x="187566" y="93783"/>
                    </a:moveTo>
                    <a:lnTo>
                      <a:pt x="167245" y="93783"/>
                    </a:lnTo>
                    <a:cubicBezTo>
                      <a:pt x="167245" y="53242"/>
                      <a:pt x="134324" y="20321"/>
                      <a:pt x="93783" y="20321"/>
                    </a:cubicBezTo>
                    <a:cubicBezTo>
                      <a:pt x="53242" y="20321"/>
                      <a:pt x="20321" y="53242"/>
                      <a:pt x="20321" y="93783"/>
                    </a:cubicBezTo>
                    <a:lnTo>
                      <a:pt x="0" y="93783"/>
                    </a:lnTo>
                    <a:cubicBezTo>
                      <a:pt x="0" y="42065"/>
                      <a:pt x="42065" y="0"/>
                      <a:pt x="93783" y="0"/>
                    </a:cubicBezTo>
                    <a:cubicBezTo>
                      <a:pt x="145501" y="0"/>
                      <a:pt x="187566" y="42065"/>
                      <a:pt x="187566" y="93783"/>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70" name="Google Shape;3070;gb578b6c596_0_1426"/>
              <p:cNvSpPr/>
              <p:nvPr/>
            </p:nvSpPr>
            <p:spPr>
              <a:xfrm>
                <a:off x="6015685" y="3237639"/>
                <a:ext cx="116441" cy="116441"/>
              </a:xfrm>
              <a:custGeom>
                <a:avLst/>
                <a:gdLst/>
                <a:ahLst/>
                <a:cxnLst/>
                <a:rect l="l" t="t" r="r" b="b"/>
                <a:pathLst>
                  <a:path w="116441" h="116441" extrusionOk="0">
                    <a:moveTo>
                      <a:pt x="58221" y="116441"/>
                    </a:moveTo>
                    <a:cubicBezTo>
                      <a:pt x="26113" y="116441"/>
                      <a:pt x="0" y="90328"/>
                      <a:pt x="0" y="58221"/>
                    </a:cubicBezTo>
                    <a:cubicBezTo>
                      <a:pt x="0" y="26113"/>
                      <a:pt x="26113" y="0"/>
                      <a:pt x="58221" y="0"/>
                    </a:cubicBezTo>
                    <a:cubicBezTo>
                      <a:pt x="90328" y="0"/>
                      <a:pt x="116441" y="26113"/>
                      <a:pt x="116441" y="58221"/>
                    </a:cubicBezTo>
                    <a:cubicBezTo>
                      <a:pt x="116441" y="90328"/>
                      <a:pt x="90328" y="116441"/>
                      <a:pt x="58221" y="116441"/>
                    </a:cubicBezTo>
                    <a:close/>
                    <a:moveTo>
                      <a:pt x="58221" y="20423"/>
                    </a:moveTo>
                    <a:cubicBezTo>
                      <a:pt x="37290" y="20423"/>
                      <a:pt x="20321" y="37391"/>
                      <a:pt x="20321" y="58322"/>
                    </a:cubicBezTo>
                    <a:cubicBezTo>
                      <a:pt x="20321" y="79253"/>
                      <a:pt x="37290" y="96222"/>
                      <a:pt x="58221" y="96222"/>
                    </a:cubicBezTo>
                    <a:cubicBezTo>
                      <a:pt x="79152" y="96222"/>
                      <a:pt x="96120" y="79253"/>
                      <a:pt x="96120" y="58322"/>
                    </a:cubicBezTo>
                    <a:cubicBezTo>
                      <a:pt x="96120" y="37391"/>
                      <a:pt x="79050" y="20423"/>
                      <a:pt x="58221" y="20423"/>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sp>
          <p:nvSpPr>
            <p:cNvPr id="3071" name="Google Shape;3071;gb578b6c596_0_1426"/>
            <p:cNvSpPr/>
            <p:nvPr/>
          </p:nvSpPr>
          <p:spPr>
            <a:xfrm>
              <a:off x="6219102" y="3348390"/>
              <a:ext cx="217235" cy="361008"/>
            </a:xfrm>
            <a:custGeom>
              <a:avLst/>
              <a:gdLst/>
              <a:ahLst/>
              <a:cxnLst/>
              <a:rect l="l" t="t" r="r" b="b"/>
              <a:pathLst>
                <a:path w="217235" h="361008" extrusionOk="0">
                  <a:moveTo>
                    <a:pt x="164196" y="361009"/>
                  </a:moveTo>
                  <a:lnTo>
                    <a:pt x="53039" y="361009"/>
                  </a:lnTo>
                  <a:cubicBezTo>
                    <a:pt x="23776" y="361009"/>
                    <a:pt x="0" y="337233"/>
                    <a:pt x="0" y="307970"/>
                  </a:cubicBezTo>
                  <a:lnTo>
                    <a:pt x="0" y="53039"/>
                  </a:lnTo>
                  <a:cubicBezTo>
                    <a:pt x="0" y="23776"/>
                    <a:pt x="23776" y="0"/>
                    <a:pt x="53039" y="0"/>
                  </a:cubicBezTo>
                  <a:lnTo>
                    <a:pt x="164196" y="0"/>
                  </a:lnTo>
                  <a:cubicBezTo>
                    <a:pt x="193459" y="0"/>
                    <a:pt x="217235" y="23776"/>
                    <a:pt x="217235" y="53039"/>
                  </a:cubicBezTo>
                  <a:lnTo>
                    <a:pt x="217235" y="307970"/>
                  </a:lnTo>
                  <a:cubicBezTo>
                    <a:pt x="217235" y="337233"/>
                    <a:pt x="193459" y="361009"/>
                    <a:pt x="164196" y="361009"/>
                  </a:cubicBezTo>
                  <a:close/>
                  <a:moveTo>
                    <a:pt x="53039" y="20321"/>
                  </a:moveTo>
                  <a:cubicBezTo>
                    <a:pt x="34953" y="20321"/>
                    <a:pt x="20321" y="34953"/>
                    <a:pt x="20321" y="53039"/>
                  </a:cubicBezTo>
                  <a:lnTo>
                    <a:pt x="20321" y="307970"/>
                  </a:lnTo>
                  <a:cubicBezTo>
                    <a:pt x="20321" y="326056"/>
                    <a:pt x="34953" y="340687"/>
                    <a:pt x="53039" y="340687"/>
                  </a:cubicBezTo>
                  <a:lnTo>
                    <a:pt x="164196" y="340687"/>
                  </a:lnTo>
                  <a:cubicBezTo>
                    <a:pt x="182282" y="340687"/>
                    <a:pt x="196914" y="326056"/>
                    <a:pt x="196914" y="307970"/>
                  </a:cubicBezTo>
                  <a:lnTo>
                    <a:pt x="196914" y="53039"/>
                  </a:lnTo>
                  <a:cubicBezTo>
                    <a:pt x="196914" y="34953"/>
                    <a:pt x="182282" y="20321"/>
                    <a:pt x="164196" y="20321"/>
                  </a:cubicBezTo>
                  <a:lnTo>
                    <a:pt x="53039" y="20321"/>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nvGrpSpPr>
            <p:cNvPr id="3072" name="Google Shape;3072;gb578b6c596_0_1426"/>
            <p:cNvGrpSpPr/>
            <p:nvPr/>
          </p:nvGrpSpPr>
          <p:grpSpPr>
            <a:xfrm>
              <a:off x="5789611" y="3181349"/>
              <a:ext cx="568489" cy="483850"/>
              <a:chOff x="5789611" y="3181349"/>
              <a:chExt cx="568489" cy="483850"/>
            </a:xfrm>
          </p:grpSpPr>
          <p:grpSp>
            <p:nvGrpSpPr>
              <p:cNvPr id="3073" name="Google Shape;3073;gb578b6c596_0_1426"/>
              <p:cNvGrpSpPr/>
              <p:nvPr/>
            </p:nvGrpSpPr>
            <p:grpSpPr>
              <a:xfrm>
                <a:off x="5980631" y="3599765"/>
                <a:ext cx="186448" cy="65434"/>
                <a:chOff x="5980631" y="3599765"/>
                <a:chExt cx="186448" cy="65434"/>
              </a:xfrm>
            </p:grpSpPr>
            <p:sp>
              <p:nvSpPr>
                <p:cNvPr id="3074" name="Google Shape;3074;gb578b6c596_0_1426"/>
                <p:cNvSpPr/>
                <p:nvPr/>
              </p:nvSpPr>
              <p:spPr>
                <a:xfrm>
                  <a:off x="5980631" y="3644878"/>
                  <a:ext cx="186448" cy="20321"/>
                </a:xfrm>
                <a:custGeom>
                  <a:avLst/>
                  <a:gdLst/>
                  <a:ahLst/>
                  <a:cxnLst/>
                  <a:rect l="l" t="t" r="r" b="b"/>
                  <a:pathLst>
                    <a:path w="186448" h="20321" extrusionOk="0">
                      <a:moveTo>
                        <a:pt x="0" y="0"/>
                      </a:moveTo>
                      <a:lnTo>
                        <a:pt x="186448" y="0"/>
                      </a:lnTo>
                      <a:lnTo>
                        <a:pt x="186448" y="20321"/>
                      </a:lnTo>
                      <a:lnTo>
                        <a:pt x="0" y="20321"/>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75" name="Google Shape;3075;gb578b6c596_0_1426"/>
                <p:cNvSpPr/>
                <p:nvPr/>
              </p:nvSpPr>
              <p:spPr>
                <a:xfrm>
                  <a:off x="6063745" y="3599765"/>
                  <a:ext cx="20321" cy="55274"/>
                </a:xfrm>
                <a:custGeom>
                  <a:avLst/>
                  <a:gdLst/>
                  <a:ahLst/>
                  <a:cxnLst/>
                  <a:rect l="l" t="t" r="r" b="b"/>
                  <a:pathLst>
                    <a:path w="20321" h="55274" extrusionOk="0">
                      <a:moveTo>
                        <a:pt x="0" y="0"/>
                      </a:moveTo>
                      <a:lnTo>
                        <a:pt x="20321" y="0"/>
                      </a:lnTo>
                      <a:lnTo>
                        <a:pt x="20321" y="55274"/>
                      </a:lnTo>
                      <a:lnTo>
                        <a:pt x="0" y="55274"/>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sp>
            <p:nvSpPr>
              <p:cNvPr id="3076" name="Google Shape;3076;gb578b6c596_0_1426"/>
              <p:cNvSpPr/>
              <p:nvPr/>
            </p:nvSpPr>
            <p:spPr>
              <a:xfrm>
                <a:off x="5789611" y="3181349"/>
                <a:ext cx="568489" cy="398603"/>
              </a:xfrm>
              <a:custGeom>
                <a:avLst/>
                <a:gdLst/>
                <a:ahLst/>
                <a:cxnLst/>
                <a:rect l="l" t="t" r="r" b="b"/>
                <a:pathLst>
                  <a:path w="568489" h="398603" extrusionOk="0">
                    <a:moveTo>
                      <a:pt x="409475" y="398603"/>
                    </a:moveTo>
                    <a:lnTo>
                      <a:pt x="36477" y="398603"/>
                    </a:lnTo>
                    <a:cubicBezTo>
                      <a:pt x="16359" y="398603"/>
                      <a:pt x="0" y="382245"/>
                      <a:pt x="0" y="362126"/>
                    </a:cubicBezTo>
                    <a:lnTo>
                      <a:pt x="0" y="36477"/>
                    </a:lnTo>
                    <a:cubicBezTo>
                      <a:pt x="0" y="16359"/>
                      <a:pt x="16359" y="0"/>
                      <a:pt x="36477" y="0"/>
                    </a:cubicBezTo>
                    <a:lnTo>
                      <a:pt x="532013" y="0"/>
                    </a:lnTo>
                    <a:cubicBezTo>
                      <a:pt x="552131" y="0"/>
                      <a:pt x="568490" y="16359"/>
                      <a:pt x="568490" y="36477"/>
                    </a:cubicBezTo>
                    <a:lnTo>
                      <a:pt x="568490" y="147127"/>
                    </a:lnTo>
                    <a:lnTo>
                      <a:pt x="548676" y="147127"/>
                    </a:lnTo>
                    <a:lnTo>
                      <a:pt x="548676" y="36477"/>
                    </a:lnTo>
                    <a:cubicBezTo>
                      <a:pt x="548676" y="27332"/>
                      <a:pt x="541157" y="19813"/>
                      <a:pt x="532013" y="19813"/>
                    </a:cubicBezTo>
                    <a:lnTo>
                      <a:pt x="36477" y="19813"/>
                    </a:lnTo>
                    <a:cubicBezTo>
                      <a:pt x="27332" y="19813"/>
                      <a:pt x="19813" y="27332"/>
                      <a:pt x="19813" y="36477"/>
                    </a:cubicBezTo>
                    <a:lnTo>
                      <a:pt x="19813" y="362126"/>
                    </a:lnTo>
                    <a:cubicBezTo>
                      <a:pt x="19813" y="371373"/>
                      <a:pt x="27332" y="378790"/>
                      <a:pt x="36477" y="378790"/>
                    </a:cubicBezTo>
                    <a:lnTo>
                      <a:pt x="409475" y="378790"/>
                    </a:lnTo>
                    <a:lnTo>
                      <a:pt x="409475" y="398603"/>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sp>
          <p:nvSpPr>
            <p:cNvPr id="3077" name="Google Shape;3077;gb578b6c596_0_1426"/>
            <p:cNvSpPr/>
            <p:nvPr/>
          </p:nvSpPr>
          <p:spPr>
            <a:xfrm>
              <a:off x="6219102" y="3348390"/>
              <a:ext cx="217235" cy="361008"/>
            </a:xfrm>
            <a:custGeom>
              <a:avLst/>
              <a:gdLst/>
              <a:ahLst/>
              <a:cxnLst/>
              <a:rect l="l" t="t" r="r" b="b"/>
              <a:pathLst>
                <a:path w="217235" h="361008" extrusionOk="0">
                  <a:moveTo>
                    <a:pt x="164196" y="361009"/>
                  </a:moveTo>
                  <a:lnTo>
                    <a:pt x="53039" y="361009"/>
                  </a:lnTo>
                  <a:cubicBezTo>
                    <a:pt x="23776" y="361009"/>
                    <a:pt x="0" y="337233"/>
                    <a:pt x="0" y="307970"/>
                  </a:cubicBezTo>
                  <a:lnTo>
                    <a:pt x="0" y="53039"/>
                  </a:lnTo>
                  <a:cubicBezTo>
                    <a:pt x="0" y="23776"/>
                    <a:pt x="23776" y="0"/>
                    <a:pt x="53039" y="0"/>
                  </a:cubicBezTo>
                  <a:lnTo>
                    <a:pt x="164196" y="0"/>
                  </a:lnTo>
                  <a:cubicBezTo>
                    <a:pt x="193459" y="0"/>
                    <a:pt x="217235" y="23776"/>
                    <a:pt x="217235" y="53039"/>
                  </a:cubicBezTo>
                  <a:lnTo>
                    <a:pt x="217235" y="307970"/>
                  </a:lnTo>
                  <a:cubicBezTo>
                    <a:pt x="217235" y="337233"/>
                    <a:pt x="193459" y="361009"/>
                    <a:pt x="164196" y="361009"/>
                  </a:cubicBezTo>
                  <a:close/>
                  <a:moveTo>
                    <a:pt x="53039" y="20321"/>
                  </a:moveTo>
                  <a:cubicBezTo>
                    <a:pt x="34953" y="20321"/>
                    <a:pt x="20321" y="34953"/>
                    <a:pt x="20321" y="53039"/>
                  </a:cubicBezTo>
                  <a:lnTo>
                    <a:pt x="20321" y="307970"/>
                  </a:lnTo>
                  <a:cubicBezTo>
                    <a:pt x="20321" y="326056"/>
                    <a:pt x="34953" y="340687"/>
                    <a:pt x="53039" y="340687"/>
                  </a:cubicBezTo>
                  <a:lnTo>
                    <a:pt x="164196" y="340687"/>
                  </a:lnTo>
                  <a:cubicBezTo>
                    <a:pt x="182282" y="340687"/>
                    <a:pt x="196914" y="326056"/>
                    <a:pt x="196914" y="307970"/>
                  </a:cubicBezTo>
                  <a:lnTo>
                    <a:pt x="196914" y="53039"/>
                  </a:lnTo>
                  <a:cubicBezTo>
                    <a:pt x="196914" y="34953"/>
                    <a:pt x="182282" y="20321"/>
                    <a:pt x="164196" y="20321"/>
                  </a:cubicBezTo>
                  <a:lnTo>
                    <a:pt x="53039" y="20321"/>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78" name="Google Shape;3078;gb578b6c596_0_1426"/>
            <p:cNvSpPr/>
            <p:nvPr/>
          </p:nvSpPr>
          <p:spPr>
            <a:xfrm>
              <a:off x="6313393" y="3636851"/>
              <a:ext cx="28653" cy="28653"/>
            </a:xfrm>
            <a:custGeom>
              <a:avLst/>
              <a:gdLst/>
              <a:ahLst/>
              <a:cxnLst/>
              <a:rect l="l" t="t" r="r" b="b"/>
              <a:pathLst>
                <a:path w="28653" h="28653" extrusionOk="0">
                  <a:moveTo>
                    <a:pt x="14327" y="28653"/>
                  </a:moveTo>
                  <a:cubicBezTo>
                    <a:pt x="6401" y="28653"/>
                    <a:pt x="0" y="22252"/>
                    <a:pt x="0" y="14327"/>
                  </a:cubicBezTo>
                  <a:cubicBezTo>
                    <a:pt x="0" y="6401"/>
                    <a:pt x="6401" y="0"/>
                    <a:pt x="14327" y="0"/>
                  </a:cubicBezTo>
                  <a:cubicBezTo>
                    <a:pt x="22252" y="0"/>
                    <a:pt x="28653" y="6401"/>
                    <a:pt x="28653" y="14327"/>
                  </a:cubicBezTo>
                  <a:cubicBezTo>
                    <a:pt x="28653" y="22252"/>
                    <a:pt x="22252" y="28653"/>
                    <a:pt x="14327" y="28653"/>
                  </a:cubicBezTo>
                  <a:close/>
                  <a:moveTo>
                    <a:pt x="14327" y="8332"/>
                  </a:moveTo>
                  <a:cubicBezTo>
                    <a:pt x="10974" y="8332"/>
                    <a:pt x="8332" y="11075"/>
                    <a:pt x="8332" y="14327"/>
                  </a:cubicBezTo>
                  <a:cubicBezTo>
                    <a:pt x="8332" y="17578"/>
                    <a:pt x="11075" y="20321"/>
                    <a:pt x="14327" y="20321"/>
                  </a:cubicBezTo>
                  <a:cubicBezTo>
                    <a:pt x="17578" y="20321"/>
                    <a:pt x="20321" y="17578"/>
                    <a:pt x="20321" y="14327"/>
                  </a:cubicBezTo>
                  <a:cubicBezTo>
                    <a:pt x="20321" y="11075"/>
                    <a:pt x="17680" y="8332"/>
                    <a:pt x="14327" y="8332"/>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3082" name="Google Shape;3082;gb578b6c596_0_1426"/>
          <p:cNvGrpSpPr/>
          <p:nvPr/>
        </p:nvGrpSpPr>
        <p:grpSpPr>
          <a:xfrm>
            <a:off x="1359609" y="3388441"/>
            <a:ext cx="349964" cy="460427"/>
            <a:chOff x="1510351" y="3401991"/>
            <a:chExt cx="349949" cy="460547"/>
          </a:xfrm>
          <a:solidFill>
            <a:schemeClr val="accent1"/>
          </a:solidFill>
        </p:grpSpPr>
        <p:sp>
          <p:nvSpPr>
            <p:cNvPr id="3083" name="Google Shape;3083;gb578b6c596_0_1426"/>
            <p:cNvSpPr/>
            <p:nvPr/>
          </p:nvSpPr>
          <p:spPr>
            <a:xfrm>
              <a:off x="1510351" y="3569908"/>
              <a:ext cx="122456" cy="122456"/>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84" name="Google Shape;3084;gb578b6c596_0_1426"/>
            <p:cNvSpPr/>
            <p:nvPr/>
          </p:nvSpPr>
          <p:spPr>
            <a:xfrm>
              <a:off x="1737844" y="3740082"/>
              <a:ext cx="122456" cy="122456"/>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85" name="Google Shape;3085;gb578b6c596_0_1426"/>
            <p:cNvSpPr/>
            <p:nvPr/>
          </p:nvSpPr>
          <p:spPr>
            <a:xfrm>
              <a:off x="1736947" y="3401991"/>
              <a:ext cx="122456" cy="122456"/>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grp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nvGrpSpPr>
          <p:cNvPr id="3092" name="Google Shape;3092;gb578b6c596_0_1426"/>
          <p:cNvGrpSpPr/>
          <p:nvPr/>
        </p:nvGrpSpPr>
        <p:grpSpPr>
          <a:xfrm>
            <a:off x="10250182" y="3895239"/>
            <a:ext cx="272501" cy="334822"/>
            <a:chOff x="5889624" y="3176587"/>
            <a:chExt cx="409574" cy="503396"/>
          </a:xfrm>
        </p:grpSpPr>
        <p:sp>
          <p:nvSpPr>
            <p:cNvPr id="3093" name="Google Shape;3093;gb578b6c596_0_1426"/>
            <p:cNvSpPr/>
            <p:nvPr/>
          </p:nvSpPr>
          <p:spPr>
            <a:xfrm>
              <a:off x="6048691" y="3280790"/>
              <a:ext cx="137731" cy="100774"/>
            </a:xfrm>
            <a:custGeom>
              <a:avLst/>
              <a:gdLst/>
              <a:ahLst/>
              <a:cxnLst/>
              <a:rect l="l" t="t" r="r" b="b"/>
              <a:pathLst>
                <a:path w="137731" h="100774" extrusionOk="0">
                  <a:moveTo>
                    <a:pt x="50482" y="100775"/>
                  </a:moveTo>
                  <a:lnTo>
                    <a:pt x="0" y="50387"/>
                  </a:lnTo>
                  <a:lnTo>
                    <a:pt x="13526" y="36862"/>
                  </a:lnTo>
                  <a:lnTo>
                    <a:pt x="50482" y="73819"/>
                  </a:lnTo>
                  <a:lnTo>
                    <a:pt x="124301" y="0"/>
                  </a:lnTo>
                  <a:lnTo>
                    <a:pt x="137731" y="1343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nvGrpSpPr>
            <p:cNvPr id="3094" name="Google Shape;3094;gb578b6c596_0_1426"/>
            <p:cNvGrpSpPr/>
            <p:nvPr/>
          </p:nvGrpSpPr>
          <p:grpSpPr>
            <a:xfrm>
              <a:off x="5916865" y="3176587"/>
              <a:ext cx="382333" cy="503396"/>
              <a:chOff x="5916865" y="3176587"/>
              <a:chExt cx="382333" cy="503396"/>
            </a:xfrm>
          </p:grpSpPr>
          <p:sp>
            <p:nvSpPr>
              <p:cNvPr id="3095" name="Google Shape;3095;gb578b6c596_0_1426"/>
              <p:cNvSpPr/>
              <p:nvPr/>
            </p:nvSpPr>
            <p:spPr>
              <a:xfrm>
                <a:off x="5916865" y="3282124"/>
                <a:ext cx="19049" cy="146208"/>
              </a:xfrm>
              <a:custGeom>
                <a:avLst/>
                <a:gdLst/>
                <a:ahLst/>
                <a:cxnLst/>
                <a:rect l="l" t="t" r="r" b="b"/>
                <a:pathLst>
                  <a:path w="19049" h="146208" extrusionOk="0">
                    <a:moveTo>
                      <a:pt x="0" y="0"/>
                    </a:moveTo>
                    <a:lnTo>
                      <a:pt x="19050" y="0"/>
                    </a:lnTo>
                    <a:lnTo>
                      <a:pt x="19050" y="146209"/>
                    </a:lnTo>
                    <a:lnTo>
                      <a:pt x="0" y="146209"/>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96" name="Google Shape;3096;gb578b6c596_0_1426"/>
              <p:cNvSpPr/>
              <p:nvPr/>
            </p:nvSpPr>
            <p:spPr>
              <a:xfrm>
                <a:off x="5916865" y="3453002"/>
                <a:ext cx="19049" cy="152876"/>
              </a:xfrm>
              <a:custGeom>
                <a:avLst/>
                <a:gdLst/>
                <a:ahLst/>
                <a:cxnLst/>
                <a:rect l="l" t="t" r="r" b="b"/>
                <a:pathLst>
                  <a:path w="19049" h="152876" extrusionOk="0">
                    <a:moveTo>
                      <a:pt x="0" y="0"/>
                    </a:moveTo>
                    <a:lnTo>
                      <a:pt x="19050" y="0"/>
                    </a:lnTo>
                    <a:lnTo>
                      <a:pt x="19050" y="152876"/>
                    </a:lnTo>
                    <a:lnTo>
                      <a:pt x="0" y="152876"/>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97" name="Google Shape;3097;gb578b6c596_0_1426"/>
              <p:cNvSpPr/>
              <p:nvPr/>
            </p:nvSpPr>
            <p:spPr>
              <a:xfrm>
                <a:off x="5916865" y="3176587"/>
                <a:ext cx="382333" cy="503396"/>
              </a:xfrm>
              <a:custGeom>
                <a:avLst/>
                <a:gdLst/>
                <a:ahLst/>
                <a:cxnLst/>
                <a:rect l="l" t="t" r="r" b="b"/>
                <a:pathLst>
                  <a:path w="382333" h="503396" extrusionOk="0">
                    <a:moveTo>
                      <a:pt x="339471" y="503396"/>
                    </a:moveTo>
                    <a:lnTo>
                      <a:pt x="0" y="503396"/>
                    </a:lnTo>
                    <a:lnTo>
                      <a:pt x="0" y="447104"/>
                    </a:lnTo>
                    <a:lnTo>
                      <a:pt x="19050" y="447104"/>
                    </a:lnTo>
                    <a:lnTo>
                      <a:pt x="19050" y="484346"/>
                    </a:lnTo>
                    <a:lnTo>
                      <a:pt x="339471" y="484346"/>
                    </a:lnTo>
                    <a:cubicBezTo>
                      <a:pt x="352616" y="484346"/>
                      <a:pt x="363284" y="473678"/>
                      <a:pt x="363284" y="460534"/>
                    </a:cubicBezTo>
                    <a:lnTo>
                      <a:pt x="363284" y="42863"/>
                    </a:lnTo>
                    <a:cubicBezTo>
                      <a:pt x="363284" y="29718"/>
                      <a:pt x="352616" y="19050"/>
                      <a:pt x="339471" y="19050"/>
                    </a:cubicBezTo>
                    <a:lnTo>
                      <a:pt x="19050" y="19050"/>
                    </a:lnTo>
                    <a:lnTo>
                      <a:pt x="19050" y="77153"/>
                    </a:lnTo>
                    <a:lnTo>
                      <a:pt x="0" y="77153"/>
                    </a:lnTo>
                    <a:lnTo>
                      <a:pt x="0" y="0"/>
                    </a:lnTo>
                    <a:lnTo>
                      <a:pt x="339471" y="0"/>
                    </a:lnTo>
                    <a:cubicBezTo>
                      <a:pt x="363093" y="0"/>
                      <a:pt x="382334" y="19241"/>
                      <a:pt x="382334" y="42863"/>
                    </a:cubicBezTo>
                    <a:lnTo>
                      <a:pt x="382334" y="460534"/>
                    </a:lnTo>
                    <a:cubicBezTo>
                      <a:pt x="382334" y="484156"/>
                      <a:pt x="363093" y="503396"/>
                      <a:pt x="339471" y="503396"/>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sp>
          <p:nvSpPr>
            <p:cNvPr id="3098" name="Google Shape;3098;gb578b6c596_0_1426"/>
            <p:cNvSpPr/>
            <p:nvPr/>
          </p:nvSpPr>
          <p:spPr>
            <a:xfrm>
              <a:off x="6012782" y="3450907"/>
              <a:ext cx="209645" cy="19050"/>
            </a:xfrm>
            <a:custGeom>
              <a:avLst/>
              <a:gdLst/>
              <a:ahLst/>
              <a:cxnLst/>
              <a:rect l="l" t="t" r="r" b="b"/>
              <a:pathLst>
                <a:path w="209645" h="19050" extrusionOk="0">
                  <a:moveTo>
                    <a:pt x="0" y="0"/>
                  </a:moveTo>
                  <a:lnTo>
                    <a:pt x="209645" y="0"/>
                  </a:lnTo>
                  <a:lnTo>
                    <a:pt x="209645"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099" name="Google Shape;3099;gb578b6c596_0_1426"/>
            <p:cNvSpPr/>
            <p:nvPr/>
          </p:nvSpPr>
          <p:spPr>
            <a:xfrm>
              <a:off x="6012782" y="3519106"/>
              <a:ext cx="209645" cy="19050"/>
            </a:xfrm>
            <a:custGeom>
              <a:avLst/>
              <a:gdLst/>
              <a:ahLst/>
              <a:cxnLst/>
              <a:rect l="l" t="t" r="r" b="b"/>
              <a:pathLst>
                <a:path w="209645" h="19050" extrusionOk="0">
                  <a:moveTo>
                    <a:pt x="0" y="0"/>
                  </a:moveTo>
                  <a:lnTo>
                    <a:pt x="209645" y="0"/>
                  </a:lnTo>
                  <a:lnTo>
                    <a:pt x="209645"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100" name="Google Shape;3100;gb578b6c596_0_1426"/>
            <p:cNvSpPr/>
            <p:nvPr/>
          </p:nvSpPr>
          <p:spPr>
            <a:xfrm>
              <a:off x="6012782" y="3587209"/>
              <a:ext cx="209645" cy="19050"/>
            </a:xfrm>
            <a:custGeom>
              <a:avLst/>
              <a:gdLst/>
              <a:ahLst/>
              <a:cxnLst/>
              <a:rect l="l" t="t" r="r" b="b"/>
              <a:pathLst>
                <a:path w="209645" h="19050" extrusionOk="0">
                  <a:moveTo>
                    <a:pt x="0" y="0"/>
                  </a:moveTo>
                  <a:lnTo>
                    <a:pt x="209645" y="0"/>
                  </a:lnTo>
                  <a:lnTo>
                    <a:pt x="209645"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101" name="Google Shape;3101;gb578b6c596_0_1426"/>
            <p:cNvSpPr/>
            <p:nvPr/>
          </p:nvSpPr>
          <p:spPr>
            <a:xfrm>
              <a:off x="5889624" y="3244214"/>
              <a:ext cx="73533" cy="19050"/>
            </a:xfrm>
            <a:custGeom>
              <a:avLst/>
              <a:gdLst/>
              <a:ahLst/>
              <a:cxnLst/>
              <a:rect l="l" t="t" r="r" b="b"/>
              <a:pathLst>
                <a:path w="73533" h="19050" extrusionOk="0">
                  <a:moveTo>
                    <a:pt x="0" y="0"/>
                  </a:moveTo>
                  <a:lnTo>
                    <a:pt x="73533" y="0"/>
                  </a:lnTo>
                  <a:lnTo>
                    <a:pt x="73533"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102" name="Google Shape;3102;gb578b6c596_0_1426"/>
            <p:cNvSpPr/>
            <p:nvPr/>
          </p:nvSpPr>
          <p:spPr>
            <a:xfrm>
              <a:off x="5889624" y="3415664"/>
              <a:ext cx="73533" cy="19050"/>
            </a:xfrm>
            <a:custGeom>
              <a:avLst/>
              <a:gdLst/>
              <a:ahLst/>
              <a:cxnLst/>
              <a:rect l="l" t="t" r="r" b="b"/>
              <a:pathLst>
                <a:path w="73533" h="19050" extrusionOk="0">
                  <a:moveTo>
                    <a:pt x="0" y="0"/>
                  </a:moveTo>
                  <a:lnTo>
                    <a:pt x="73533" y="0"/>
                  </a:lnTo>
                  <a:lnTo>
                    <a:pt x="73533"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103" name="Google Shape;3103;gb578b6c596_0_1426"/>
            <p:cNvSpPr/>
            <p:nvPr/>
          </p:nvSpPr>
          <p:spPr>
            <a:xfrm>
              <a:off x="5889624" y="3587209"/>
              <a:ext cx="73533" cy="19050"/>
            </a:xfrm>
            <a:custGeom>
              <a:avLst/>
              <a:gdLst/>
              <a:ahLst/>
              <a:cxnLst/>
              <a:rect l="l" t="t" r="r" b="b"/>
              <a:pathLst>
                <a:path w="73533" h="19050" extrusionOk="0">
                  <a:moveTo>
                    <a:pt x="0" y="0"/>
                  </a:moveTo>
                  <a:lnTo>
                    <a:pt x="73533" y="0"/>
                  </a:lnTo>
                  <a:lnTo>
                    <a:pt x="73533"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cxnSp>
        <p:nvCxnSpPr>
          <p:cNvPr id="318" name="Google Shape;3042;gb578b6c596_0_1426">
            <a:extLst>
              <a:ext uri="{FF2B5EF4-FFF2-40B4-BE49-F238E27FC236}">
                <a16:creationId xmlns:a16="http://schemas.microsoft.com/office/drawing/2014/main" id="{5C6A99DD-C4BA-FE4E-9FB9-FB9778DC0CFA}"/>
              </a:ext>
            </a:extLst>
          </p:cNvPr>
          <p:cNvCxnSpPr>
            <a:cxnSpLocks/>
          </p:cNvCxnSpPr>
          <p:nvPr/>
        </p:nvCxnSpPr>
        <p:spPr>
          <a:xfrm>
            <a:off x="8912900" y="2657896"/>
            <a:ext cx="0" cy="2999609"/>
          </a:xfrm>
          <a:prstGeom prst="straightConnector1">
            <a:avLst/>
          </a:prstGeom>
          <a:noFill/>
          <a:ln w="9525" cap="flat" cmpd="sng">
            <a:solidFill>
              <a:srgbClr val="A5AEBF"/>
            </a:solidFill>
            <a:prstDash val="solid"/>
            <a:miter lim="800000"/>
            <a:headEnd type="none" w="sm" len="sm"/>
            <a:tailEnd type="none" w="sm" len="sm"/>
          </a:ln>
        </p:spPr>
      </p:cxnSp>
      <p:sp>
        <p:nvSpPr>
          <p:cNvPr id="317" name="Google Shape;3043;gb578b6c596_0_1426">
            <a:extLst>
              <a:ext uri="{FF2B5EF4-FFF2-40B4-BE49-F238E27FC236}">
                <a16:creationId xmlns:a16="http://schemas.microsoft.com/office/drawing/2014/main" id="{D1A46638-594B-2945-82D7-E7582DB773DC}"/>
              </a:ext>
            </a:extLst>
          </p:cNvPr>
          <p:cNvSpPr txBox="1"/>
          <p:nvPr/>
        </p:nvSpPr>
        <p:spPr>
          <a:xfrm>
            <a:off x="9111782" y="5248906"/>
            <a:ext cx="2618018" cy="520616"/>
          </a:xfrm>
          <a:prstGeom prst="rect">
            <a:avLst/>
          </a:prstGeom>
          <a:noFill/>
          <a:ln>
            <a:noFill/>
          </a:ln>
        </p:spPr>
        <p:txBody>
          <a:bodyPr spcFirstLastPara="1" wrap="square" lIns="91402" tIns="45688" rIns="91402" bIns="45688" anchor="t" anchorCtr="0">
            <a:noAutofit/>
          </a:bodyPr>
          <a:lstStyle/>
          <a:p>
            <a:pPr algn="ctr" defTabSz="914103" eaLnBrk="1" fontAlgn="auto" hangingPunct="1">
              <a:spcBef>
                <a:spcPts val="0"/>
              </a:spcBef>
              <a:spcAft>
                <a:spcPts val="0"/>
              </a:spcAft>
              <a:buClr>
                <a:srgbClr val="000000"/>
              </a:buClr>
              <a:buSzPts val="1200"/>
              <a:defRPr/>
            </a:pPr>
            <a:r>
              <a:rPr lang="en-US" sz="1200" kern="0">
                <a:solidFill>
                  <a:srgbClr val="FFFFFF"/>
                </a:solidFill>
                <a:latin typeface="AppD Sans" pitchFamily="2" charset="77"/>
                <a:ea typeface="Raleway"/>
                <a:cs typeface="CiscoSansTT" panose="020B0503020201020303" pitchFamily="34" charset="0"/>
                <a:sym typeface="Raleway"/>
              </a:rPr>
              <a:t>Cloud Instance</a:t>
            </a:r>
          </a:p>
          <a:p>
            <a:pPr algn="ctr" defTabSz="914103" eaLnBrk="1" fontAlgn="auto" hangingPunct="1">
              <a:spcBef>
                <a:spcPts val="0"/>
              </a:spcBef>
              <a:spcAft>
                <a:spcPts val="0"/>
              </a:spcAft>
              <a:buClr>
                <a:srgbClr val="000000"/>
              </a:buClr>
              <a:buSzPts val="1200"/>
              <a:defRPr/>
            </a:pPr>
            <a:r>
              <a:rPr lang="en-US" sz="1200" kern="0">
                <a:solidFill>
                  <a:srgbClr val="FFFFFF"/>
                </a:solidFill>
                <a:latin typeface="AppD Sans" pitchFamily="2" charset="77"/>
                <a:ea typeface="Raleway"/>
                <a:cs typeface="CiscoSansTT" panose="020B0503020201020303" pitchFamily="34" charset="0"/>
                <a:sym typeface="Raleway"/>
              </a:rPr>
              <a:t>Scale Down </a:t>
            </a:r>
          </a:p>
          <a:p>
            <a:pPr algn="ctr" defTabSz="914103" eaLnBrk="1" fontAlgn="auto" hangingPunct="1">
              <a:spcBef>
                <a:spcPts val="0"/>
              </a:spcBef>
              <a:spcAft>
                <a:spcPts val="0"/>
              </a:spcAft>
              <a:buClr>
                <a:srgbClr val="000000"/>
              </a:buClr>
              <a:buSzPts val="1200"/>
              <a:defRPr/>
            </a:pPr>
            <a:endParaRPr lang="en-US" sz="1200" kern="0">
              <a:solidFill>
                <a:srgbClr val="FFFFFF"/>
              </a:solidFill>
              <a:latin typeface="AppD Sans" pitchFamily="2" charset="77"/>
              <a:ea typeface="Raleway"/>
              <a:cs typeface="CiscoSansTT" panose="020B0503020201020303" pitchFamily="34" charset="0"/>
              <a:sym typeface="Raleway"/>
            </a:endParaRPr>
          </a:p>
        </p:txBody>
      </p:sp>
      <p:grpSp>
        <p:nvGrpSpPr>
          <p:cNvPr id="320" name="Google Shape;3086;gb578b6c596_0_1426">
            <a:extLst>
              <a:ext uri="{FF2B5EF4-FFF2-40B4-BE49-F238E27FC236}">
                <a16:creationId xmlns:a16="http://schemas.microsoft.com/office/drawing/2014/main" id="{77611C8F-70B6-104D-9EF7-0AA871DBB72C}"/>
              </a:ext>
            </a:extLst>
          </p:cNvPr>
          <p:cNvGrpSpPr/>
          <p:nvPr/>
        </p:nvGrpSpPr>
        <p:grpSpPr>
          <a:xfrm>
            <a:off x="10232131" y="4957543"/>
            <a:ext cx="377591" cy="195984"/>
            <a:chOff x="9950176" y="2630611"/>
            <a:chExt cx="637127" cy="330803"/>
          </a:xfrm>
        </p:grpSpPr>
        <p:sp>
          <p:nvSpPr>
            <p:cNvPr id="321" name="Google Shape;3087;gb578b6c596_0_1426">
              <a:extLst>
                <a:ext uri="{FF2B5EF4-FFF2-40B4-BE49-F238E27FC236}">
                  <a16:creationId xmlns:a16="http://schemas.microsoft.com/office/drawing/2014/main" id="{A1BA7FDE-9AFB-5F43-B23E-50A21D1E872E}"/>
                </a:ext>
              </a:extLst>
            </p:cNvPr>
            <p:cNvSpPr/>
            <p:nvPr/>
          </p:nvSpPr>
          <p:spPr>
            <a:xfrm>
              <a:off x="10026155" y="2706541"/>
              <a:ext cx="125759" cy="171243"/>
            </a:xfrm>
            <a:custGeom>
              <a:avLst/>
              <a:gdLst/>
              <a:ahLst/>
              <a:cxnLst/>
              <a:rect l="l" t="t" r="r" b="b"/>
              <a:pathLst>
                <a:path w="125759" h="171243" extrusionOk="0">
                  <a:moveTo>
                    <a:pt x="53084" y="171243"/>
                  </a:moveTo>
                  <a:cubicBezTo>
                    <a:pt x="8031" y="151146"/>
                    <a:pt x="-12353" y="98187"/>
                    <a:pt x="7745" y="53133"/>
                  </a:cubicBezTo>
                  <a:cubicBezTo>
                    <a:pt x="17460" y="31321"/>
                    <a:pt x="35082" y="14557"/>
                    <a:pt x="57370" y="5985"/>
                  </a:cubicBezTo>
                  <a:cubicBezTo>
                    <a:pt x="79659" y="-2588"/>
                    <a:pt x="103947" y="-1921"/>
                    <a:pt x="125760" y="7794"/>
                  </a:cubicBezTo>
                  <a:lnTo>
                    <a:pt x="118044" y="25225"/>
                  </a:lnTo>
                  <a:cubicBezTo>
                    <a:pt x="100899" y="17605"/>
                    <a:pt x="81754" y="17034"/>
                    <a:pt x="64133" y="23796"/>
                  </a:cubicBezTo>
                  <a:cubicBezTo>
                    <a:pt x="46607" y="30559"/>
                    <a:pt x="32700" y="43704"/>
                    <a:pt x="25080" y="60849"/>
                  </a:cubicBezTo>
                  <a:cubicBezTo>
                    <a:pt x="9269" y="96282"/>
                    <a:pt x="25271" y="138001"/>
                    <a:pt x="60799" y="153813"/>
                  </a:cubicBezTo>
                  <a:lnTo>
                    <a:pt x="53084" y="171243"/>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4E3EB1"/>
                </a:solidFill>
                <a:latin typeface="CiscoSansTT" panose="020B0503020201020303" pitchFamily="34" charset="0"/>
                <a:ea typeface="Arial"/>
                <a:cs typeface="CiscoSansTT" panose="020B0503020201020303" pitchFamily="34" charset="0"/>
                <a:sym typeface="Arial"/>
              </a:endParaRPr>
            </a:p>
          </p:txBody>
        </p:sp>
        <p:sp>
          <p:nvSpPr>
            <p:cNvPr id="322" name="Google Shape;3088;gb578b6c596_0_1426">
              <a:extLst>
                <a:ext uri="{FF2B5EF4-FFF2-40B4-BE49-F238E27FC236}">
                  <a16:creationId xmlns:a16="http://schemas.microsoft.com/office/drawing/2014/main" id="{E7136DC6-F8D6-F84F-B7C1-B82252479A77}"/>
                </a:ext>
              </a:extLst>
            </p:cNvPr>
            <p:cNvSpPr/>
            <p:nvPr/>
          </p:nvSpPr>
          <p:spPr>
            <a:xfrm>
              <a:off x="10026060" y="2706541"/>
              <a:ext cx="178938" cy="178958"/>
            </a:xfrm>
            <a:custGeom>
              <a:avLst/>
              <a:gdLst/>
              <a:ahLst/>
              <a:cxnLst/>
              <a:rect l="l" t="t" r="r" b="b"/>
              <a:pathLst>
                <a:path w="178938" h="178958" extrusionOk="0">
                  <a:moveTo>
                    <a:pt x="89469" y="178959"/>
                  </a:moveTo>
                  <a:cubicBezTo>
                    <a:pt x="77087" y="178959"/>
                    <a:pt x="64800" y="176387"/>
                    <a:pt x="53084" y="171148"/>
                  </a:cubicBezTo>
                  <a:cubicBezTo>
                    <a:pt x="8031" y="151050"/>
                    <a:pt x="-12353" y="98091"/>
                    <a:pt x="7745" y="53038"/>
                  </a:cubicBezTo>
                  <a:cubicBezTo>
                    <a:pt x="17556" y="31321"/>
                    <a:pt x="35177" y="14557"/>
                    <a:pt x="57465" y="5985"/>
                  </a:cubicBezTo>
                  <a:cubicBezTo>
                    <a:pt x="79754" y="-2588"/>
                    <a:pt x="104043" y="-1921"/>
                    <a:pt x="125855" y="7794"/>
                  </a:cubicBezTo>
                  <a:cubicBezTo>
                    <a:pt x="170908" y="27892"/>
                    <a:pt x="191292" y="80851"/>
                    <a:pt x="171194" y="125904"/>
                  </a:cubicBezTo>
                  <a:cubicBezTo>
                    <a:pt x="161478" y="147717"/>
                    <a:pt x="143857" y="164481"/>
                    <a:pt x="121569" y="173053"/>
                  </a:cubicBezTo>
                  <a:cubicBezTo>
                    <a:pt x="111186" y="176958"/>
                    <a:pt x="100328" y="178959"/>
                    <a:pt x="89469" y="178959"/>
                  </a:cubicBezTo>
                  <a:close/>
                  <a:moveTo>
                    <a:pt x="89565" y="19034"/>
                  </a:moveTo>
                  <a:cubicBezTo>
                    <a:pt x="81087" y="19034"/>
                    <a:pt x="72515" y="20558"/>
                    <a:pt x="64323" y="23796"/>
                  </a:cubicBezTo>
                  <a:cubicBezTo>
                    <a:pt x="46797" y="30559"/>
                    <a:pt x="32891" y="43704"/>
                    <a:pt x="25271" y="60849"/>
                  </a:cubicBezTo>
                  <a:cubicBezTo>
                    <a:pt x="9459" y="96282"/>
                    <a:pt x="25461" y="138001"/>
                    <a:pt x="60990" y="153813"/>
                  </a:cubicBezTo>
                  <a:cubicBezTo>
                    <a:pt x="78135" y="161433"/>
                    <a:pt x="97280" y="162004"/>
                    <a:pt x="114901" y="155241"/>
                  </a:cubicBezTo>
                  <a:cubicBezTo>
                    <a:pt x="132427" y="148479"/>
                    <a:pt x="146334" y="135334"/>
                    <a:pt x="153954" y="118094"/>
                  </a:cubicBezTo>
                  <a:cubicBezTo>
                    <a:pt x="169765" y="82661"/>
                    <a:pt x="153763" y="40941"/>
                    <a:pt x="118235" y="25130"/>
                  </a:cubicBezTo>
                  <a:cubicBezTo>
                    <a:pt x="108996" y="21129"/>
                    <a:pt x="99280" y="19034"/>
                    <a:pt x="89565" y="19034"/>
                  </a:cubicBez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4E3EB1"/>
                </a:solidFill>
                <a:latin typeface="CiscoSansTT" panose="020B0503020201020303" pitchFamily="34" charset="0"/>
                <a:ea typeface="Arial"/>
                <a:cs typeface="CiscoSansTT" panose="020B0503020201020303" pitchFamily="34" charset="0"/>
                <a:sym typeface="Arial"/>
              </a:endParaRPr>
            </a:p>
          </p:txBody>
        </p:sp>
        <p:sp>
          <p:nvSpPr>
            <p:cNvPr id="323" name="Google Shape;3089;gb578b6c596_0_1426">
              <a:extLst>
                <a:ext uri="{FF2B5EF4-FFF2-40B4-BE49-F238E27FC236}">
                  <a16:creationId xmlns:a16="http://schemas.microsoft.com/office/drawing/2014/main" id="{E543EC75-F783-F644-AC07-FCFC9F815D59}"/>
                </a:ext>
              </a:extLst>
            </p:cNvPr>
            <p:cNvSpPr/>
            <p:nvPr/>
          </p:nvSpPr>
          <p:spPr>
            <a:xfrm>
              <a:off x="10521295" y="2828921"/>
              <a:ext cx="19050" cy="62865"/>
            </a:xfrm>
            <a:custGeom>
              <a:avLst/>
              <a:gdLst/>
              <a:ahLst/>
              <a:cxnLst/>
              <a:rect l="l" t="t" r="r" b="b"/>
              <a:pathLst>
                <a:path w="19050" h="62865" extrusionOk="0">
                  <a:moveTo>
                    <a:pt x="0" y="0"/>
                  </a:moveTo>
                  <a:lnTo>
                    <a:pt x="19050" y="0"/>
                  </a:lnTo>
                  <a:lnTo>
                    <a:pt x="19050" y="62865"/>
                  </a:lnTo>
                  <a:lnTo>
                    <a:pt x="0" y="62865"/>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4E3EB1"/>
                </a:solidFill>
                <a:latin typeface="CiscoSansTT" panose="020B0503020201020303" pitchFamily="34" charset="0"/>
                <a:ea typeface="Arial"/>
                <a:cs typeface="CiscoSansTT" panose="020B0503020201020303" pitchFamily="34" charset="0"/>
                <a:sym typeface="Arial"/>
              </a:endParaRPr>
            </a:p>
          </p:txBody>
        </p:sp>
        <p:sp>
          <p:nvSpPr>
            <p:cNvPr id="324" name="Google Shape;3090;gb578b6c596_0_1426">
              <a:extLst>
                <a:ext uri="{FF2B5EF4-FFF2-40B4-BE49-F238E27FC236}">
                  <a16:creationId xmlns:a16="http://schemas.microsoft.com/office/drawing/2014/main" id="{3DD71014-AE56-1A44-B1FD-A9228BC86593}"/>
                </a:ext>
              </a:extLst>
            </p:cNvPr>
            <p:cNvSpPr/>
            <p:nvPr/>
          </p:nvSpPr>
          <p:spPr>
            <a:xfrm>
              <a:off x="9950176" y="2630611"/>
              <a:ext cx="637127" cy="330803"/>
            </a:xfrm>
            <a:custGeom>
              <a:avLst/>
              <a:gdLst/>
              <a:ahLst/>
              <a:cxnLst/>
              <a:rect l="l" t="t" r="r" b="b"/>
              <a:pathLst>
                <a:path w="637127" h="330803" extrusionOk="0">
                  <a:moveTo>
                    <a:pt x="165449" y="330803"/>
                  </a:moveTo>
                  <a:cubicBezTo>
                    <a:pt x="74200" y="330803"/>
                    <a:pt x="0" y="256604"/>
                    <a:pt x="0" y="165449"/>
                  </a:cubicBezTo>
                  <a:cubicBezTo>
                    <a:pt x="0" y="74200"/>
                    <a:pt x="74200" y="0"/>
                    <a:pt x="165449" y="0"/>
                  </a:cubicBezTo>
                  <a:cubicBezTo>
                    <a:pt x="253460" y="0"/>
                    <a:pt x="325660" y="69056"/>
                    <a:pt x="330613" y="155924"/>
                  </a:cubicBezTo>
                  <a:lnTo>
                    <a:pt x="637127" y="155924"/>
                  </a:lnTo>
                  <a:lnTo>
                    <a:pt x="637127" y="270796"/>
                  </a:lnTo>
                  <a:lnTo>
                    <a:pt x="524256" y="270796"/>
                  </a:lnTo>
                  <a:lnTo>
                    <a:pt x="524256" y="174974"/>
                  </a:lnTo>
                  <a:lnTo>
                    <a:pt x="311849" y="174974"/>
                  </a:lnTo>
                  <a:lnTo>
                    <a:pt x="311849" y="165449"/>
                  </a:lnTo>
                  <a:cubicBezTo>
                    <a:pt x="311753" y="84677"/>
                    <a:pt x="246126" y="19050"/>
                    <a:pt x="165449" y="19050"/>
                  </a:cubicBezTo>
                  <a:cubicBezTo>
                    <a:pt x="84773" y="19050"/>
                    <a:pt x="19050" y="84677"/>
                    <a:pt x="19050" y="165449"/>
                  </a:cubicBezTo>
                  <a:cubicBezTo>
                    <a:pt x="19050" y="246126"/>
                    <a:pt x="84677" y="311849"/>
                    <a:pt x="165449" y="311849"/>
                  </a:cubicBezTo>
                  <a:lnTo>
                    <a:pt x="165449" y="330803"/>
                  </a:lnTo>
                  <a:close/>
                  <a:moveTo>
                    <a:pt x="543306" y="251651"/>
                  </a:moveTo>
                  <a:lnTo>
                    <a:pt x="618077" y="251651"/>
                  </a:lnTo>
                  <a:lnTo>
                    <a:pt x="618077" y="174879"/>
                  </a:lnTo>
                  <a:lnTo>
                    <a:pt x="543306" y="174879"/>
                  </a:lnTo>
                  <a:lnTo>
                    <a:pt x="543306" y="251651"/>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4E3EB1"/>
                </a:solidFill>
                <a:latin typeface="CiscoSansTT" panose="020B0503020201020303" pitchFamily="34" charset="0"/>
                <a:ea typeface="Arial"/>
                <a:cs typeface="CiscoSansTT" panose="020B0503020201020303" pitchFamily="34" charset="0"/>
                <a:sym typeface="Arial"/>
              </a:endParaRPr>
            </a:p>
          </p:txBody>
        </p:sp>
        <p:sp>
          <p:nvSpPr>
            <p:cNvPr id="325" name="Google Shape;3091;gb578b6c596_0_1426">
              <a:extLst>
                <a:ext uri="{FF2B5EF4-FFF2-40B4-BE49-F238E27FC236}">
                  <a16:creationId xmlns:a16="http://schemas.microsoft.com/office/drawing/2014/main" id="{32F6B524-04A3-A548-832E-97D115B5D686}"/>
                </a:ext>
              </a:extLst>
            </p:cNvPr>
            <p:cNvSpPr/>
            <p:nvPr/>
          </p:nvSpPr>
          <p:spPr>
            <a:xfrm>
              <a:off x="10265929" y="2744815"/>
              <a:ext cx="319754" cy="19050"/>
            </a:xfrm>
            <a:custGeom>
              <a:avLst/>
              <a:gdLst/>
              <a:ahLst/>
              <a:cxnLst/>
              <a:rect l="l" t="t" r="r" b="b"/>
              <a:pathLst>
                <a:path w="319754" h="19050" extrusionOk="0">
                  <a:moveTo>
                    <a:pt x="0" y="0"/>
                  </a:moveTo>
                  <a:lnTo>
                    <a:pt x="319754" y="0"/>
                  </a:lnTo>
                  <a:lnTo>
                    <a:pt x="319754" y="19050"/>
                  </a:lnTo>
                  <a:lnTo>
                    <a:pt x="0" y="19050"/>
                  </a:lnTo>
                  <a:close/>
                </a:path>
              </a:pathLst>
            </a:custGeom>
            <a:solidFill>
              <a:schemeClr val="l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4E3EB1"/>
                </a:solidFill>
                <a:latin typeface="CiscoSansTT" panose="020B0503020201020303" pitchFamily="34" charset="0"/>
                <a:ea typeface="Arial"/>
                <a:cs typeface="CiscoSansTT" panose="020B0503020201020303" pitchFamily="34" charset="0"/>
                <a:sym typeface="Arial"/>
              </a:endParaRPr>
            </a:p>
          </p:txBody>
        </p:sp>
      </p:grpSp>
      <p:sp>
        <p:nvSpPr>
          <p:cNvPr id="319" name="Round Same Side Corner Rectangle 37">
            <a:extLst>
              <a:ext uri="{FF2B5EF4-FFF2-40B4-BE49-F238E27FC236}">
                <a16:creationId xmlns:a16="http://schemas.microsoft.com/office/drawing/2014/main" id="{9D84A133-00D8-4D56-A3C0-B9AD3B7625AB}"/>
              </a:ext>
            </a:extLst>
          </p:cNvPr>
          <p:cNvSpPr/>
          <p:nvPr/>
        </p:nvSpPr>
        <p:spPr>
          <a:xfrm flipH="1">
            <a:off x="540193" y="1833939"/>
            <a:ext cx="2643801" cy="743178"/>
          </a:xfrm>
          <a:prstGeom prst="round1Rect">
            <a:avLst/>
          </a:pr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eaLnBrk="1" fontAlgn="auto" hangingPunct="1">
              <a:spcBef>
                <a:spcPts val="0"/>
              </a:spcBef>
              <a:spcAft>
                <a:spcPts val="0"/>
              </a:spcAft>
              <a:buClr>
                <a:srgbClr val="000000"/>
              </a:buClr>
              <a:buSzPts val="1400"/>
              <a:defRPr/>
            </a:pPr>
            <a:r>
              <a:rPr lang="en-US" sz="1333" kern="0">
                <a:solidFill>
                  <a:srgbClr val="FFFFFF"/>
                </a:solidFill>
                <a:latin typeface="AppD Sans" pitchFamily="2" charset="77"/>
                <a:ea typeface="Raleway"/>
                <a:cs typeface="CiscoSansTT Light" panose="020B0503020201020303" pitchFamily="34" charset="0"/>
                <a:sym typeface="Raleway"/>
              </a:rPr>
              <a:t>Full-Stack</a:t>
            </a:r>
          </a:p>
          <a:p>
            <a:pPr algn="ctr" defTabSz="914126" eaLnBrk="1" fontAlgn="auto" hangingPunct="1">
              <a:spcBef>
                <a:spcPts val="0"/>
              </a:spcBef>
              <a:spcAft>
                <a:spcPts val="400"/>
              </a:spcAft>
              <a:buClr>
                <a:srgbClr val="000000"/>
              </a:buClr>
              <a:buSzPts val="1400"/>
              <a:defRPr/>
            </a:pPr>
            <a:r>
              <a:rPr lang="en-US" sz="2000" kern="0">
                <a:solidFill>
                  <a:srgbClr val="FFFFFF"/>
                </a:solidFill>
                <a:latin typeface="AppD Sans" pitchFamily="2" charset="77"/>
                <a:ea typeface="Raleway"/>
                <a:cs typeface="CiscoSansTT Medium" panose="020B0503020201020303" pitchFamily="34" charset="0"/>
                <a:sym typeface="Raleway"/>
              </a:rPr>
              <a:t>Visibility</a:t>
            </a:r>
            <a:r>
              <a:rPr lang="en-US" kern="0">
                <a:solidFill>
                  <a:srgbClr val="FFFFFF"/>
                </a:solidFill>
                <a:latin typeface="AppD Sans" pitchFamily="2" charset="77"/>
                <a:ea typeface="Raleway"/>
                <a:cs typeface="CiscoSansTT Medium" panose="020B0503020201020303" pitchFamily="34" charset="0"/>
                <a:sym typeface="Raleway"/>
              </a:rPr>
              <a:t> </a:t>
            </a:r>
            <a:endParaRPr lang="en-US" sz="2133" kern="0">
              <a:solidFill>
                <a:srgbClr val="EBEDF1"/>
              </a:solidFill>
              <a:latin typeface="AppD Sans" pitchFamily="2" charset="77"/>
              <a:ea typeface="Raleway"/>
              <a:cs typeface="CiscoSansTT Medium" panose="020B0503020201020303" pitchFamily="34" charset="0"/>
              <a:sym typeface="Raleway"/>
            </a:endParaRPr>
          </a:p>
        </p:txBody>
      </p:sp>
      <p:sp>
        <p:nvSpPr>
          <p:cNvPr id="329" name="Round Same Side Corner Rectangle 37">
            <a:extLst>
              <a:ext uri="{FF2B5EF4-FFF2-40B4-BE49-F238E27FC236}">
                <a16:creationId xmlns:a16="http://schemas.microsoft.com/office/drawing/2014/main" id="{BEF7C4B1-FFF1-4927-971A-DB699804DE9D}"/>
              </a:ext>
            </a:extLst>
          </p:cNvPr>
          <p:cNvSpPr/>
          <p:nvPr/>
        </p:nvSpPr>
        <p:spPr>
          <a:xfrm>
            <a:off x="8929838" y="1833939"/>
            <a:ext cx="2643801" cy="728358"/>
          </a:xfrm>
          <a:prstGeom prst="round1Rect">
            <a:avLst/>
          </a:prstGeom>
          <a:solidFill>
            <a:schemeClr val="accent4"/>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eaLnBrk="1" fontAlgn="auto" hangingPunct="1">
              <a:spcBef>
                <a:spcPts val="0"/>
              </a:spcBef>
              <a:spcAft>
                <a:spcPts val="400"/>
              </a:spcAft>
              <a:buClr>
                <a:srgbClr val="000000"/>
              </a:buClr>
              <a:buSzPts val="1400"/>
              <a:defRPr/>
            </a:pPr>
            <a:r>
              <a:rPr lang="en-US" sz="1333" kern="0">
                <a:solidFill>
                  <a:srgbClr val="FFFFFF"/>
                </a:solidFill>
                <a:latin typeface="AppD Sans" pitchFamily="2" charset="77"/>
                <a:ea typeface="Raleway"/>
                <a:cs typeface="CiscoSansTT Light" panose="020B0503020201020303" pitchFamily="34" charset="0"/>
                <a:sym typeface="Raleway"/>
              </a:rPr>
              <a:t>Full-Stack</a:t>
            </a:r>
            <a:br>
              <a:rPr lang="en-US" kern="0">
                <a:solidFill>
                  <a:srgbClr val="FFFFFF"/>
                </a:solidFill>
                <a:latin typeface="AppD Sans" pitchFamily="2" charset="77"/>
                <a:ea typeface="Raleway"/>
                <a:cs typeface="CiscoSansTT Medium" panose="020B0503020201020303" pitchFamily="34" charset="0"/>
                <a:sym typeface="Raleway"/>
              </a:rPr>
            </a:br>
            <a:r>
              <a:rPr lang="en-US" sz="2000" kern="0">
                <a:solidFill>
                  <a:srgbClr val="FFFFFF"/>
                </a:solidFill>
                <a:latin typeface="AppD Sans" pitchFamily="2" charset="77"/>
                <a:ea typeface="Raleway"/>
                <a:cs typeface="CiscoSansTT Medium" panose="020B0503020201020303" pitchFamily="34" charset="0"/>
                <a:sym typeface="Raleway"/>
              </a:rPr>
              <a:t>Actions</a:t>
            </a:r>
            <a:r>
              <a:rPr lang="en-US" kern="0">
                <a:solidFill>
                  <a:srgbClr val="FFFFFF"/>
                </a:solidFill>
                <a:latin typeface="AppD Sans" pitchFamily="2" charset="77"/>
                <a:ea typeface="Raleway"/>
                <a:cs typeface="CiscoSansTT Medium" panose="020B0503020201020303" pitchFamily="34" charset="0"/>
                <a:sym typeface="Raleway"/>
              </a:rPr>
              <a:t> </a:t>
            </a:r>
          </a:p>
          <a:p>
            <a:pPr algn="ctr" defTabSz="914103" eaLnBrk="1" fontAlgn="auto" hangingPunct="1">
              <a:spcBef>
                <a:spcPts val="0"/>
              </a:spcBef>
              <a:spcAft>
                <a:spcPts val="0"/>
              </a:spcAft>
              <a:buClr>
                <a:srgbClr val="000000"/>
              </a:buClr>
              <a:buSzPts val="1400"/>
              <a:defRPr/>
            </a:pPr>
            <a:r>
              <a:rPr lang="en-US" sz="933" b="1" kern="0" spc="67">
                <a:solidFill>
                  <a:srgbClr val="EBEDF1"/>
                </a:solidFill>
                <a:latin typeface="AppD Sans" pitchFamily="2" charset="77"/>
                <a:cs typeface="CiscoSansTT Light" panose="020B0503020201020303" pitchFamily="34" charset="0"/>
                <a:sym typeface="Raleway"/>
              </a:rPr>
              <a:t>Remediations &amp; Optimizations</a:t>
            </a:r>
          </a:p>
        </p:txBody>
      </p:sp>
      <p:sp>
        <p:nvSpPr>
          <p:cNvPr id="313" name="Rectangle 312">
            <a:extLst>
              <a:ext uri="{FF2B5EF4-FFF2-40B4-BE49-F238E27FC236}">
                <a16:creationId xmlns:a16="http://schemas.microsoft.com/office/drawing/2014/main" id="{86684E39-020D-AE45-9E22-6C28148D4ED8}"/>
              </a:ext>
            </a:extLst>
          </p:cNvPr>
          <p:cNvSpPr/>
          <p:nvPr/>
        </p:nvSpPr>
        <p:spPr>
          <a:xfrm>
            <a:off x="5227352" y="1305632"/>
            <a:ext cx="4922162" cy="410369"/>
          </a:xfrm>
          <a:prstGeom prst="rect">
            <a:avLst/>
          </a:prstGeom>
          <a:solidFill>
            <a:schemeClr val="tx2"/>
          </a:solidFill>
        </p:spPr>
        <p:txBody>
          <a:bodyPr wrap="square">
            <a:spAutoFit/>
          </a:bodyPr>
          <a:lstStyle/>
          <a:p>
            <a:pPr algn="ctr" defTabSz="914126" eaLnBrk="1" fontAlgn="auto" hangingPunct="1">
              <a:lnSpc>
                <a:spcPct val="110000"/>
              </a:lnSpc>
              <a:spcBef>
                <a:spcPts val="0"/>
              </a:spcBef>
              <a:spcAft>
                <a:spcPts val="0"/>
              </a:spcAft>
              <a:buClr>
                <a:srgbClr val="000000"/>
              </a:buClr>
              <a:buSzPts val="1200"/>
              <a:defRPr/>
            </a:pPr>
            <a:r>
              <a:rPr lang="en-US" sz="2000" kern="0">
                <a:solidFill>
                  <a:srgbClr val="19202B">
                    <a:lumMod val="50000"/>
                    <a:lumOff val="50000"/>
                  </a:srgbClr>
                </a:solidFill>
                <a:latin typeface="AppD Sans Medium" pitchFamily="2" charset="77"/>
                <a:ea typeface="Raleway"/>
                <a:cs typeface="CiscoSansTT Light" panose="020B0503020201020303" pitchFamily="34" charset="0"/>
                <a:sym typeface="Raleway"/>
              </a:rPr>
              <a:t>Prioritize issues with Business Context</a:t>
            </a:r>
            <a:endParaRPr lang="en-US" sz="2400" kern="0">
              <a:solidFill>
                <a:srgbClr val="19202B">
                  <a:lumMod val="50000"/>
                  <a:lumOff val="50000"/>
                </a:srgbClr>
              </a:solidFill>
              <a:latin typeface="AppD Sans Medium" pitchFamily="2" charset="77"/>
              <a:ea typeface="Raleway"/>
              <a:cs typeface="CiscoSansTT Light" panose="020B0503020201020303" pitchFamily="34" charset="0"/>
              <a:sym typeface="Raleway"/>
            </a:endParaRPr>
          </a:p>
        </p:txBody>
      </p:sp>
      <p:sp>
        <p:nvSpPr>
          <p:cNvPr id="314" name="Chevron 313">
            <a:extLst>
              <a:ext uri="{FF2B5EF4-FFF2-40B4-BE49-F238E27FC236}">
                <a16:creationId xmlns:a16="http://schemas.microsoft.com/office/drawing/2014/main" id="{3FDBE012-F3B0-3746-A4A7-A6380982FCFE}"/>
              </a:ext>
            </a:extLst>
          </p:cNvPr>
          <p:cNvSpPr/>
          <p:nvPr/>
        </p:nvSpPr>
        <p:spPr>
          <a:xfrm>
            <a:off x="10061091" y="1306093"/>
            <a:ext cx="476028" cy="410369"/>
          </a:xfrm>
          <a:prstGeom prst="chevron">
            <a:avLst>
              <a:gd name="adj" fmla="val 66735"/>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eaLnBrk="1" fontAlgn="auto" hangingPunct="1">
              <a:spcBef>
                <a:spcPts val="0"/>
              </a:spcBef>
              <a:spcAft>
                <a:spcPts val="0"/>
              </a:spcAft>
              <a:defRPr/>
            </a:pPr>
            <a:endParaRPr lang="en-US">
              <a:solidFill>
                <a:srgbClr val="0D274D"/>
              </a:solidFill>
              <a:latin typeface="AppD Sans" pitchFamily="2" charset="77"/>
            </a:endParaRPr>
          </a:p>
        </p:txBody>
      </p:sp>
      <p:sp>
        <p:nvSpPr>
          <p:cNvPr id="315" name="Rectangle 314">
            <a:extLst>
              <a:ext uri="{FF2B5EF4-FFF2-40B4-BE49-F238E27FC236}">
                <a16:creationId xmlns:a16="http://schemas.microsoft.com/office/drawing/2014/main" id="{643154E0-8631-6547-839A-BF96B5424C90}"/>
              </a:ext>
            </a:extLst>
          </p:cNvPr>
          <p:cNvSpPr/>
          <p:nvPr/>
        </p:nvSpPr>
        <p:spPr>
          <a:xfrm flipH="1">
            <a:off x="1406025" y="5876829"/>
            <a:ext cx="4689446" cy="410369"/>
          </a:xfrm>
          <a:prstGeom prst="rect">
            <a:avLst/>
          </a:prstGeom>
          <a:solidFill>
            <a:schemeClr val="tx2"/>
          </a:solidFill>
        </p:spPr>
        <p:txBody>
          <a:bodyPr wrap="square">
            <a:spAutoFit/>
          </a:bodyPr>
          <a:lstStyle/>
          <a:p>
            <a:pPr marL="357099" defTabSz="914126" eaLnBrk="1" fontAlgn="auto" hangingPunct="1">
              <a:lnSpc>
                <a:spcPct val="110000"/>
              </a:lnSpc>
              <a:spcBef>
                <a:spcPts val="0"/>
              </a:spcBef>
              <a:spcAft>
                <a:spcPts val="0"/>
              </a:spcAft>
              <a:buClr>
                <a:srgbClr val="000000"/>
              </a:buClr>
              <a:buSzPts val="1200"/>
              <a:defRPr/>
            </a:pPr>
            <a:r>
              <a:rPr lang="en-US" sz="2000" kern="0">
                <a:solidFill>
                  <a:srgbClr val="19202B">
                    <a:lumMod val="50000"/>
                    <a:lumOff val="50000"/>
                  </a:srgbClr>
                </a:solidFill>
                <a:latin typeface="AppD Sans Medium" pitchFamily="2" charset="77"/>
                <a:ea typeface="Raleway"/>
                <a:cs typeface="CiscoSansTT Light" panose="020B0503020201020303" pitchFamily="34" charset="0"/>
                <a:sym typeface="Raleway"/>
              </a:rPr>
              <a:t>Full-Stack actions for the business</a:t>
            </a:r>
          </a:p>
        </p:txBody>
      </p:sp>
      <p:sp>
        <p:nvSpPr>
          <p:cNvPr id="326" name="Chevron 325">
            <a:extLst>
              <a:ext uri="{FF2B5EF4-FFF2-40B4-BE49-F238E27FC236}">
                <a16:creationId xmlns:a16="http://schemas.microsoft.com/office/drawing/2014/main" id="{A5C60F81-8B75-B644-B056-7406521CBD07}"/>
              </a:ext>
            </a:extLst>
          </p:cNvPr>
          <p:cNvSpPr/>
          <p:nvPr/>
        </p:nvSpPr>
        <p:spPr>
          <a:xfrm flipH="1">
            <a:off x="1145649" y="5876829"/>
            <a:ext cx="472548" cy="407369"/>
          </a:xfrm>
          <a:prstGeom prst="chevron">
            <a:avLst>
              <a:gd name="adj" fmla="val 67048"/>
            </a:avLst>
          </a:prstGeom>
          <a:solidFill>
            <a:schemeClr val="tx2">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1" eaLnBrk="1" fontAlgn="auto" hangingPunct="1">
              <a:spcBef>
                <a:spcPts val="0"/>
              </a:spcBef>
              <a:spcAft>
                <a:spcPts val="0"/>
              </a:spcAft>
              <a:defRPr/>
            </a:pPr>
            <a:endParaRPr lang="en-US">
              <a:solidFill>
                <a:srgbClr val="0D274D"/>
              </a:solidFill>
              <a:latin typeface="CiscoSansTT ExtraLight"/>
            </a:endParaRPr>
          </a:p>
        </p:txBody>
      </p:sp>
      <p:sp>
        <p:nvSpPr>
          <p:cNvPr id="327" name="Round Same Side Corner Rectangle 37">
            <a:extLst>
              <a:ext uri="{FF2B5EF4-FFF2-40B4-BE49-F238E27FC236}">
                <a16:creationId xmlns:a16="http://schemas.microsoft.com/office/drawing/2014/main" id="{8C57F7D5-24EA-40A1-81FA-9B8941800A65}"/>
              </a:ext>
            </a:extLst>
          </p:cNvPr>
          <p:cNvSpPr/>
          <p:nvPr/>
        </p:nvSpPr>
        <p:spPr>
          <a:xfrm>
            <a:off x="3379835" y="1833938"/>
            <a:ext cx="5354157" cy="745926"/>
          </a:xfrm>
          <a:prstGeom prst="rect">
            <a:avLst/>
          </a:pr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eaLnBrk="1" fontAlgn="auto" hangingPunct="1">
              <a:spcBef>
                <a:spcPts val="0"/>
              </a:spcBef>
              <a:spcAft>
                <a:spcPts val="400"/>
              </a:spcAft>
              <a:buClr>
                <a:srgbClr val="000000"/>
              </a:buClr>
              <a:buSzPts val="1400"/>
              <a:defRPr/>
            </a:pPr>
            <a:r>
              <a:rPr lang="en-US" sz="1333" kern="0">
                <a:solidFill>
                  <a:srgbClr val="FFFFFF"/>
                </a:solidFill>
                <a:latin typeface="AppD Sans" pitchFamily="2" charset="77"/>
                <a:ea typeface="Raleway"/>
                <a:cs typeface="CiscoSansTT Light" panose="020B0503020201020303" pitchFamily="34" charset="0"/>
                <a:sym typeface="Raleway"/>
              </a:rPr>
              <a:t>Full-Stack</a:t>
            </a:r>
            <a:br>
              <a:rPr lang="en-US" kern="0">
                <a:solidFill>
                  <a:srgbClr val="FFFFFF"/>
                </a:solidFill>
                <a:latin typeface="AppD Sans" pitchFamily="2" charset="77"/>
                <a:ea typeface="Raleway"/>
                <a:cs typeface="CiscoSansTT Medium" panose="020B0503020201020303" pitchFamily="34" charset="0"/>
                <a:sym typeface="Raleway"/>
              </a:rPr>
            </a:br>
            <a:r>
              <a:rPr lang="en-US" sz="2000" kern="0">
                <a:solidFill>
                  <a:srgbClr val="FFFFFF"/>
                </a:solidFill>
                <a:latin typeface="AppD Sans" pitchFamily="2" charset="77"/>
                <a:ea typeface="Raleway"/>
                <a:cs typeface="CiscoSansTT Medium" panose="020B0503020201020303" pitchFamily="34" charset="0"/>
                <a:sym typeface="Raleway"/>
              </a:rPr>
              <a:t>Insights</a:t>
            </a:r>
            <a:r>
              <a:rPr lang="en-US" kern="0">
                <a:solidFill>
                  <a:srgbClr val="FFFFFF"/>
                </a:solidFill>
                <a:latin typeface="AppD Sans" pitchFamily="2" charset="77"/>
                <a:ea typeface="Raleway"/>
                <a:cs typeface="CiscoSansTT Medium" panose="020B0503020201020303" pitchFamily="34" charset="0"/>
                <a:sym typeface="Raleway"/>
              </a:rPr>
              <a:t> </a:t>
            </a:r>
          </a:p>
          <a:p>
            <a:pPr defTabSz="914103" eaLnBrk="1" fontAlgn="auto" hangingPunct="1">
              <a:spcBef>
                <a:spcPts val="0"/>
              </a:spcBef>
              <a:spcAft>
                <a:spcPts val="0"/>
              </a:spcAft>
              <a:buClr>
                <a:srgbClr val="000000"/>
              </a:buClr>
              <a:buSzPts val="1400"/>
              <a:defRPr/>
            </a:pPr>
            <a:r>
              <a:rPr lang="en-US" sz="933" b="1" kern="0" spc="67">
                <a:solidFill>
                  <a:srgbClr val="FFFFFF"/>
                </a:solidFill>
                <a:latin typeface="AppD Sans" pitchFamily="2" charset="77"/>
                <a:cs typeface="CiscoSansTT Light" panose="020B0503020201020303" pitchFamily="34" charset="0"/>
                <a:sym typeface="Raleway"/>
              </a:rPr>
              <a:t>                  Application</a:t>
            </a:r>
            <a:r>
              <a:rPr lang="en-US" sz="933" b="1" kern="0" spc="67">
                <a:solidFill>
                  <a:srgbClr val="EBEDF1"/>
                </a:solidFill>
                <a:latin typeface="CiscoSansTT Light" panose="020B0503020201020303" pitchFamily="34" charset="0"/>
                <a:cs typeface="CiscoSansTT Light" panose="020B0503020201020303" pitchFamily="34" charset="0"/>
                <a:sym typeface="Raleway"/>
              </a:rPr>
              <a:t>		             </a:t>
            </a:r>
            <a:r>
              <a:rPr lang="en-US" sz="933" b="1" kern="0" spc="67">
                <a:solidFill>
                  <a:srgbClr val="FFFFFF"/>
                </a:solidFill>
                <a:latin typeface="AppD Sans" pitchFamily="2" charset="77"/>
                <a:cs typeface="CiscoSansTT Light" panose="020B0503020201020303" pitchFamily="34" charset="0"/>
                <a:sym typeface="Raleway"/>
              </a:rPr>
              <a:t>Business &amp; Experiences </a:t>
            </a:r>
          </a:p>
        </p:txBody>
      </p:sp>
      <p:cxnSp>
        <p:nvCxnSpPr>
          <p:cNvPr id="312" name="Google Shape;3104;gb578b6c596_0_1426">
            <a:extLst>
              <a:ext uri="{FF2B5EF4-FFF2-40B4-BE49-F238E27FC236}">
                <a16:creationId xmlns:a16="http://schemas.microsoft.com/office/drawing/2014/main" id="{034B23E7-89BF-CE4A-9B10-A2C576924AC4}"/>
              </a:ext>
            </a:extLst>
          </p:cNvPr>
          <p:cNvCxnSpPr>
            <a:cxnSpLocks/>
          </p:cNvCxnSpPr>
          <p:nvPr/>
        </p:nvCxnSpPr>
        <p:spPr>
          <a:xfrm rot="10800000">
            <a:off x="8338376" y="4564078"/>
            <a:ext cx="1118233" cy="1"/>
          </a:xfrm>
          <a:prstGeom prst="bentConnector3">
            <a:avLst>
              <a:gd name="adj1" fmla="val 50000"/>
            </a:avLst>
          </a:prstGeom>
          <a:noFill/>
          <a:ln w="28575" cap="flat" cmpd="sng">
            <a:solidFill>
              <a:schemeClr val="accent1"/>
            </a:solidFill>
            <a:prstDash val="solid"/>
            <a:miter lim="800000"/>
            <a:headEnd type="none" w="sm" len="sm"/>
            <a:tailEnd type="triangle" w="med" len="med"/>
          </a:ln>
        </p:spPr>
      </p:cxnSp>
      <p:cxnSp>
        <p:nvCxnSpPr>
          <p:cNvPr id="328" name="Google Shape;3105;gb578b6c596_0_1426">
            <a:extLst>
              <a:ext uri="{FF2B5EF4-FFF2-40B4-BE49-F238E27FC236}">
                <a16:creationId xmlns:a16="http://schemas.microsoft.com/office/drawing/2014/main" id="{0E8D85FF-26B0-FE40-A2B1-0903DBD68C29}"/>
              </a:ext>
            </a:extLst>
          </p:cNvPr>
          <p:cNvCxnSpPr>
            <a:cxnSpLocks/>
          </p:cNvCxnSpPr>
          <p:nvPr/>
        </p:nvCxnSpPr>
        <p:spPr>
          <a:xfrm rot="10800000" flipV="1">
            <a:off x="5700825" y="4564077"/>
            <a:ext cx="1039858" cy="861001"/>
          </a:xfrm>
          <a:prstGeom prst="bentConnector3">
            <a:avLst>
              <a:gd name="adj1" fmla="val 50000"/>
            </a:avLst>
          </a:prstGeom>
          <a:noFill/>
          <a:ln w="28575" cap="flat" cmpd="sng">
            <a:solidFill>
              <a:schemeClr val="accent1"/>
            </a:solidFill>
            <a:prstDash val="solid"/>
            <a:miter lim="800000"/>
            <a:headEnd type="none" w="sm" len="sm"/>
            <a:tailEnd type="triangle" w="med" len="med"/>
          </a:ln>
        </p:spPr>
      </p:cxnSp>
      <p:cxnSp>
        <p:nvCxnSpPr>
          <p:cNvPr id="330" name="Google Shape;3106;gb578b6c596_0_1426">
            <a:extLst>
              <a:ext uri="{FF2B5EF4-FFF2-40B4-BE49-F238E27FC236}">
                <a16:creationId xmlns:a16="http://schemas.microsoft.com/office/drawing/2014/main" id="{38290FF2-23D7-C14A-9FC8-54DAC627CBFA}"/>
              </a:ext>
            </a:extLst>
          </p:cNvPr>
          <p:cNvCxnSpPr>
            <a:cxnSpLocks/>
          </p:cNvCxnSpPr>
          <p:nvPr/>
        </p:nvCxnSpPr>
        <p:spPr>
          <a:xfrm rot="10800000">
            <a:off x="2288992" y="4637359"/>
            <a:ext cx="1601667" cy="750779"/>
          </a:xfrm>
          <a:prstGeom prst="bentConnector3">
            <a:avLst>
              <a:gd name="adj1" fmla="val 50000"/>
            </a:avLst>
          </a:prstGeom>
          <a:noFill/>
          <a:ln w="28575" cap="flat" cmpd="sng">
            <a:solidFill>
              <a:schemeClr val="accent1"/>
            </a:solidFill>
            <a:prstDash val="solid"/>
            <a:miter lim="800000"/>
            <a:headEnd type="none" w="sm" len="sm"/>
            <a:tailEnd type="none" w="sm" len="sm"/>
          </a:ln>
        </p:spPr>
      </p:cxnSp>
      <p:grpSp>
        <p:nvGrpSpPr>
          <p:cNvPr id="332" name="Google Shape;3107;gb578b6c596_0_1426">
            <a:extLst>
              <a:ext uri="{FF2B5EF4-FFF2-40B4-BE49-F238E27FC236}">
                <a16:creationId xmlns:a16="http://schemas.microsoft.com/office/drawing/2014/main" id="{C3B1BDAC-F264-A644-97E6-A17355457A9B}"/>
              </a:ext>
            </a:extLst>
          </p:cNvPr>
          <p:cNvGrpSpPr/>
          <p:nvPr/>
        </p:nvGrpSpPr>
        <p:grpSpPr>
          <a:xfrm>
            <a:off x="1472282" y="4225856"/>
            <a:ext cx="845734" cy="845480"/>
            <a:chOff x="1470635" y="4086460"/>
            <a:chExt cx="845700" cy="845700"/>
          </a:xfrm>
        </p:grpSpPr>
        <p:sp>
          <p:nvSpPr>
            <p:cNvPr id="333" name="Google Shape;3108;gb578b6c596_0_1426">
              <a:extLst>
                <a:ext uri="{FF2B5EF4-FFF2-40B4-BE49-F238E27FC236}">
                  <a16:creationId xmlns:a16="http://schemas.microsoft.com/office/drawing/2014/main" id="{266BDDBD-E30D-D248-881F-29B1299644DD}"/>
                </a:ext>
              </a:extLst>
            </p:cNvPr>
            <p:cNvSpPr/>
            <p:nvPr/>
          </p:nvSpPr>
          <p:spPr>
            <a:xfrm flipH="1">
              <a:off x="1470635" y="4086460"/>
              <a:ext cx="845700" cy="845700"/>
            </a:xfrm>
            <a:prstGeom prst="ellipse">
              <a:avLst/>
            </a:prstGeom>
            <a:noFill/>
            <a:ln w="57150" cap="flat" cmpd="sng">
              <a:solidFill>
                <a:schemeClr val="accent1"/>
              </a:solidFill>
              <a:prstDash val="solid"/>
              <a:miter lim="800000"/>
              <a:headEnd type="none" w="sm" len="sm"/>
              <a:tailEnd type="none" w="sm" len="sm"/>
            </a:ln>
          </p:spPr>
          <p:txBody>
            <a:bodyPr spcFirstLastPara="1" wrap="square" lIns="91402" tIns="45688" rIns="91402" bIns="45688" anchor="ctr" anchorCtr="0">
              <a:noAutofit/>
            </a:bodyPr>
            <a:lstStyle/>
            <a:p>
              <a:pPr algn="ctr" defTabSz="914103" eaLnBrk="1" fontAlgn="auto" hangingPunct="1">
                <a:lnSpc>
                  <a:spcPct val="110000"/>
                </a:lnSpc>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nvGrpSpPr>
            <p:cNvPr id="334" name="Google Shape;3109;gb578b6c596_0_1426">
              <a:extLst>
                <a:ext uri="{FF2B5EF4-FFF2-40B4-BE49-F238E27FC236}">
                  <a16:creationId xmlns:a16="http://schemas.microsoft.com/office/drawing/2014/main" id="{CA546321-19E3-7347-813F-B5E4B645F165}"/>
                </a:ext>
              </a:extLst>
            </p:cNvPr>
            <p:cNvGrpSpPr/>
            <p:nvPr/>
          </p:nvGrpSpPr>
          <p:grpSpPr>
            <a:xfrm flipH="1">
              <a:off x="1695771" y="4264397"/>
              <a:ext cx="346879" cy="465172"/>
              <a:chOff x="12245823" y="1909750"/>
              <a:chExt cx="346879" cy="465172"/>
            </a:xfrm>
          </p:grpSpPr>
          <p:sp>
            <p:nvSpPr>
              <p:cNvPr id="335" name="Google Shape;3110;gb578b6c596_0_1426">
                <a:extLst>
                  <a:ext uri="{FF2B5EF4-FFF2-40B4-BE49-F238E27FC236}">
                    <a16:creationId xmlns:a16="http://schemas.microsoft.com/office/drawing/2014/main" id="{FEBE785F-E309-E647-9DC9-871339E08A4F}"/>
                  </a:ext>
                </a:extLst>
              </p:cNvPr>
              <p:cNvSpPr/>
              <p:nvPr/>
            </p:nvSpPr>
            <p:spPr>
              <a:xfrm>
                <a:off x="12415451" y="2252466"/>
                <a:ext cx="122456" cy="122456"/>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solidFill>
                <a:schemeClr val="accen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36" name="Google Shape;3111;gb578b6c596_0_1426">
                <a:extLst>
                  <a:ext uri="{FF2B5EF4-FFF2-40B4-BE49-F238E27FC236}">
                    <a16:creationId xmlns:a16="http://schemas.microsoft.com/office/drawing/2014/main" id="{29414D69-A020-CF48-AD95-A651B5E0A62B}"/>
                  </a:ext>
                </a:extLst>
              </p:cNvPr>
              <p:cNvSpPr/>
              <p:nvPr/>
            </p:nvSpPr>
            <p:spPr>
              <a:xfrm>
                <a:off x="12470245" y="2082213"/>
                <a:ext cx="122456" cy="122456"/>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solidFill>
                <a:schemeClr val="accen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sp>
            <p:nvSpPr>
              <p:cNvPr id="340" name="Google Shape;3112;gb578b6c596_0_1426">
                <a:extLst>
                  <a:ext uri="{FF2B5EF4-FFF2-40B4-BE49-F238E27FC236}">
                    <a16:creationId xmlns:a16="http://schemas.microsoft.com/office/drawing/2014/main" id="{1A4A906B-E645-B040-9A52-95AD652E0A52}"/>
                  </a:ext>
                </a:extLst>
              </p:cNvPr>
              <p:cNvSpPr/>
              <p:nvPr/>
            </p:nvSpPr>
            <p:spPr>
              <a:xfrm>
                <a:off x="12245823" y="1909750"/>
                <a:ext cx="122456" cy="122456"/>
              </a:xfrm>
              <a:custGeom>
                <a:avLst/>
                <a:gdLst/>
                <a:ahLst/>
                <a:cxnLst/>
                <a:rect l="l" t="t" r="r" b="b"/>
                <a:pathLst>
                  <a:path w="576262" h="576262" extrusionOk="0">
                    <a:moveTo>
                      <a:pt x="288131" y="432625"/>
                    </a:moveTo>
                    <a:cubicBezTo>
                      <a:pt x="208312" y="432625"/>
                      <a:pt x="143637" y="367951"/>
                      <a:pt x="143637" y="288131"/>
                    </a:cubicBezTo>
                    <a:cubicBezTo>
                      <a:pt x="143637" y="208312"/>
                      <a:pt x="208312" y="143637"/>
                      <a:pt x="288131" y="143637"/>
                    </a:cubicBezTo>
                    <a:cubicBezTo>
                      <a:pt x="367951" y="143637"/>
                      <a:pt x="432625" y="208312"/>
                      <a:pt x="432625" y="288131"/>
                    </a:cubicBezTo>
                    <a:cubicBezTo>
                      <a:pt x="432625" y="367951"/>
                      <a:pt x="367855" y="432625"/>
                      <a:pt x="288131" y="432625"/>
                    </a:cubicBezTo>
                    <a:moveTo>
                      <a:pt x="288131" y="0"/>
                    </a:moveTo>
                    <a:cubicBezTo>
                      <a:pt x="128969" y="0"/>
                      <a:pt x="0" y="129064"/>
                      <a:pt x="0" y="288131"/>
                    </a:cubicBezTo>
                    <a:cubicBezTo>
                      <a:pt x="0" y="447294"/>
                      <a:pt x="129064" y="576263"/>
                      <a:pt x="288131" y="576263"/>
                    </a:cubicBezTo>
                    <a:cubicBezTo>
                      <a:pt x="447294" y="576263"/>
                      <a:pt x="576263" y="447294"/>
                      <a:pt x="576263" y="288131"/>
                    </a:cubicBezTo>
                    <a:cubicBezTo>
                      <a:pt x="576263" y="129064"/>
                      <a:pt x="447294" y="0"/>
                      <a:pt x="288131" y="0"/>
                    </a:cubicBezTo>
                  </a:path>
                </a:pathLst>
              </a:custGeom>
              <a:solidFill>
                <a:schemeClr val="accent1"/>
              </a:solidFill>
              <a:ln>
                <a:noFill/>
              </a:ln>
            </p:spPr>
            <p:txBody>
              <a:bodyPr spcFirstLastPara="1" wrap="square" lIns="91402" tIns="45688" rIns="91402" bIns="45688" anchor="ctr" anchorCtr="0">
                <a:noAutofit/>
              </a:bodyPr>
              <a:lstStyle/>
              <a:p>
                <a:pPr defTabSz="914103" eaLnBrk="1" fontAlgn="auto" hangingPunct="1">
                  <a:spcBef>
                    <a:spcPts val="0"/>
                  </a:spcBef>
                  <a:spcAft>
                    <a:spcPts val="0"/>
                  </a:spcAft>
                  <a:buClr>
                    <a:srgbClr val="000000"/>
                  </a:buClr>
                  <a:buSzPts val="1800"/>
                  <a:defRPr/>
                </a:pPr>
                <a:endParaRPr sz="2399" kern="0">
                  <a:solidFill>
                    <a:srgbClr val="282828"/>
                  </a:solidFill>
                  <a:latin typeface="CiscoSansTT" panose="020B0503020201020303" pitchFamily="34" charset="0"/>
                  <a:ea typeface="Arial"/>
                  <a:cs typeface="CiscoSansTT" panose="020B0503020201020303" pitchFamily="34" charset="0"/>
                  <a:sym typeface="Arial"/>
                </a:endParaRPr>
              </a:p>
            </p:txBody>
          </p:sp>
        </p:grpSp>
      </p:grpSp>
      <p:pic>
        <p:nvPicPr>
          <p:cNvPr id="2" name="Picture 2" descr="APICall">
            <a:extLst>
              <a:ext uri="{FF2B5EF4-FFF2-40B4-BE49-F238E27FC236}">
                <a16:creationId xmlns:a16="http://schemas.microsoft.com/office/drawing/2014/main" id="{333DE3FD-36FA-7942-AAE1-5DE00D3B93C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80329" y="2897873"/>
            <a:ext cx="433682" cy="432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5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082"/>
                                        </p:tgtEl>
                                      </p:cBhvr>
                                    </p:animEffect>
                                    <p:set>
                                      <p:cBhvr>
                                        <p:cTn id="7" dur="1" fill="hold">
                                          <p:stCondLst>
                                            <p:cond delay="499"/>
                                          </p:stCondLst>
                                        </p:cTn>
                                        <p:tgtEl>
                                          <p:spTgt spid="308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2"/>
                                        </p:tgtEl>
                                        <p:attrNameLst>
                                          <p:attrName>style.visibility</p:attrName>
                                        </p:attrNameLst>
                                      </p:cBhvr>
                                      <p:to>
                                        <p:strVal val="visible"/>
                                      </p:to>
                                    </p:set>
                                    <p:animEffect transition="in" filter="fade">
                                      <p:cBhvr>
                                        <p:cTn id="11" dur="500"/>
                                        <p:tgtEl>
                                          <p:spTgt spid="3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28"/>
                                        </p:tgtEl>
                                        <p:attrNameLst>
                                          <p:attrName>style.visibility</p:attrName>
                                        </p:attrNameLst>
                                      </p:cBhvr>
                                      <p:to>
                                        <p:strVal val="visible"/>
                                      </p:to>
                                    </p:set>
                                    <p:animEffect transition="in" filter="fade">
                                      <p:cBhvr>
                                        <p:cTn id="15" dur="500"/>
                                        <p:tgtEl>
                                          <p:spTgt spid="3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30"/>
                                        </p:tgtEl>
                                        <p:attrNameLst>
                                          <p:attrName>style.visibility</p:attrName>
                                        </p:attrNameLst>
                                      </p:cBhvr>
                                      <p:to>
                                        <p:strVal val="visible"/>
                                      </p:to>
                                    </p:set>
                                    <p:animEffect transition="in" filter="fade">
                                      <p:cBhvr>
                                        <p:cTn id="19" dur="500"/>
                                        <p:tgtEl>
                                          <p:spTgt spid="33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32"/>
                                        </p:tgtEl>
                                        <p:attrNameLst>
                                          <p:attrName>style.visibility</p:attrName>
                                        </p:attrNameLst>
                                      </p:cBhvr>
                                      <p:to>
                                        <p:strVal val="visible"/>
                                      </p:to>
                                    </p:set>
                                    <p:animEffect transition="in" filter="fade">
                                      <p:cBhvr>
                                        <p:cTn id="23" dur="5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73"/>
        <p:cNvGrpSpPr/>
        <p:nvPr/>
      </p:nvGrpSpPr>
      <p:grpSpPr>
        <a:xfrm>
          <a:off x="0" y="0"/>
          <a:ext cx="0" cy="0"/>
          <a:chOff x="0" y="0"/>
          <a:chExt cx="0" cy="0"/>
        </a:xfrm>
      </p:grpSpPr>
      <p:sp>
        <p:nvSpPr>
          <p:cNvPr id="4" name="Rectangle 3">
            <a:extLst>
              <a:ext uri="{FF2B5EF4-FFF2-40B4-BE49-F238E27FC236}">
                <a16:creationId xmlns:a16="http://schemas.microsoft.com/office/drawing/2014/main" id="{000BEDA6-08B0-284D-9EA0-A8476F369474}"/>
              </a:ext>
            </a:extLst>
          </p:cNvPr>
          <p:cNvSpPr/>
          <p:nvPr/>
        </p:nvSpPr>
        <p:spPr>
          <a:xfrm>
            <a:off x="3463389" y="5770351"/>
            <a:ext cx="1739691" cy="53785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914201" eaLnBrk="1" fontAlgn="auto" hangingPunct="1">
              <a:spcBef>
                <a:spcPts val="0"/>
              </a:spcBef>
              <a:spcAft>
                <a:spcPts val="0"/>
              </a:spcAft>
            </a:pPr>
            <a:endParaRPr lang="en-US">
              <a:ln w="38100">
                <a:solidFill>
                  <a:srgbClr val="19212B"/>
                </a:solidFill>
              </a:ln>
              <a:solidFill>
                <a:srgbClr val="19212B"/>
              </a:solidFill>
              <a:latin typeface="Arial"/>
            </a:endParaRPr>
          </a:p>
        </p:txBody>
      </p:sp>
      <p:cxnSp>
        <p:nvCxnSpPr>
          <p:cNvPr id="4974" name="Google Shape;4974;ga910c9af8b_1_1783"/>
          <p:cNvCxnSpPr/>
          <p:nvPr/>
        </p:nvCxnSpPr>
        <p:spPr>
          <a:xfrm rot="5400000">
            <a:off x="4081679" y="3355909"/>
            <a:ext cx="482700" cy="0"/>
          </a:xfrm>
          <a:prstGeom prst="straightConnector1">
            <a:avLst/>
          </a:prstGeom>
          <a:noFill/>
          <a:ln w="15875" cap="flat" cmpd="sng">
            <a:solidFill>
              <a:srgbClr val="A5AEBF"/>
            </a:solidFill>
            <a:prstDash val="solid"/>
            <a:miter lim="800000"/>
            <a:headEnd type="none" w="sm" len="sm"/>
            <a:tailEnd type="none" w="sm" len="sm"/>
          </a:ln>
        </p:spPr>
      </p:cxnSp>
      <p:sp>
        <p:nvSpPr>
          <p:cNvPr id="4975" name="Google Shape;4975;ga910c9af8b_1_1783"/>
          <p:cNvSpPr txBox="1"/>
          <p:nvPr/>
        </p:nvSpPr>
        <p:spPr>
          <a:xfrm>
            <a:off x="1342299" y="304801"/>
            <a:ext cx="9507405" cy="537583"/>
          </a:xfrm>
          <a:prstGeom prst="rect">
            <a:avLst/>
          </a:prstGeom>
          <a:noFill/>
          <a:ln>
            <a:noFill/>
          </a:ln>
        </p:spPr>
        <p:txBody>
          <a:bodyPr spcFirstLastPara="1" wrap="square" lIns="91425" tIns="45700" rIns="91425" bIns="45700" anchor="t" anchorCtr="0">
            <a:noAutofit/>
          </a:bodyPr>
          <a:lstStyle/>
          <a:p>
            <a:pPr algn="ctr" eaLnBrk="1" fontAlgn="auto" hangingPunct="1">
              <a:lnSpc>
                <a:spcPct val="110000"/>
              </a:lnSpc>
              <a:spcBef>
                <a:spcPts val="0"/>
              </a:spcBef>
              <a:spcAft>
                <a:spcPts val="0"/>
              </a:spcAft>
              <a:buClr>
                <a:srgbClr val="4E3EB1"/>
              </a:buClr>
              <a:buSzPts val="2800"/>
              <a:defRPr/>
            </a:pPr>
            <a:r>
              <a:rPr lang="en-US" sz="2800" kern="0" dirty="0">
                <a:solidFill>
                  <a:srgbClr val="19212B"/>
                </a:solidFill>
                <a:latin typeface="Arial"/>
                <a:ea typeface="Arial"/>
                <a:cs typeface="Arial"/>
                <a:sym typeface="Arial"/>
              </a:rPr>
              <a:t>AppDynamics Product Architecture</a:t>
            </a:r>
            <a:endParaRPr sz="1400" kern="0" dirty="0">
              <a:solidFill>
                <a:srgbClr val="000000"/>
              </a:solidFill>
              <a:latin typeface="Arial"/>
              <a:ea typeface="Arial"/>
              <a:cs typeface="Arial"/>
              <a:sym typeface="Arial"/>
            </a:endParaRPr>
          </a:p>
        </p:txBody>
      </p:sp>
      <p:sp>
        <p:nvSpPr>
          <p:cNvPr id="4976" name="Google Shape;4976;ga910c9af8b_1_1783"/>
          <p:cNvSpPr txBox="1"/>
          <p:nvPr/>
        </p:nvSpPr>
        <p:spPr>
          <a:xfrm>
            <a:off x="7130319" y="4390348"/>
            <a:ext cx="1453200" cy="276900"/>
          </a:xfrm>
          <a:prstGeom prst="rect">
            <a:avLst/>
          </a:prstGeom>
          <a:noFill/>
          <a:ln>
            <a:noFill/>
          </a:ln>
        </p:spPr>
        <p:txBody>
          <a:bodyPr spcFirstLastPara="1" wrap="square" lIns="91425" tIns="45700" rIns="91425" bIns="45700" anchor="t" anchorCtr="0">
            <a:noAutofit/>
          </a:bodyPr>
          <a:lstStyle/>
          <a:p>
            <a:pPr algn="ctr" eaLnBrk="1" fontAlgn="auto" hangingPunct="1">
              <a:spcBef>
                <a:spcPts val="0"/>
              </a:spcBef>
              <a:spcAft>
                <a:spcPts val="0"/>
              </a:spcAft>
              <a:buClr>
                <a:srgbClr val="4E3EB1"/>
              </a:buClr>
              <a:buSzPts val="1200"/>
              <a:defRPr/>
            </a:pPr>
            <a:r>
              <a:rPr lang="en-US" sz="1200" kern="0">
                <a:solidFill>
                  <a:srgbClr val="4E3EB1"/>
                </a:solidFill>
                <a:latin typeface="Arial"/>
                <a:ea typeface="Arial"/>
                <a:cs typeface="Arial"/>
                <a:sym typeface="Arial"/>
              </a:rPr>
              <a:t>Database</a:t>
            </a:r>
            <a:endParaRPr sz="1400" kern="0">
              <a:solidFill>
                <a:srgbClr val="000000"/>
              </a:solidFill>
              <a:latin typeface="Arial"/>
              <a:ea typeface="Arial"/>
              <a:cs typeface="Arial"/>
              <a:sym typeface="Arial"/>
            </a:endParaRPr>
          </a:p>
        </p:txBody>
      </p:sp>
      <p:sp>
        <p:nvSpPr>
          <p:cNvPr id="4977" name="Google Shape;4977;ga910c9af8b_1_1783"/>
          <p:cNvSpPr txBox="1"/>
          <p:nvPr/>
        </p:nvSpPr>
        <p:spPr>
          <a:xfrm>
            <a:off x="7130319" y="4621666"/>
            <a:ext cx="1453200" cy="400200"/>
          </a:xfrm>
          <a:prstGeom prst="rect">
            <a:avLst/>
          </a:prstGeom>
          <a:noFill/>
          <a:ln>
            <a:noFill/>
          </a:ln>
        </p:spPr>
        <p:txBody>
          <a:bodyPr spcFirstLastPara="1" wrap="square" lIns="91425" tIns="45700" rIns="91425" bIns="45700" anchor="t" anchorCtr="0">
            <a:noAutofit/>
          </a:bodyPr>
          <a:lstStyle/>
          <a:p>
            <a:pPr algn="ctr" eaLnBrk="1" fontAlgn="auto" hangingPunct="1">
              <a:spcBef>
                <a:spcPts val="0"/>
              </a:spcBef>
              <a:spcAft>
                <a:spcPts val="0"/>
              </a:spcAft>
              <a:buClr>
                <a:srgbClr val="19212B"/>
              </a:buClr>
              <a:buSzPts val="1000"/>
              <a:defRPr/>
            </a:pPr>
            <a:r>
              <a:rPr lang="en-US" sz="1000" kern="0">
                <a:solidFill>
                  <a:srgbClr val="19212B"/>
                </a:solidFill>
                <a:latin typeface="Arial"/>
                <a:ea typeface="Arial"/>
                <a:cs typeface="Arial"/>
                <a:sym typeface="Arial"/>
              </a:rPr>
              <a:t>SQL / noSQL / Cloud (Aurora)</a:t>
            </a:r>
            <a:endParaRPr sz="1400" kern="0">
              <a:solidFill>
                <a:srgbClr val="000000"/>
              </a:solidFill>
              <a:latin typeface="Arial"/>
              <a:ea typeface="Arial"/>
              <a:cs typeface="Arial"/>
              <a:sym typeface="Arial"/>
            </a:endParaRPr>
          </a:p>
        </p:txBody>
      </p:sp>
      <p:sp>
        <p:nvSpPr>
          <p:cNvPr id="4978" name="Google Shape;4978;ga910c9af8b_1_1783"/>
          <p:cNvSpPr txBox="1"/>
          <p:nvPr/>
        </p:nvSpPr>
        <p:spPr>
          <a:xfrm>
            <a:off x="5363295" y="4390348"/>
            <a:ext cx="1453200" cy="276900"/>
          </a:xfrm>
          <a:prstGeom prst="rect">
            <a:avLst/>
          </a:prstGeom>
          <a:noFill/>
          <a:ln>
            <a:noFill/>
          </a:ln>
        </p:spPr>
        <p:txBody>
          <a:bodyPr spcFirstLastPara="1" wrap="square" lIns="91425" tIns="45700" rIns="91425" bIns="45700" anchor="t" anchorCtr="0">
            <a:noAutofit/>
          </a:bodyPr>
          <a:lstStyle/>
          <a:p>
            <a:pPr algn="ctr" eaLnBrk="1" fontAlgn="auto" hangingPunct="1">
              <a:spcBef>
                <a:spcPts val="0"/>
              </a:spcBef>
              <a:spcAft>
                <a:spcPts val="0"/>
              </a:spcAft>
              <a:buClr>
                <a:srgbClr val="4E3EB1"/>
              </a:buClr>
              <a:buSzPts val="1200"/>
              <a:defRPr/>
            </a:pPr>
            <a:r>
              <a:rPr lang="en-US" sz="1200" kern="0">
                <a:solidFill>
                  <a:srgbClr val="4E3EB1"/>
                </a:solidFill>
                <a:latin typeface="Arial"/>
                <a:ea typeface="Arial"/>
                <a:cs typeface="Arial"/>
                <a:sym typeface="Arial"/>
              </a:rPr>
              <a:t>Server Agent</a:t>
            </a:r>
            <a:endParaRPr sz="1400" kern="0">
              <a:solidFill>
                <a:srgbClr val="000000"/>
              </a:solidFill>
              <a:latin typeface="Arial"/>
              <a:ea typeface="Arial"/>
              <a:cs typeface="Arial"/>
              <a:sym typeface="Arial"/>
            </a:endParaRPr>
          </a:p>
        </p:txBody>
      </p:sp>
      <p:sp>
        <p:nvSpPr>
          <p:cNvPr id="4979" name="Google Shape;4979;ga910c9af8b_1_1783"/>
          <p:cNvSpPr txBox="1"/>
          <p:nvPr/>
        </p:nvSpPr>
        <p:spPr>
          <a:xfrm>
            <a:off x="5363295" y="4621666"/>
            <a:ext cx="1453200" cy="554100"/>
          </a:xfrm>
          <a:prstGeom prst="rect">
            <a:avLst/>
          </a:prstGeom>
          <a:noFill/>
          <a:ln>
            <a:noFill/>
          </a:ln>
        </p:spPr>
        <p:txBody>
          <a:bodyPr spcFirstLastPara="1" wrap="square" lIns="91425" tIns="45700" rIns="91425" bIns="45700" anchor="t" anchorCtr="0">
            <a:noAutofit/>
          </a:bodyPr>
          <a:lstStyle/>
          <a:p>
            <a:pPr algn="ctr" eaLnBrk="1" fontAlgn="auto" hangingPunct="1">
              <a:spcBef>
                <a:spcPts val="0"/>
              </a:spcBef>
              <a:spcAft>
                <a:spcPts val="0"/>
              </a:spcAft>
              <a:buClr>
                <a:srgbClr val="19212B"/>
              </a:buClr>
              <a:buSzPts val="1000"/>
              <a:defRPr/>
            </a:pPr>
            <a:r>
              <a:rPr lang="en-US" sz="1000" kern="0" dirty="0">
                <a:solidFill>
                  <a:srgbClr val="19212B"/>
                </a:solidFill>
                <a:latin typeface="Arial"/>
                <a:ea typeface="Arial"/>
                <a:cs typeface="Arial"/>
                <a:sym typeface="Arial"/>
              </a:rPr>
              <a:t>OS, Cloud-Native (CloudWatch, AppInsights, X-ray)</a:t>
            </a:r>
            <a:endParaRPr sz="1400" kern="0" dirty="0">
              <a:solidFill>
                <a:srgbClr val="000000"/>
              </a:solidFill>
              <a:latin typeface="Arial"/>
              <a:ea typeface="Arial"/>
              <a:cs typeface="Arial"/>
              <a:sym typeface="Arial"/>
            </a:endParaRPr>
          </a:p>
        </p:txBody>
      </p:sp>
      <p:cxnSp>
        <p:nvCxnSpPr>
          <p:cNvPr id="4980" name="Google Shape;4980;ga910c9af8b_1_1783"/>
          <p:cNvCxnSpPr>
            <a:stCxn id="4981" idx="1"/>
          </p:cNvCxnSpPr>
          <p:nvPr/>
        </p:nvCxnSpPr>
        <p:spPr>
          <a:xfrm flipH="1">
            <a:off x="1234725" y="3153924"/>
            <a:ext cx="9597900" cy="10800"/>
          </a:xfrm>
          <a:prstGeom prst="straightConnector1">
            <a:avLst/>
          </a:prstGeom>
          <a:noFill/>
          <a:ln w="15875" cap="flat" cmpd="sng">
            <a:solidFill>
              <a:srgbClr val="A5AEBF"/>
            </a:solidFill>
            <a:prstDash val="solid"/>
            <a:miter lim="800000"/>
            <a:headEnd type="none" w="sm" len="sm"/>
            <a:tailEnd type="none" w="sm" len="sm"/>
          </a:ln>
        </p:spPr>
      </p:cxnSp>
      <p:cxnSp>
        <p:nvCxnSpPr>
          <p:cNvPr id="4982" name="Google Shape;4982;ga910c9af8b_1_1783"/>
          <p:cNvCxnSpPr/>
          <p:nvPr/>
        </p:nvCxnSpPr>
        <p:spPr>
          <a:xfrm rot="5400000">
            <a:off x="7615590" y="3379182"/>
            <a:ext cx="482700" cy="0"/>
          </a:xfrm>
          <a:prstGeom prst="straightConnector1">
            <a:avLst/>
          </a:prstGeom>
          <a:noFill/>
          <a:ln w="15875" cap="flat" cmpd="sng">
            <a:solidFill>
              <a:srgbClr val="A5AEBF"/>
            </a:solidFill>
            <a:prstDash val="solid"/>
            <a:miter lim="800000"/>
            <a:headEnd type="none" w="sm" len="sm"/>
            <a:tailEnd type="none" w="sm" len="sm"/>
          </a:ln>
        </p:spPr>
      </p:cxnSp>
      <p:cxnSp>
        <p:nvCxnSpPr>
          <p:cNvPr id="4983" name="Google Shape;4983;ga910c9af8b_1_1783"/>
          <p:cNvCxnSpPr/>
          <p:nvPr/>
        </p:nvCxnSpPr>
        <p:spPr>
          <a:xfrm rot="5400000">
            <a:off x="664710" y="3379179"/>
            <a:ext cx="482700" cy="0"/>
          </a:xfrm>
          <a:prstGeom prst="straightConnector1">
            <a:avLst/>
          </a:prstGeom>
          <a:noFill/>
          <a:ln w="15875" cap="flat" cmpd="sng">
            <a:solidFill>
              <a:srgbClr val="A5AEBF"/>
            </a:solidFill>
            <a:prstDash val="solid"/>
            <a:miter lim="800000"/>
            <a:headEnd type="none" w="sm" len="sm"/>
            <a:tailEnd type="none" w="sm" len="sm"/>
          </a:ln>
        </p:spPr>
      </p:cxnSp>
      <p:cxnSp>
        <p:nvCxnSpPr>
          <p:cNvPr id="4984" name="Google Shape;4984;ga910c9af8b_1_1783"/>
          <p:cNvCxnSpPr/>
          <p:nvPr/>
        </p:nvCxnSpPr>
        <p:spPr>
          <a:xfrm rot="10800000">
            <a:off x="6094840" y="2526746"/>
            <a:ext cx="2400" cy="1054800"/>
          </a:xfrm>
          <a:prstGeom prst="straightConnector1">
            <a:avLst/>
          </a:prstGeom>
          <a:noFill/>
          <a:ln w="15875" cap="flat" cmpd="sng">
            <a:solidFill>
              <a:srgbClr val="A5AEBF"/>
            </a:solidFill>
            <a:prstDash val="solid"/>
            <a:miter lim="800000"/>
            <a:headEnd type="none" w="sm" len="sm"/>
            <a:tailEnd type="stealth" w="lg" len="lg"/>
          </a:ln>
        </p:spPr>
      </p:cxnSp>
      <p:sp>
        <p:nvSpPr>
          <p:cNvPr id="4986" name="Google Shape;4986;ga910c9af8b_1_1783"/>
          <p:cNvSpPr txBox="1"/>
          <p:nvPr/>
        </p:nvSpPr>
        <p:spPr>
          <a:xfrm>
            <a:off x="7710261" y="1114342"/>
            <a:ext cx="2438433" cy="1426031"/>
          </a:xfrm>
          <a:prstGeom prst="rect">
            <a:avLst/>
          </a:prstGeom>
          <a:noFill/>
          <a:ln>
            <a:noFill/>
          </a:ln>
        </p:spPr>
        <p:txBody>
          <a:bodyPr spcFirstLastPara="1" wrap="square" lIns="91425" tIns="45700" rIns="91425" bIns="45700" anchor="t" anchorCtr="0">
            <a:noAutofit/>
          </a:bodyPr>
          <a:lstStyle/>
          <a:p>
            <a:pPr eaLnBrk="1" fontAlgn="auto" hangingPunct="1">
              <a:spcBef>
                <a:spcPts val="0"/>
              </a:spcBef>
              <a:spcAft>
                <a:spcPts val="0"/>
              </a:spcAft>
              <a:buClr>
                <a:srgbClr val="000000"/>
              </a:buClr>
              <a:buSzPts val="1200"/>
              <a:defRPr/>
            </a:pPr>
            <a:r>
              <a:rPr lang="en-US" sz="1200" kern="0">
                <a:solidFill>
                  <a:srgbClr val="000000"/>
                </a:solidFill>
                <a:latin typeface="Arial"/>
                <a:ea typeface="Arial"/>
                <a:cs typeface="Arial"/>
                <a:sym typeface="Arial"/>
              </a:rPr>
              <a:t>SaaS/On-Prem Controller</a:t>
            </a:r>
            <a:endParaRPr sz="1400" kern="0">
              <a:solidFill>
                <a:srgbClr val="000000"/>
              </a:solidFill>
              <a:latin typeface="Arial"/>
              <a:ea typeface="Arial"/>
              <a:cs typeface="Arial"/>
              <a:sym typeface="Arial"/>
            </a:endParaRPr>
          </a:p>
          <a:p>
            <a:pPr eaLnBrk="1" fontAlgn="auto" hangingPunct="1">
              <a:spcBef>
                <a:spcPts val="800"/>
              </a:spcBef>
              <a:spcAft>
                <a:spcPts val="0"/>
              </a:spcAft>
              <a:buClr>
                <a:srgbClr val="000000"/>
              </a:buClr>
              <a:buSzPts val="1200"/>
              <a:defRPr/>
            </a:pPr>
            <a:r>
              <a:rPr lang="en-US" sz="1200" kern="0">
                <a:solidFill>
                  <a:srgbClr val="000000"/>
                </a:solidFill>
                <a:latin typeface="Arial"/>
                <a:ea typeface="Arial"/>
                <a:cs typeface="Arial"/>
                <a:sym typeface="Arial"/>
              </a:rPr>
              <a:t>User Interface &amp; Reporting</a:t>
            </a:r>
            <a:endParaRPr sz="1400" kern="0">
              <a:solidFill>
                <a:srgbClr val="000000"/>
              </a:solidFill>
              <a:latin typeface="Arial"/>
              <a:ea typeface="Arial"/>
              <a:cs typeface="Arial"/>
              <a:sym typeface="Arial"/>
            </a:endParaRPr>
          </a:p>
          <a:p>
            <a:pPr eaLnBrk="1" fontAlgn="auto" hangingPunct="1">
              <a:spcBef>
                <a:spcPts val="800"/>
              </a:spcBef>
              <a:spcAft>
                <a:spcPts val="0"/>
              </a:spcAft>
              <a:buClr>
                <a:srgbClr val="000000"/>
              </a:buClr>
              <a:buSzPts val="1200"/>
              <a:defRPr/>
            </a:pPr>
            <a:r>
              <a:rPr lang="en-US" sz="1200" kern="0">
                <a:solidFill>
                  <a:srgbClr val="000000"/>
                </a:solidFill>
                <a:latin typeface="Arial"/>
                <a:ea typeface="Arial"/>
                <a:cs typeface="Arial"/>
                <a:sym typeface="Arial"/>
              </a:rPr>
              <a:t>Correlated transaction view</a:t>
            </a:r>
            <a:endParaRPr sz="1400" kern="0">
              <a:solidFill>
                <a:srgbClr val="000000"/>
              </a:solidFill>
              <a:latin typeface="Arial"/>
              <a:ea typeface="Arial"/>
              <a:cs typeface="Arial"/>
              <a:sym typeface="Arial"/>
            </a:endParaRPr>
          </a:p>
          <a:p>
            <a:pPr eaLnBrk="1" fontAlgn="auto" hangingPunct="1">
              <a:spcBef>
                <a:spcPts val="800"/>
              </a:spcBef>
              <a:spcAft>
                <a:spcPts val="0"/>
              </a:spcAft>
              <a:buClr>
                <a:srgbClr val="000000"/>
              </a:buClr>
              <a:buSzPts val="1200"/>
              <a:defRPr/>
            </a:pPr>
            <a:r>
              <a:rPr lang="en-US" sz="1200" kern="0">
                <a:solidFill>
                  <a:srgbClr val="000000"/>
                </a:solidFill>
                <a:latin typeface="Arial"/>
                <a:ea typeface="Arial"/>
                <a:cs typeface="Arial"/>
                <a:sym typeface="Arial"/>
              </a:rPr>
              <a:t>No code changes required</a:t>
            </a:r>
            <a:endParaRPr sz="1400" kern="0">
              <a:solidFill>
                <a:srgbClr val="000000"/>
              </a:solidFill>
              <a:latin typeface="Arial"/>
              <a:ea typeface="Arial"/>
              <a:cs typeface="Arial"/>
              <a:sym typeface="Arial"/>
            </a:endParaRPr>
          </a:p>
          <a:p>
            <a:pPr eaLnBrk="1" fontAlgn="auto" hangingPunct="1">
              <a:spcBef>
                <a:spcPts val="800"/>
              </a:spcBef>
              <a:spcAft>
                <a:spcPts val="0"/>
              </a:spcAft>
              <a:buClr>
                <a:srgbClr val="000000"/>
              </a:buClr>
              <a:buSzPts val="1200"/>
              <a:defRPr/>
            </a:pPr>
            <a:r>
              <a:rPr lang="en-US" sz="1200" kern="0">
                <a:solidFill>
                  <a:srgbClr val="000000"/>
                </a:solidFill>
                <a:latin typeface="Arial"/>
                <a:ea typeface="Arial"/>
                <a:cs typeface="Arial"/>
                <a:sym typeface="Arial"/>
              </a:rPr>
              <a:t>&lt;Low overhead in production</a:t>
            </a:r>
            <a:endParaRPr sz="1400" kern="0">
              <a:solidFill>
                <a:srgbClr val="000000"/>
              </a:solidFill>
              <a:latin typeface="Arial"/>
              <a:ea typeface="Arial"/>
              <a:cs typeface="Arial"/>
              <a:sym typeface="Arial"/>
            </a:endParaRPr>
          </a:p>
        </p:txBody>
      </p:sp>
      <p:sp>
        <p:nvSpPr>
          <p:cNvPr id="4987" name="Google Shape;4987;ga910c9af8b_1_1783"/>
          <p:cNvSpPr/>
          <p:nvPr/>
        </p:nvSpPr>
        <p:spPr>
          <a:xfrm>
            <a:off x="7476954" y="1470493"/>
            <a:ext cx="146191" cy="146191"/>
          </a:xfrm>
          <a:prstGeom prst="ellipse">
            <a:avLst/>
          </a:prstGeom>
          <a:solidFill>
            <a:schemeClr val="accent3"/>
          </a:solidFill>
          <a:ln>
            <a:noFill/>
          </a:ln>
        </p:spPr>
        <p:txBody>
          <a:bodyPr spcFirstLastPara="1" wrap="square" lIns="91425" tIns="45700" rIns="91425" bIns="45700" anchor="ctr" anchorCtr="0">
            <a:noAutofit/>
          </a:bodyPr>
          <a:lstStyle/>
          <a:p>
            <a:pPr algn="ctr" eaLnBrk="1" fontAlgn="auto" hangingPunct="1">
              <a:spcBef>
                <a:spcPts val="0"/>
              </a:spcBef>
              <a:spcAft>
                <a:spcPts val="0"/>
              </a:spcAft>
              <a:buClr>
                <a:srgbClr val="19212B"/>
              </a:buClr>
              <a:buSzPts val="1800"/>
              <a:defRPr/>
            </a:pPr>
            <a:endParaRPr kern="0">
              <a:solidFill>
                <a:srgbClr val="E3E7EC"/>
              </a:solidFill>
              <a:latin typeface="Arial"/>
              <a:ea typeface="Arial"/>
              <a:cs typeface="Arial"/>
              <a:sym typeface="Arial"/>
            </a:endParaRPr>
          </a:p>
        </p:txBody>
      </p:sp>
      <p:sp>
        <p:nvSpPr>
          <p:cNvPr id="4988" name="Google Shape;4988;ga910c9af8b_1_1783"/>
          <p:cNvSpPr/>
          <p:nvPr/>
        </p:nvSpPr>
        <p:spPr>
          <a:xfrm>
            <a:off x="7476954" y="2035397"/>
            <a:ext cx="146191" cy="146191"/>
          </a:xfrm>
          <a:prstGeom prst="ellipse">
            <a:avLst/>
          </a:prstGeom>
          <a:solidFill>
            <a:schemeClr val="accent3"/>
          </a:solidFill>
          <a:ln>
            <a:noFill/>
          </a:ln>
        </p:spPr>
        <p:txBody>
          <a:bodyPr spcFirstLastPara="1" wrap="square" lIns="91425" tIns="45700" rIns="91425" bIns="45700" anchor="ctr" anchorCtr="0">
            <a:noAutofit/>
          </a:bodyPr>
          <a:lstStyle/>
          <a:p>
            <a:pPr algn="ctr" eaLnBrk="1" fontAlgn="auto" hangingPunct="1">
              <a:spcBef>
                <a:spcPts val="0"/>
              </a:spcBef>
              <a:spcAft>
                <a:spcPts val="0"/>
              </a:spcAft>
              <a:buClr>
                <a:srgbClr val="19212B"/>
              </a:buClr>
              <a:buSzPts val="1800"/>
              <a:defRPr/>
            </a:pPr>
            <a:endParaRPr kern="0">
              <a:solidFill>
                <a:srgbClr val="E3E7EC"/>
              </a:solidFill>
              <a:latin typeface="Arial"/>
              <a:ea typeface="Arial"/>
              <a:cs typeface="Arial"/>
              <a:sym typeface="Arial"/>
            </a:endParaRPr>
          </a:p>
        </p:txBody>
      </p:sp>
      <p:sp>
        <p:nvSpPr>
          <p:cNvPr id="4989" name="Google Shape;4989;ga910c9af8b_1_1783"/>
          <p:cNvSpPr txBox="1"/>
          <p:nvPr/>
        </p:nvSpPr>
        <p:spPr>
          <a:xfrm>
            <a:off x="179439" y="4390348"/>
            <a:ext cx="1453200" cy="276900"/>
          </a:xfrm>
          <a:prstGeom prst="rect">
            <a:avLst/>
          </a:prstGeom>
          <a:noFill/>
          <a:ln>
            <a:noFill/>
          </a:ln>
        </p:spPr>
        <p:txBody>
          <a:bodyPr spcFirstLastPara="1" wrap="square" lIns="91425" tIns="45700" rIns="91425" bIns="45700" anchor="t" anchorCtr="0">
            <a:noAutofit/>
          </a:bodyPr>
          <a:lstStyle/>
          <a:p>
            <a:pPr algn="ctr" eaLnBrk="1" fontAlgn="auto" hangingPunct="1">
              <a:spcBef>
                <a:spcPts val="0"/>
              </a:spcBef>
              <a:spcAft>
                <a:spcPts val="0"/>
              </a:spcAft>
              <a:buClr>
                <a:srgbClr val="4E3EB1"/>
              </a:buClr>
              <a:buSzPts val="1200"/>
              <a:defRPr/>
            </a:pPr>
            <a:r>
              <a:rPr lang="en-US" sz="1200" kern="0">
                <a:solidFill>
                  <a:srgbClr val="4E3EB1"/>
                </a:solidFill>
                <a:latin typeface="Arial"/>
                <a:ea typeface="Arial"/>
                <a:cs typeface="Arial"/>
                <a:sym typeface="Arial"/>
              </a:rPr>
              <a:t>End User Agent</a:t>
            </a:r>
            <a:endParaRPr sz="1400" kern="0">
              <a:solidFill>
                <a:srgbClr val="000000"/>
              </a:solidFill>
              <a:latin typeface="Arial"/>
              <a:ea typeface="Arial"/>
              <a:cs typeface="Arial"/>
              <a:sym typeface="Arial"/>
            </a:endParaRPr>
          </a:p>
        </p:txBody>
      </p:sp>
      <p:sp>
        <p:nvSpPr>
          <p:cNvPr id="4990" name="Google Shape;4990;ga910c9af8b_1_1783"/>
          <p:cNvSpPr txBox="1"/>
          <p:nvPr/>
        </p:nvSpPr>
        <p:spPr>
          <a:xfrm>
            <a:off x="179439" y="4621666"/>
            <a:ext cx="1453200" cy="246300"/>
          </a:xfrm>
          <a:prstGeom prst="rect">
            <a:avLst/>
          </a:prstGeom>
          <a:noFill/>
          <a:ln>
            <a:noFill/>
          </a:ln>
        </p:spPr>
        <p:txBody>
          <a:bodyPr spcFirstLastPara="1" wrap="square" lIns="91425" tIns="45700" rIns="91425" bIns="45700" anchor="t" anchorCtr="0">
            <a:noAutofit/>
          </a:bodyPr>
          <a:lstStyle/>
          <a:p>
            <a:pPr algn="ctr" eaLnBrk="1" fontAlgn="auto" hangingPunct="1">
              <a:spcBef>
                <a:spcPts val="0"/>
              </a:spcBef>
              <a:spcAft>
                <a:spcPts val="0"/>
              </a:spcAft>
              <a:buClr>
                <a:srgbClr val="19212B"/>
              </a:buClr>
              <a:buSzPts val="1000"/>
              <a:defRPr/>
            </a:pPr>
            <a:r>
              <a:rPr lang="en-US" sz="1000" kern="0">
                <a:solidFill>
                  <a:srgbClr val="19212B"/>
                </a:solidFill>
                <a:latin typeface="Arial"/>
                <a:ea typeface="Arial"/>
                <a:cs typeface="Arial"/>
                <a:sym typeface="Arial"/>
              </a:rPr>
              <a:t>Browser / Mobile / IoT</a:t>
            </a:r>
            <a:endParaRPr sz="1400" kern="0">
              <a:solidFill>
                <a:srgbClr val="000000"/>
              </a:solidFill>
              <a:latin typeface="Arial"/>
              <a:ea typeface="Arial"/>
              <a:cs typeface="Arial"/>
              <a:sym typeface="Arial"/>
            </a:endParaRPr>
          </a:p>
        </p:txBody>
      </p:sp>
      <p:sp>
        <p:nvSpPr>
          <p:cNvPr id="4991" name="Google Shape;4991;ga910c9af8b_1_1783"/>
          <p:cNvSpPr/>
          <p:nvPr/>
        </p:nvSpPr>
        <p:spPr>
          <a:xfrm>
            <a:off x="290384" y="2952024"/>
            <a:ext cx="1231500" cy="403800"/>
          </a:xfrm>
          <a:prstGeom prst="rect">
            <a:avLst/>
          </a:prstGeom>
          <a:solidFill>
            <a:schemeClr val="lt1"/>
          </a:solidFill>
          <a:ln>
            <a:noFill/>
          </a:ln>
          <a:effectLst>
            <a:outerShdw blurRad="190500" sx="101000" sy="101000" algn="ctr" rotWithShape="0">
              <a:srgbClr val="718CAE">
                <a:alpha val="20000"/>
              </a:srgbClr>
            </a:outerShdw>
          </a:effectLst>
        </p:spPr>
        <p:txBody>
          <a:bodyPr spcFirstLastPara="1" wrap="square" lIns="91425" tIns="45700" rIns="91425" bIns="45700" anchor="ctr" anchorCtr="0">
            <a:noAutofit/>
          </a:bodyPr>
          <a:lstStyle/>
          <a:p>
            <a:pPr algn="ctr" eaLnBrk="1" fontAlgn="auto" hangingPunct="1">
              <a:spcBef>
                <a:spcPts val="0"/>
              </a:spcBef>
              <a:spcAft>
                <a:spcPts val="0"/>
              </a:spcAft>
              <a:buClr>
                <a:srgbClr val="19212B"/>
              </a:buClr>
              <a:buSzPts val="1000"/>
              <a:defRPr/>
            </a:pPr>
            <a:r>
              <a:rPr lang="en-US" sz="1000" kern="0">
                <a:solidFill>
                  <a:srgbClr val="19212B"/>
                </a:solidFill>
                <a:latin typeface="Arial"/>
                <a:ea typeface="Arial"/>
                <a:cs typeface="Arial"/>
                <a:sym typeface="Arial"/>
              </a:rPr>
              <a:t>One-Way HTTP/S</a:t>
            </a:r>
            <a:endParaRPr sz="1400" kern="0">
              <a:solidFill>
                <a:srgbClr val="000000"/>
              </a:solidFill>
              <a:latin typeface="Arial"/>
              <a:ea typeface="Arial"/>
              <a:cs typeface="Arial"/>
              <a:sym typeface="Arial"/>
            </a:endParaRPr>
          </a:p>
        </p:txBody>
      </p:sp>
      <p:sp>
        <p:nvSpPr>
          <p:cNvPr id="4992" name="Google Shape;4992;ga910c9af8b_1_1783"/>
          <p:cNvSpPr/>
          <p:nvPr/>
        </p:nvSpPr>
        <p:spPr>
          <a:xfrm>
            <a:off x="3699160" y="2952024"/>
            <a:ext cx="1288500" cy="403800"/>
          </a:xfrm>
          <a:prstGeom prst="rect">
            <a:avLst/>
          </a:prstGeom>
          <a:solidFill>
            <a:schemeClr val="lt1"/>
          </a:solidFill>
          <a:ln>
            <a:noFill/>
          </a:ln>
          <a:effectLst>
            <a:outerShdw blurRad="190500" sx="101000" sy="101000" algn="ctr" rotWithShape="0">
              <a:srgbClr val="718CAE">
                <a:alpha val="20000"/>
              </a:srgbClr>
            </a:outerShdw>
          </a:effectLst>
        </p:spPr>
        <p:txBody>
          <a:bodyPr spcFirstLastPara="1" wrap="square" lIns="91425" tIns="45700" rIns="91425" bIns="45700" anchor="ctr" anchorCtr="0">
            <a:noAutofit/>
          </a:bodyPr>
          <a:lstStyle/>
          <a:p>
            <a:pPr algn="ctr" eaLnBrk="1" fontAlgn="auto" hangingPunct="1">
              <a:spcBef>
                <a:spcPts val="0"/>
              </a:spcBef>
              <a:spcAft>
                <a:spcPts val="0"/>
              </a:spcAft>
              <a:buClr>
                <a:srgbClr val="19212B"/>
              </a:buClr>
              <a:buSzPts val="1000"/>
              <a:defRPr/>
            </a:pPr>
            <a:r>
              <a:rPr lang="en-US" sz="1000" kern="0">
                <a:solidFill>
                  <a:srgbClr val="19212B"/>
                </a:solidFill>
                <a:latin typeface="Arial"/>
                <a:ea typeface="Arial"/>
                <a:cs typeface="Arial"/>
                <a:sym typeface="Arial"/>
              </a:rPr>
              <a:t>One-Way HTTP/S</a:t>
            </a:r>
            <a:endParaRPr sz="1400" kern="0">
              <a:solidFill>
                <a:srgbClr val="000000"/>
              </a:solidFill>
              <a:latin typeface="Arial"/>
              <a:ea typeface="Arial"/>
              <a:cs typeface="Arial"/>
              <a:sym typeface="Arial"/>
            </a:endParaRPr>
          </a:p>
        </p:txBody>
      </p:sp>
      <p:sp>
        <p:nvSpPr>
          <p:cNvPr id="4993" name="Google Shape;4993;ga910c9af8b_1_1783"/>
          <p:cNvSpPr/>
          <p:nvPr/>
        </p:nvSpPr>
        <p:spPr>
          <a:xfrm>
            <a:off x="5474235" y="2952024"/>
            <a:ext cx="1231500" cy="403800"/>
          </a:xfrm>
          <a:prstGeom prst="rect">
            <a:avLst/>
          </a:prstGeom>
          <a:solidFill>
            <a:schemeClr val="lt1"/>
          </a:solidFill>
          <a:ln>
            <a:noFill/>
          </a:ln>
          <a:effectLst>
            <a:outerShdw blurRad="190500" sx="101000" sy="101000" algn="ctr" rotWithShape="0">
              <a:srgbClr val="718CAE">
                <a:alpha val="20000"/>
              </a:srgbClr>
            </a:outerShdw>
          </a:effectLst>
        </p:spPr>
        <p:txBody>
          <a:bodyPr spcFirstLastPara="1" wrap="square" lIns="91425" tIns="45700" rIns="91425" bIns="45700" anchor="ctr" anchorCtr="0">
            <a:noAutofit/>
          </a:bodyPr>
          <a:lstStyle/>
          <a:p>
            <a:pPr algn="ctr" eaLnBrk="1" fontAlgn="auto" hangingPunct="1">
              <a:spcBef>
                <a:spcPts val="0"/>
              </a:spcBef>
              <a:spcAft>
                <a:spcPts val="0"/>
              </a:spcAft>
              <a:buClr>
                <a:srgbClr val="19212B"/>
              </a:buClr>
              <a:buSzPts val="1000"/>
              <a:defRPr/>
            </a:pPr>
            <a:r>
              <a:rPr lang="en-US" sz="1000" kern="0">
                <a:solidFill>
                  <a:srgbClr val="19212B"/>
                </a:solidFill>
                <a:latin typeface="Arial"/>
                <a:ea typeface="Arial"/>
                <a:cs typeface="Arial"/>
                <a:sym typeface="Arial"/>
              </a:rPr>
              <a:t>One-Way HTTP/S</a:t>
            </a:r>
            <a:endParaRPr sz="1400" kern="0">
              <a:solidFill>
                <a:srgbClr val="000000"/>
              </a:solidFill>
              <a:latin typeface="Arial"/>
              <a:ea typeface="Arial"/>
              <a:cs typeface="Arial"/>
              <a:sym typeface="Arial"/>
            </a:endParaRPr>
          </a:p>
        </p:txBody>
      </p:sp>
      <p:sp>
        <p:nvSpPr>
          <p:cNvPr id="4994" name="Google Shape;4994;ga910c9af8b_1_1783"/>
          <p:cNvSpPr/>
          <p:nvPr/>
        </p:nvSpPr>
        <p:spPr>
          <a:xfrm>
            <a:off x="7291275" y="2952024"/>
            <a:ext cx="1131300" cy="403800"/>
          </a:xfrm>
          <a:prstGeom prst="rect">
            <a:avLst/>
          </a:prstGeom>
          <a:solidFill>
            <a:schemeClr val="lt1"/>
          </a:solidFill>
          <a:ln>
            <a:noFill/>
          </a:ln>
          <a:effectLst>
            <a:outerShdw blurRad="190500" sx="101000" sy="101000" algn="ctr" rotWithShape="0">
              <a:srgbClr val="718CAE">
                <a:alpha val="20000"/>
              </a:srgbClr>
            </a:outerShdw>
          </a:effectLst>
        </p:spPr>
        <p:txBody>
          <a:bodyPr spcFirstLastPara="1" wrap="square" lIns="91425" tIns="45700" rIns="91425" bIns="45700" anchor="ctr" anchorCtr="0">
            <a:noAutofit/>
          </a:bodyPr>
          <a:lstStyle/>
          <a:p>
            <a:pPr algn="ctr" eaLnBrk="1" fontAlgn="auto" hangingPunct="1">
              <a:spcBef>
                <a:spcPts val="0"/>
              </a:spcBef>
              <a:spcAft>
                <a:spcPts val="0"/>
              </a:spcAft>
              <a:buClr>
                <a:srgbClr val="19212B"/>
              </a:buClr>
              <a:buSzPts val="1000"/>
              <a:defRPr/>
            </a:pPr>
            <a:r>
              <a:rPr lang="en-US" sz="1000" kern="0">
                <a:solidFill>
                  <a:srgbClr val="19212B"/>
                </a:solidFill>
                <a:latin typeface="Arial"/>
                <a:ea typeface="Arial"/>
                <a:cs typeface="Arial"/>
                <a:sym typeface="Arial"/>
              </a:rPr>
              <a:t>Remote JDBC</a:t>
            </a:r>
            <a:endParaRPr sz="1400" kern="0">
              <a:solidFill>
                <a:srgbClr val="000000"/>
              </a:solidFill>
              <a:latin typeface="Arial"/>
              <a:ea typeface="Arial"/>
              <a:cs typeface="Arial"/>
              <a:sym typeface="Arial"/>
            </a:endParaRPr>
          </a:p>
        </p:txBody>
      </p:sp>
      <p:sp>
        <p:nvSpPr>
          <p:cNvPr id="4995" name="Google Shape;4995;ga910c9af8b_1_1783"/>
          <p:cNvSpPr txBox="1"/>
          <p:nvPr/>
        </p:nvSpPr>
        <p:spPr>
          <a:xfrm>
            <a:off x="3463388" y="4390348"/>
            <a:ext cx="1760100" cy="276900"/>
          </a:xfrm>
          <a:prstGeom prst="rect">
            <a:avLst/>
          </a:prstGeom>
          <a:noFill/>
          <a:ln>
            <a:noFill/>
          </a:ln>
        </p:spPr>
        <p:txBody>
          <a:bodyPr spcFirstLastPara="1" wrap="square" lIns="91425" tIns="45700" rIns="91425" bIns="45700" anchor="t" anchorCtr="0">
            <a:noAutofit/>
          </a:bodyPr>
          <a:lstStyle/>
          <a:p>
            <a:pPr algn="ctr" eaLnBrk="1" fontAlgn="auto" hangingPunct="1">
              <a:spcBef>
                <a:spcPts val="0"/>
              </a:spcBef>
              <a:spcAft>
                <a:spcPts val="0"/>
              </a:spcAft>
              <a:buClr>
                <a:srgbClr val="4E3EB1"/>
              </a:buClr>
              <a:buSzPts val="1200"/>
              <a:defRPr/>
            </a:pPr>
            <a:r>
              <a:rPr lang="en-US" sz="1200" kern="0" dirty="0">
                <a:solidFill>
                  <a:srgbClr val="4E3EB1"/>
                </a:solidFill>
                <a:latin typeface="Arial"/>
                <a:ea typeface="Arial"/>
                <a:cs typeface="Arial"/>
                <a:sym typeface="Arial"/>
              </a:rPr>
              <a:t>Application Agent</a:t>
            </a:r>
            <a:endParaRPr sz="1400" kern="0" dirty="0">
              <a:solidFill>
                <a:srgbClr val="000000"/>
              </a:solidFill>
              <a:latin typeface="Arial"/>
              <a:ea typeface="Arial"/>
              <a:cs typeface="Arial"/>
              <a:sym typeface="Arial"/>
            </a:endParaRPr>
          </a:p>
        </p:txBody>
      </p:sp>
      <p:sp>
        <p:nvSpPr>
          <p:cNvPr id="4996" name="Google Shape;4996;ga910c9af8b_1_1783"/>
          <p:cNvSpPr txBox="1"/>
          <p:nvPr/>
        </p:nvSpPr>
        <p:spPr>
          <a:xfrm>
            <a:off x="3600704" y="4621666"/>
            <a:ext cx="1485300" cy="708000"/>
          </a:xfrm>
          <a:prstGeom prst="rect">
            <a:avLst/>
          </a:prstGeom>
          <a:noFill/>
          <a:ln>
            <a:noFill/>
          </a:ln>
        </p:spPr>
        <p:txBody>
          <a:bodyPr spcFirstLastPara="1" wrap="square" lIns="91425" tIns="45700" rIns="91425" bIns="45700" anchor="t" anchorCtr="0">
            <a:noAutofit/>
          </a:bodyPr>
          <a:lstStyle/>
          <a:p>
            <a:pPr algn="ctr" eaLnBrk="1" fontAlgn="auto" hangingPunct="1">
              <a:spcBef>
                <a:spcPts val="0"/>
              </a:spcBef>
              <a:spcAft>
                <a:spcPts val="0"/>
              </a:spcAft>
              <a:buClr>
                <a:srgbClr val="19212B"/>
              </a:buClr>
              <a:buSzPts val="1000"/>
              <a:defRPr/>
            </a:pPr>
            <a:r>
              <a:rPr lang="en-US" sz="1000" kern="0" dirty="0">
                <a:solidFill>
                  <a:srgbClr val="19212B"/>
                </a:solidFill>
                <a:latin typeface="Arial"/>
                <a:ea typeface="Arial"/>
                <a:cs typeface="Arial"/>
                <a:sym typeface="Arial"/>
              </a:rPr>
              <a:t>Java  .NET. PHP</a:t>
            </a:r>
            <a:br>
              <a:rPr lang="en-US" sz="1000" kern="0" dirty="0">
                <a:solidFill>
                  <a:srgbClr val="19212B"/>
                </a:solidFill>
                <a:latin typeface="Arial"/>
                <a:ea typeface="Arial"/>
                <a:cs typeface="Arial"/>
                <a:sym typeface="Arial"/>
              </a:rPr>
            </a:br>
            <a:r>
              <a:rPr lang="en-US" sz="1000" kern="0" dirty="0">
                <a:solidFill>
                  <a:srgbClr val="19212B"/>
                </a:solidFill>
                <a:latin typeface="Arial"/>
                <a:ea typeface="Arial"/>
                <a:cs typeface="Arial"/>
                <a:sym typeface="Arial"/>
              </a:rPr>
              <a:t>Node.js  C++  Python</a:t>
            </a:r>
            <a:br>
              <a:rPr lang="en-US" sz="1000" kern="0" dirty="0">
                <a:solidFill>
                  <a:srgbClr val="19212B"/>
                </a:solidFill>
                <a:latin typeface="Arial"/>
                <a:ea typeface="Arial"/>
                <a:cs typeface="Arial"/>
                <a:sym typeface="Arial"/>
              </a:rPr>
            </a:br>
            <a:r>
              <a:rPr lang="en-US" sz="1000" kern="0" dirty="0">
                <a:solidFill>
                  <a:srgbClr val="19212B"/>
                </a:solidFill>
                <a:latin typeface="Arial"/>
                <a:ea typeface="Arial"/>
                <a:cs typeface="Arial"/>
                <a:sym typeface="Arial"/>
              </a:rPr>
              <a:t>Go  Extensions</a:t>
            </a:r>
            <a:endParaRPr sz="1400" kern="0" dirty="0">
              <a:solidFill>
                <a:srgbClr val="000000"/>
              </a:solidFill>
              <a:latin typeface="Arial"/>
              <a:ea typeface="Arial"/>
              <a:cs typeface="Arial"/>
              <a:sym typeface="Arial"/>
            </a:endParaRPr>
          </a:p>
          <a:p>
            <a:pPr algn="ctr" eaLnBrk="1" fontAlgn="auto" hangingPunct="1">
              <a:spcBef>
                <a:spcPts val="0"/>
              </a:spcBef>
              <a:spcAft>
                <a:spcPts val="0"/>
              </a:spcAft>
              <a:buClr>
                <a:srgbClr val="19212B"/>
              </a:buClr>
              <a:buSzPts val="1000"/>
              <a:defRPr/>
            </a:pPr>
            <a:r>
              <a:rPr lang="en-US" sz="1000" kern="0" dirty="0">
                <a:solidFill>
                  <a:srgbClr val="19212B"/>
                </a:solidFill>
                <a:latin typeface="Arial"/>
                <a:ea typeface="Arial"/>
                <a:cs typeface="Arial"/>
                <a:sym typeface="Arial"/>
              </a:rPr>
              <a:t>SAP</a:t>
            </a:r>
            <a:endParaRPr sz="1400" kern="0" dirty="0">
              <a:solidFill>
                <a:srgbClr val="000000"/>
              </a:solidFill>
              <a:latin typeface="Arial"/>
              <a:ea typeface="Arial"/>
              <a:cs typeface="Arial"/>
              <a:sym typeface="Arial"/>
            </a:endParaRPr>
          </a:p>
        </p:txBody>
      </p:sp>
      <p:grpSp>
        <p:nvGrpSpPr>
          <p:cNvPr id="4997" name="Google Shape;4997;ga910c9af8b_1_1783"/>
          <p:cNvGrpSpPr/>
          <p:nvPr/>
        </p:nvGrpSpPr>
        <p:grpSpPr>
          <a:xfrm>
            <a:off x="540485" y="3793424"/>
            <a:ext cx="731150" cy="418558"/>
            <a:chOff x="1222409" y="4520289"/>
            <a:chExt cx="731150" cy="418558"/>
          </a:xfrm>
        </p:grpSpPr>
        <p:pic>
          <p:nvPicPr>
            <p:cNvPr id="4998" name="Google Shape;4998;ga910c9af8b_1_178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789338" y="4616721"/>
              <a:ext cx="164221" cy="322126"/>
            </a:xfrm>
            <a:prstGeom prst="rect">
              <a:avLst/>
            </a:prstGeom>
            <a:noFill/>
            <a:ln>
              <a:noFill/>
            </a:ln>
          </p:spPr>
        </p:pic>
        <p:pic>
          <p:nvPicPr>
            <p:cNvPr id="4999" name="Google Shape;4999;ga910c9af8b_1_178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22409" y="4520289"/>
              <a:ext cx="515148" cy="418558"/>
            </a:xfrm>
            <a:prstGeom prst="rect">
              <a:avLst/>
            </a:prstGeom>
            <a:noFill/>
            <a:ln>
              <a:noFill/>
            </a:ln>
          </p:spPr>
        </p:pic>
      </p:grpSp>
      <p:pic>
        <p:nvPicPr>
          <p:cNvPr id="5000" name="Google Shape;5000;ga910c9af8b_1_178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941467" y="3806224"/>
            <a:ext cx="296898" cy="405758"/>
          </a:xfrm>
          <a:prstGeom prst="rect">
            <a:avLst/>
          </a:prstGeom>
          <a:noFill/>
          <a:ln>
            <a:noFill/>
          </a:ln>
        </p:spPr>
      </p:pic>
      <p:pic>
        <p:nvPicPr>
          <p:cNvPr id="5001" name="Google Shape;5001;ga910c9af8b_1_178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7710293" y="3838700"/>
            <a:ext cx="293294" cy="373283"/>
          </a:xfrm>
          <a:prstGeom prst="rect">
            <a:avLst/>
          </a:prstGeom>
          <a:noFill/>
          <a:ln>
            <a:noFill/>
          </a:ln>
        </p:spPr>
      </p:pic>
      <p:pic>
        <p:nvPicPr>
          <p:cNvPr id="5002" name="Google Shape;5002;ga910c9af8b_1_178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130099" y="3865362"/>
            <a:ext cx="426609" cy="346620"/>
          </a:xfrm>
          <a:prstGeom prst="rect">
            <a:avLst/>
          </a:prstGeom>
          <a:noFill/>
          <a:ln>
            <a:noFill/>
          </a:ln>
        </p:spPr>
      </p:pic>
      <p:pic>
        <p:nvPicPr>
          <p:cNvPr id="5003" name="Google Shape;5003;ga910c9af8b_1_178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5841346" y="1292881"/>
            <a:ext cx="509314" cy="509312"/>
          </a:xfrm>
          <a:prstGeom prst="rect">
            <a:avLst/>
          </a:prstGeom>
          <a:noFill/>
          <a:ln>
            <a:noFill/>
          </a:ln>
        </p:spPr>
      </p:pic>
      <p:sp>
        <p:nvSpPr>
          <p:cNvPr id="5004" name="Google Shape;5004;ga910c9af8b_1_1783"/>
          <p:cNvSpPr/>
          <p:nvPr/>
        </p:nvSpPr>
        <p:spPr>
          <a:xfrm>
            <a:off x="7476953" y="1191863"/>
            <a:ext cx="146191" cy="146191"/>
          </a:xfrm>
          <a:prstGeom prst="ellipse">
            <a:avLst/>
          </a:prstGeom>
          <a:solidFill>
            <a:schemeClr val="accent3"/>
          </a:solidFill>
          <a:ln>
            <a:noFill/>
          </a:ln>
        </p:spPr>
        <p:txBody>
          <a:bodyPr spcFirstLastPara="1" wrap="square" lIns="91425" tIns="45700" rIns="91425" bIns="45700" anchor="ctr" anchorCtr="0">
            <a:noAutofit/>
          </a:bodyPr>
          <a:lstStyle/>
          <a:p>
            <a:pPr algn="ctr" eaLnBrk="1" fontAlgn="auto" hangingPunct="1">
              <a:spcBef>
                <a:spcPts val="0"/>
              </a:spcBef>
              <a:spcAft>
                <a:spcPts val="0"/>
              </a:spcAft>
              <a:buClr>
                <a:srgbClr val="19212B"/>
              </a:buClr>
              <a:buSzPts val="1800"/>
              <a:defRPr/>
            </a:pPr>
            <a:endParaRPr kern="0">
              <a:solidFill>
                <a:srgbClr val="E3E7EC"/>
              </a:solidFill>
              <a:latin typeface="Arial"/>
              <a:ea typeface="Arial"/>
              <a:cs typeface="Arial"/>
              <a:sym typeface="Arial"/>
            </a:endParaRPr>
          </a:p>
        </p:txBody>
      </p:sp>
      <p:sp>
        <p:nvSpPr>
          <p:cNvPr id="5005" name="Google Shape;5005;ga910c9af8b_1_1783"/>
          <p:cNvSpPr/>
          <p:nvPr/>
        </p:nvSpPr>
        <p:spPr>
          <a:xfrm>
            <a:off x="7478755" y="1765352"/>
            <a:ext cx="146191" cy="146191"/>
          </a:xfrm>
          <a:prstGeom prst="ellipse">
            <a:avLst/>
          </a:prstGeom>
          <a:solidFill>
            <a:schemeClr val="accent3"/>
          </a:solidFill>
          <a:ln>
            <a:noFill/>
          </a:ln>
        </p:spPr>
        <p:txBody>
          <a:bodyPr spcFirstLastPara="1" wrap="square" lIns="91425" tIns="45700" rIns="91425" bIns="45700" anchor="ctr" anchorCtr="0">
            <a:noAutofit/>
          </a:bodyPr>
          <a:lstStyle/>
          <a:p>
            <a:pPr algn="ctr" eaLnBrk="1" fontAlgn="auto" hangingPunct="1">
              <a:spcBef>
                <a:spcPts val="0"/>
              </a:spcBef>
              <a:spcAft>
                <a:spcPts val="0"/>
              </a:spcAft>
              <a:buClr>
                <a:srgbClr val="19212B"/>
              </a:buClr>
              <a:buSzPts val="1800"/>
              <a:defRPr/>
            </a:pPr>
            <a:endParaRPr kern="0">
              <a:solidFill>
                <a:srgbClr val="E3E7EC"/>
              </a:solidFill>
              <a:latin typeface="Arial"/>
              <a:ea typeface="Arial"/>
              <a:cs typeface="Arial"/>
              <a:sym typeface="Arial"/>
            </a:endParaRPr>
          </a:p>
        </p:txBody>
      </p:sp>
      <p:sp>
        <p:nvSpPr>
          <p:cNvPr id="5006" name="Google Shape;5006;ga910c9af8b_1_1783"/>
          <p:cNvSpPr/>
          <p:nvPr/>
        </p:nvSpPr>
        <p:spPr>
          <a:xfrm>
            <a:off x="7476953" y="2329409"/>
            <a:ext cx="146191" cy="146191"/>
          </a:xfrm>
          <a:prstGeom prst="ellipse">
            <a:avLst/>
          </a:prstGeom>
          <a:solidFill>
            <a:schemeClr val="accent3"/>
          </a:solidFill>
          <a:ln>
            <a:noFill/>
          </a:ln>
        </p:spPr>
        <p:txBody>
          <a:bodyPr spcFirstLastPara="1" wrap="square" lIns="91425" tIns="45700" rIns="91425" bIns="45700" anchor="ctr" anchorCtr="0">
            <a:noAutofit/>
          </a:bodyPr>
          <a:lstStyle/>
          <a:p>
            <a:pPr algn="ctr" eaLnBrk="1" fontAlgn="auto" hangingPunct="1">
              <a:spcBef>
                <a:spcPts val="0"/>
              </a:spcBef>
              <a:spcAft>
                <a:spcPts val="0"/>
              </a:spcAft>
              <a:buClr>
                <a:srgbClr val="19212B"/>
              </a:buClr>
              <a:buSzPts val="1800"/>
              <a:defRPr/>
            </a:pPr>
            <a:endParaRPr kern="0">
              <a:solidFill>
                <a:srgbClr val="E3E7EC"/>
              </a:solidFill>
              <a:latin typeface="Arial"/>
              <a:ea typeface="Arial"/>
              <a:cs typeface="Arial"/>
              <a:sym typeface="Arial"/>
            </a:endParaRPr>
          </a:p>
        </p:txBody>
      </p:sp>
      <p:cxnSp>
        <p:nvCxnSpPr>
          <p:cNvPr id="5007" name="Google Shape;5007;ga910c9af8b_1_1783"/>
          <p:cNvCxnSpPr/>
          <p:nvPr/>
        </p:nvCxnSpPr>
        <p:spPr>
          <a:xfrm rot="5400000">
            <a:off x="2282329" y="3355909"/>
            <a:ext cx="482700" cy="0"/>
          </a:xfrm>
          <a:prstGeom prst="straightConnector1">
            <a:avLst/>
          </a:prstGeom>
          <a:noFill/>
          <a:ln w="15875" cap="flat" cmpd="sng">
            <a:solidFill>
              <a:srgbClr val="A5AEBF"/>
            </a:solidFill>
            <a:prstDash val="solid"/>
            <a:miter lim="800000"/>
            <a:headEnd type="none" w="sm" len="sm"/>
            <a:tailEnd type="none" w="sm" len="sm"/>
          </a:ln>
        </p:spPr>
      </p:cxnSp>
      <p:sp>
        <p:nvSpPr>
          <p:cNvPr id="5008" name="Google Shape;5008;ga910c9af8b_1_1783"/>
          <p:cNvSpPr/>
          <p:nvPr/>
        </p:nvSpPr>
        <p:spPr>
          <a:xfrm>
            <a:off x="1964373" y="2962723"/>
            <a:ext cx="1288500" cy="403800"/>
          </a:xfrm>
          <a:prstGeom prst="rect">
            <a:avLst/>
          </a:prstGeom>
          <a:solidFill>
            <a:schemeClr val="lt1"/>
          </a:solidFill>
          <a:ln>
            <a:noFill/>
          </a:ln>
          <a:effectLst>
            <a:outerShdw blurRad="190500" sx="101000" sy="101000" algn="ctr" rotWithShape="0">
              <a:srgbClr val="718CAE">
                <a:alpha val="20000"/>
              </a:srgbClr>
            </a:outerShdw>
          </a:effectLst>
        </p:spPr>
        <p:txBody>
          <a:bodyPr spcFirstLastPara="1" wrap="square" lIns="91425" tIns="45700" rIns="91425" bIns="45700" anchor="ctr" anchorCtr="0">
            <a:noAutofit/>
          </a:bodyPr>
          <a:lstStyle/>
          <a:p>
            <a:pPr algn="ctr" eaLnBrk="1" fontAlgn="auto" hangingPunct="1">
              <a:spcBef>
                <a:spcPts val="0"/>
              </a:spcBef>
              <a:spcAft>
                <a:spcPts val="0"/>
              </a:spcAft>
              <a:buClr>
                <a:srgbClr val="19212B"/>
              </a:buClr>
              <a:buSzPts val="1000"/>
              <a:defRPr/>
            </a:pPr>
            <a:r>
              <a:rPr lang="en-US" sz="1000" kern="0">
                <a:solidFill>
                  <a:srgbClr val="19212B"/>
                </a:solidFill>
                <a:latin typeface="Arial"/>
                <a:ea typeface="Arial"/>
                <a:cs typeface="Arial"/>
                <a:sym typeface="Arial"/>
              </a:rPr>
              <a:t>One-Way HTTP/S</a:t>
            </a:r>
            <a:endParaRPr sz="1400" kern="0">
              <a:solidFill>
                <a:srgbClr val="000000"/>
              </a:solidFill>
              <a:latin typeface="Arial"/>
              <a:ea typeface="Arial"/>
              <a:cs typeface="Arial"/>
              <a:sym typeface="Arial"/>
            </a:endParaRPr>
          </a:p>
        </p:txBody>
      </p:sp>
      <p:pic>
        <p:nvPicPr>
          <p:cNvPr id="5009" name="Google Shape;5009;ga910c9af8b_1_1783"/>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2286030" y="3788057"/>
            <a:ext cx="475296" cy="433358"/>
          </a:xfrm>
          <a:prstGeom prst="rect">
            <a:avLst/>
          </a:prstGeom>
          <a:noFill/>
          <a:ln>
            <a:noFill/>
          </a:ln>
        </p:spPr>
      </p:pic>
      <p:sp>
        <p:nvSpPr>
          <p:cNvPr id="5010" name="Google Shape;5010;ga910c9af8b_1_1783"/>
          <p:cNvSpPr txBox="1"/>
          <p:nvPr/>
        </p:nvSpPr>
        <p:spPr>
          <a:xfrm>
            <a:off x="1805794" y="4381517"/>
            <a:ext cx="1453200" cy="276900"/>
          </a:xfrm>
          <a:prstGeom prst="rect">
            <a:avLst/>
          </a:prstGeom>
          <a:noFill/>
          <a:ln>
            <a:noFill/>
          </a:ln>
        </p:spPr>
        <p:txBody>
          <a:bodyPr spcFirstLastPara="1" wrap="square" lIns="91425" tIns="45700" rIns="91425" bIns="45700" anchor="t" anchorCtr="0">
            <a:noAutofit/>
          </a:bodyPr>
          <a:lstStyle/>
          <a:p>
            <a:pPr algn="ctr" eaLnBrk="1" fontAlgn="auto" hangingPunct="1">
              <a:spcBef>
                <a:spcPts val="0"/>
              </a:spcBef>
              <a:spcAft>
                <a:spcPts val="0"/>
              </a:spcAft>
              <a:buClr>
                <a:srgbClr val="4E3EB1"/>
              </a:buClr>
              <a:buSzPts val="1200"/>
              <a:defRPr/>
            </a:pPr>
            <a:r>
              <a:rPr lang="en-US" sz="1200" kern="0">
                <a:solidFill>
                  <a:srgbClr val="4E3EB1"/>
                </a:solidFill>
                <a:latin typeface="Arial"/>
                <a:ea typeface="Arial"/>
                <a:cs typeface="Arial"/>
                <a:sym typeface="Arial"/>
              </a:rPr>
              <a:t>ThousandEyes</a:t>
            </a:r>
            <a:endParaRPr sz="1200" kern="0">
              <a:solidFill>
                <a:srgbClr val="4E3EB1"/>
              </a:solidFill>
              <a:latin typeface="Arial"/>
              <a:ea typeface="Arial"/>
              <a:cs typeface="Arial"/>
              <a:sym typeface="Arial"/>
            </a:endParaRPr>
          </a:p>
        </p:txBody>
      </p:sp>
      <p:sp>
        <p:nvSpPr>
          <p:cNvPr id="5011" name="Google Shape;5011;ga910c9af8b_1_1783"/>
          <p:cNvSpPr txBox="1"/>
          <p:nvPr/>
        </p:nvSpPr>
        <p:spPr>
          <a:xfrm>
            <a:off x="1788863" y="4621665"/>
            <a:ext cx="1453200" cy="400200"/>
          </a:xfrm>
          <a:prstGeom prst="rect">
            <a:avLst/>
          </a:prstGeom>
          <a:noFill/>
          <a:ln>
            <a:noFill/>
          </a:ln>
        </p:spPr>
        <p:txBody>
          <a:bodyPr spcFirstLastPara="1" wrap="square" lIns="91425" tIns="45700" rIns="91425" bIns="45700" anchor="t" anchorCtr="0">
            <a:noAutofit/>
          </a:bodyPr>
          <a:lstStyle/>
          <a:p>
            <a:pPr algn="ctr" eaLnBrk="1" fontAlgn="auto" hangingPunct="1">
              <a:spcBef>
                <a:spcPts val="0"/>
              </a:spcBef>
              <a:spcAft>
                <a:spcPts val="0"/>
              </a:spcAft>
              <a:buClr>
                <a:srgbClr val="19212B"/>
              </a:buClr>
              <a:buSzPts val="1000"/>
              <a:defRPr/>
            </a:pPr>
            <a:r>
              <a:rPr lang="en-US" sz="1000" kern="0" dirty="0">
                <a:solidFill>
                  <a:srgbClr val="19212B"/>
                </a:solidFill>
                <a:latin typeface="Arial"/>
                <a:ea typeface="Arial"/>
                <a:cs typeface="Arial"/>
                <a:sym typeface="Arial"/>
              </a:rPr>
              <a:t>Network / Device / Digital Experience</a:t>
            </a:r>
            <a:br>
              <a:rPr lang="en-US" sz="1000" kern="0" dirty="0">
                <a:solidFill>
                  <a:srgbClr val="19212B"/>
                </a:solidFill>
                <a:latin typeface="Arial"/>
                <a:ea typeface="Arial"/>
                <a:cs typeface="Arial"/>
                <a:sym typeface="Arial"/>
              </a:rPr>
            </a:br>
            <a:r>
              <a:rPr lang="en-US" sz="1000" u="sng" kern="0" dirty="0">
                <a:solidFill>
                  <a:srgbClr val="19212B"/>
                </a:solidFill>
                <a:latin typeface="Arial"/>
                <a:ea typeface="Arial"/>
                <a:cs typeface="Arial"/>
                <a:sym typeface="Arial"/>
              </a:rPr>
              <a:t>(Bidirectional Integration)</a:t>
            </a:r>
            <a:endParaRPr sz="1400" u="sng" kern="0" dirty="0">
              <a:solidFill>
                <a:srgbClr val="000000"/>
              </a:solidFill>
              <a:latin typeface="Arial"/>
              <a:ea typeface="Arial"/>
              <a:cs typeface="Arial"/>
              <a:sym typeface="Arial"/>
            </a:endParaRPr>
          </a:p>
        </p:txBody>
      </p:sp>
      <p:cxnSp>
        <p:nvCxnSpPr>
          <p:cNvPr id="5012" name="Google Shape;5012;ga910c9af8b_1_1783"/>
          <p:cNvCxnSpPr/>
          <p:nvPr/>
        </p:nvCxnSpPr>
        <p:spPr>
          <a:xfrm rot="5400000">
            <a:off x="9394315" y="3409932"/>
            <a:ext cx="482700" cy="0"/>
          </a:xfrm>
          <a:prstGeom prst="straightConnector1">
            <a:avLst/>
          </a:prstGeom>
          <a:noFill/>
          <a:ln w="15875" cap="flat" cmpd="sng">
            <a:solidFill>
              <a:srgbClr val="A5AEBF"/>
            </a:solidFill>
            <a:prstDash val="solid"/>
            <a:miter lim="800000"/>
            <a:headEnd type="none" w="sm" len="sm"/>
            <a:tailEnd type="none" w="sm" len="sm"/>
          </a:ln>
        </p:spPr>
      </p:cxnSp>
      <p:sp>
        <p:nvSpPr>
          <p:cNvPr id="5013" name="Google Shape;5013;ga910c9af8b_1_1783"/>
          <p:cNvSpPr/>
          <p:nvPr/>
        </p:nvSpPr>
        <p:spPr>
          <a:xfrm>
            <a:off x="8969788" y="2952027"/>
            <a:ext cx="1231500" cy="403800"/>
          </a:xfrm>
          <a:prstGeom prst="rect">
            <a:avLst/>
          </a:prstGeom>
          <a:solidFill>
            <a:schemeClr val="lt1"/>
          </a:solidFill>
          <a:ln>
            <a:noFill/>
          </a:ln>
          <a:effectLst>
            <a:outerShdw blurRad="190500" sx="101000" sy="101000" algn="ctr" rotWithShape="0">
              <a:srgbClr val="718CAE">
                <a:alpha val="20000"/>
              </a:srgbClr>
            </a:outerShdw>
          </a:effectLst>
        </p:spPr>
        <p:txBody>
          <a:bodyPr spcFirstLastPara="1" wrap="square" lIns="91425" tIns="45700" rIns="91425" bIns="45700" anchor="ctr" anchorCtr="0">
            <a:noAutofit/>
          </a:bodyPr>
          <a:lstStyle/>
          <a:p>
            <a:pPr algn="ctr" eaLnBrk="1" fontAlgn="auto" hangingPunct="1">
              <a:spcBef>
                <a:spcPts val="0"/>
              </a:spcBef>
              <a:spcAft>
                <a:spcPts val="0"/>
              </a:spcAft>
              <a:buClr>
                <a:srgbClr val="19212B"/>
              </a:buClr>
              <a:buSzPts val="1000"/>
              <a:defRPr/>
            </a:pPr>
            <a:r>
              <a:rPr lang="en-US" sz="1000" kern="0">
                <a:solidFill>
                  <a:srgbClr val="19212B"/>
                </a:solidFill>
                <a:latin typeface="Arial"/>
                <a:ea typeface="Arial"/>
                <a:cs typeface="Arial"/>
                <a:sym typeface="Arial"/>
              </a:rPr>
              <a:t>One-Way HTTP/S</a:t>
            </a:r>
            <a:endParaRPr sz="1000" kern="0">
              <a:solidFill>
                <a:srgbClr val="19212B"/>
              </a:solidFill>
              <a:latin typeface="Arial"/>
              <a:ea typeface="Arial"/>
              <a:cs typeface="Arial"/>
              <a:sym typeface="Arial"/>
            </a:endParaRPr>
          </a:p>
        </p:txBody>
      </p:sp>
      <p:pic>
        <p:nvPicPr>
          <p:cNvPr id="5014" name="Google Shape;5014;ga910c9af8b_1_1783" descr="flow.png"/>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9422351" y="3836376"/>
            <a:ext cx="426625" cy="404589"/>
          </a:xfrm>
          <a:prstGeom prst="rect">
            <a:avLst/>
          </a:prstGeom>
          <a:noFill/>
          <a:ln>
            <a:noFill/>
          </a:ln>
        </p:spPr>
      </p:pic>
      <p:sp>
        <p:nvSpPr>
          <p:cNvPr id="5015" name="Google Shape;5015;ga910c9af8b_1_1783"/>
          <p:cNvSpPr txBox="1"/>
          <p:nvPr/>
        </p:nvSpPr>
        <p:spPr>
          <a:xfrm>
            <a:off x="8897344" y="4426048"/>
            <a:ext cx="1453200" cy="276900"/>
          </a:xfrm>
          <a:prstGeom prst="rect">
            <a:avLst/>
          </a:prstGeom>
          <a:noFill/>
          <a:ln>
            <a:noFill/>
          </a:ln>
        </p:spPr>
        <p:txBody>
          <a:bodyPr spcFirstLastPara="1" wrap="square" lIns="91425" tIns="45700" rIns="91425" bIns="45700" anchor="t" anchorCtr="0">
            <a:noAutofit/>
          </a:bodyPr>
          <a:lstStyle/>
          <a:p>
            <a:pPr algn="ctr" eaLnBrk="1" fontAlgn="auto" hangingPunct="1">
              <a:spcBef>
                <a:spcPts val="0"/>
              </a:spcBef>
              <a:spcAft>
                <a:spcPts val="0"/>
              </a:spcAft>
              <a:buClr>
                <a:srgbClr val="4E3EB1"/>
              </a:buClr>
              <a:buSzPts val="1200"/>
              <a:defRPr/>
            </a:pPr>
            <a:r>
              <a:rPr lang="en-US" sz="1200" kern="0">
                <a:solidFill>
                  <a:srgbClr val="4E3EB1"/>
                </a:solidFill>
                <a:latin typeface="Arial"/>
                <a:ea typeface="Arial"/>
                <a:cs typeface="Arial"/>
                <a:sym typeface="Arial"/>
              </a:rPr>
              <a:t>Network</a:t>
            </a:r>
            <a:endParaRPr sz="1400" kern="0">
              <a:solidFill>
                <a:srgbClr val="000000"/>
              </a:solidFill>
              <a:latin typeface="Arial"/>
              <a:ea typeface="Arial"/>
              <a:cs typeface="Arial"/>
              <a:sym typeface="Arial"/>
            </a:endParaRPr>
          </a:p>
        </p:txBody>
      </p:sp>
      <p:cxnSp>
        <p:nvCxnSpPr>
          <p:cNvPr id="5016" name="Google Shape;5016;ga910c9af8b_1_1783"/>
          <p:cNvCxnSpPr/>
          <p:nvPr/>
        </p:nvCxnSpPr>
        <p:spPr>
          <a:xfrm rot="5400000">
            <a:off x="11156915" y="3379182"/>
            <a:ext cx="482700" cy="0"/>
          </a:xfrm>
          <a:prstGeom prst="straightConnector1">
            <a:avLst/>
          </a:prstGeom>
          <a:noFill/>
          <a:ln w="15875" cap="flat" cmpd="sng">
            <a:solidFill>
              <a:srgbClr val="A5AEBF"/>
            </a:solidFill>
            <a:prstDash val="solid"/>
            <a:miter lim="800000"/>
            <a:headEnd type="none" w="sm" len="sm"/>
            <a:tailEnd type="none" w="sm" len="sm"/>
          </a:ln>
        </p:spPr>
      </p:cxnSp>
      <p:sp>
        <p:nvSpPr>
          <p:cNvPr id="4981" name="Google Shape;4981;ga910c9af8b_1_1783"/>
          <p:cNvSpPr/>
          <p:nvPr/>
        </p:nvSpPr>
        <p:spPr>
          <a:xfrm>
            <a:off x="10832625" y="2952024"/>
            <a:ext cx="1131300" cy="403800"/>
          </a:xfrm>
          <a:prstGeom prst="rect">
            <a:avLst/>
          </a:prstGeom>
          <a:solidFill>
            <a:schemeClr val="lt1"/>
          </a:solidFill>
          <a:ln>
            <a:noFill/>
          </a:ln>
          <a:effectLst>
            <a:outerShdw blurRad="190500" sx="101000" sy="101000" algn="ctr" rotWithShape="0">
              <a:srgbClr val="718CAE">
                <a:alpha val="20000"/>
              </a:srgbClr>
            </a:outerShdw>
          </a:effectLst>
        </p:spPr>
        <p:txBody>
          <a:bodyPr spcFirstLastPara="1" wrap="square" lIns="91425" tIns="45700" rIns="91425" bIns="45700" anchor="ctr" anchorCtr="0">
            <a:noAutofit/>
          </a:bodyPr>
          <a:lstStyle/>
          <a:p>
            <a:pPr algn="ctr" eaLnBrk="1" fontAlgn="auto" hangingPunct="1">
              <a:spcBef>
                <a:spcPts val="0"/>
              </a:spcBef>
              <a:spcAft>
                <a:spcPts val="0"/>
              </a:spcAft>
              <a:buClr>
                <a:srgbClr val="19212B"/>
              </a:buClr>
              <a:buSzPts val="1000"/>
              <a:defRPr/>
            </a:pPr>
            <a:r>
              <a:rPr lang="en-US" sz="1000" kern="0">
                <a:solidFill>
                  <a:srgbClr val="19212B"/>
                </a:solidFill>
                <a:latin typeface="Arial"/>
                <a:ea typeface="Arial"/>
                <a:cs typeface="Arial"/>
                <a:sym typeface="Arial"/>
              </a:rPr>
              <a:t>API/Product Exp.</a:t>
            </a:r>
            <a:endParaRPr sz="1400" kern="0">
              <a:solidFill>
                <a:srgbClr val="000000"/>
              </a:solidFill>
              <a:latin typeface="Arial"/>
              <a:ea typeface="Arial"/>
              <a:cs typeface="Arial"/>
              <a:sym typeface="Arial"/>
            </a:endParaRPr>
          </a:p>
        </p:txBody>
      </p:sp>
      <p:sp>
        <p:nvSpPr>
          <p:cNvPr id="5017" name="Google Shape;5017;ga910c9af8b_1_1783"/>
          <p:cNvSpPr txBox="1"/>
          <p:nvPr/>
        </p:nvSpPr>
        <p:spPr>
          <a:xfrm>
            <a:off x="10519463" y="4426052"/>
            <a:ext cx="1595100" cy="276900"/>
          </a:xfrm>
          <a:prstGeom prst="rect">
            <a:avLst/>
          </a:prstGeom>
          <a:noFill/>
          <a:ln>
            <a:noFill/>
          </a:ln>
        </p:spPr>
        <p:txBody>
          <a:bodyPr spcFirstLastPara="1" wrap="square" lIns="91425" tIns="45700" rIns="91425" bIns="45700" anchor="t" anchorCtr="0">
            <a:noAutofit/>
          </a:bodyPr>
          <a:lstStyle/>
          <a:p>
            <a:pPr algn="ctr" eaLnBrk="1" fontAlgn="auto" hangingPunct="1">
              <a:spcBef>
                <a:spcPts val="0"/>
              </a:spcBef>
              <a:spcAft>
                <a:spcPts val="0"/>
              </a:spcAft>
              <a:buClr>
                <a:srgbClr val="000000"/>
              </a:buClr>
              <a:buSzPts val="1000"/>
              <a:defRPr/>
            </a:pPr>
            <a:r>
              <a:rPr lang="en-US" sz="1000" kern="0">
                <a:solidFill>
                  <a:srgbClr val="4E3EB1"/>
                </a:solidFill>
                <a:latin typeface="Arial"/>
                <a:ea typeface="Arial"/>
                <a:cs typeface="Arial"/>
                <a:sym typeface="Arial"/>
              </a:rPr>
              <a:t>Expanding Capabilities</a:t>
            </a:r>
            <a:endParaRPr sz="1400" kern="0">
              <a:solidFill>
                <a:srgbClr val="000000"/>
              </a:solidFill>
              <a:latin typeface="Arial"/>
              <a:ea typeface="Arial"/>
              <a:cs typeface="Arial"/>
              <a:sym typeface="Arial"/>
            </a:endParaRPr>
          </a:p>
          <a:p>
            <a:pPr algn="ctr" eaLnBrk="1" fontAlgn="auto" hangingPunct="1">
              <a:spcBef>
                <a:spcPts val="0"/>
              </a:spcBef>
              <a:spcAft>
                <a:spcPts val="0"/>
              </a:spcAft>
              <a:buClr>
                <a:srgbClr val="4E3EB1"/>
              </a:buClr>
              <a:buSzPts val="1200"/>
              <a:defRPr/>
            </a:pPr>
            <a:endParaRPr sz="1200" kern="0">
              <a:solidFill>
                <a:srgbClr val="4E3EB1"/>
              </a:solidFill>
              <a:latin typeface="Arial"/>
              <a:ea typeface="Arial"/>
              <a:cs typeface="Arial"/>
              <a:sym typeface="Arial"/>
            </a:endParaRPr>
          </a:p>
        </p:txBody>
      </p:sp>
      <p:pic>
        <p:nvPicPr>
          <p:cNvPr id="5018" name="Google Shape;5018;ga910c9af8b_1_1783" descr="iconmonstr-location-6-icon-256.png"/>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11250764" y="3849978"/>
            <a:ext cx="365491" cy="346625"/>
          </a:xfrm>
          <a:prstGeom prst="rect">
            <a:avLst/>
          </a:prstGeom>
          <a:noFill/>
          <a:ln>
            <a:noFill/>
          </a:ln>
        </p:spPr>
      </p:pic>
      <p:sp>
        <p:nvSpPr>
          <p:cNvPr id="5019" name="Google Shape;5019;ga910c9af8b_1_1783"/>
          <p:cNvSpPr txBox="1"/>
          <p:nvPr/>
        </p:nvSpPr>
        <p:spPr>
          <a:xfrm>
            <a:off x="10623338" y="4621677"/>
            <a:ext cx="1453200" cy="400200"/>
          </a:xfrm>
          <a:prstGeom prst="rect">
            <a:avLst/>
          </a:prstGeom>
          <a:noFill/>
          <a:ln>
            <a:noFill/>
          </a:ln>
        </p:spPr>
        <p:txBody>
          <a:bodyPr spcFirstLastPara="1" wrap="square" lIns="91425" tIns="45700" rIns="91425" bIns="45700" anchor="t" anchorCtr="0">
            <a:noAutofit/>
          </a:bodyPr>
          <a:lstStyle/>
          <a:p>
            <a:pPr algn="ctr" eaLnBrk="1" fontAlgn="auto" hangingPunct="1">
              <a:spcBef>
                <a:spcPts val="0"/>
              </a:spcBef>
              <a:spcAft>
                <a:spcPts val="0"/>
              </a:spcAft>
              <a:buClr>
                <a:srgbClr val="19212B"/>
              </a:buClr>
              <a:buSzPts val="1000"/>
              <a:defRPr/>
            </a:pPr>
            <a:r>
              <a:rPr lang="en-US" sz="1000" kern="0">
                <a:solidFill>
                  <a:srgbClr val="19212B"/>
                </a:solidFill>
                <a:latin typeface="Arial"/>
                <a:ea typeface="Arial"/>
                <a:cs typeface="Arial"/>
                <a:sym typeface="Arial"/>
              </a:rPr>
              <a:t>ACI, CWOM, Harness, DCI</a:t>
            </a:r>
            <a:endParaRPr sz="1400" kern="0">
              <a:solidFill>
                <a:srgbClr val="000000"/>
              </a:solidFill>
              <a:latin typeface="Arial"/>
              <a:ea typeface="Arial"/>
              <a:cs typeface="Arial"/>
              <a:sym typeface="Arial"/>
            </a:endParaRPr>
          </a:p>
        </p:txBody>
      </p:sp>
      <p:cxnSp>
        <p:nvCxnSpPr>
          <p:cNvPr id="52" name="Google Shape;4984;ga910c9af8b_1_1783">
            <a:extLst>
              <a:ext uri="{FF2B5EF4-FFF2-40B4-BE49-F238E27FC236}">
                <a16:creationId xmlns:a16="http://schemas.microsoft.com/office/drawing/2014/main" id="{0FB72889-3A53-244C-8ED4-CDB3D33ED125}"/>
              </a:ext>
            </a:extLst>
          </p:cNvPr>
          <p:cNvCxnSpPr>
            <a:cxnSpLocks/>
          </p:cNvCxnSpPr>
          <p:nvPr/>
        </p:nvCxnSpPr>
        <p:spPr>
          <a:xfrm flipV="1">
            <a:off x="4323029" y="5323253"/>
            <a:ext cx="0" cy="434818"/>
          </a:xfrm>
          <a:prstGeom prst="straightConnector1">
            <a:avLst/>
          </a:prstGeom>
          <a:noFill/>
          <a:ln w="15875" cap="flat" cmpd="sng">
            <a:solidFill>
              <a:srgbClr val="A5AEBF"/>
            </a:solidFill>
            <a:prstDash val="solid"/>
            <a:miter lim="800000"/>
            <a:headEnd type="none" w="sm" len="sm"/>
            <a:tailEnd type="stealth" w="lg" len="lg"/>
          </a:ln>
        </p:spPr>
      </p:cxnSp>
      <p:sp>
        <p:nvSpPr>
          <p:cNvPr id="55" name="Google Shape;4995;ga910c9af8b_1_1783">
            <a:extLst>
              <a:ext uri="{FF2B5EF4-FFF2-40B4-BE49-F238E27FC236}">
                <a16:creationId xmlns:a16="http://schemas.microsoft.com/office/drawing/2014/main" id="{58B3C4FA-1E20-F445-8F73-B8DCC75AC16D}"/>
              </a:ext>
            </a:extLst>
          </p:cNvPr>
          <p:cNvSpPr txBox="1"/>
          <p:nvPr/>
        </p:nvSpPr>
        <p:spPr>
          <a:xfrm>
            <a:off x="3442979" y="5770350"/>
            <a:ext cx="1760100" cy="276900"/>
          </a:xfrm>
          <a:prstGeom prst="rect">
            <a:avLst/>
          </a:prstGeom>
          <a:noFill/>
          <a:ln>
            <a:noFill/>
          </a:ln>
        </p:spPr>
        <p:txBody>
          <a:bodyPr spcFirstLastPara="1" wrap="square" lIns="91425" tIns="45700" rIns="91425" bIns="45700" anchor="t" anchorCtr="0">
            <a:noAutofit/>
          </a:bodyPr>
          <a:lstStyle/>
          <a:p>
            <a:pPr algn="ctr" eaLnBrk="1" fontAlgn="auto" hangingPunct="1">
              <a:spcBef>
                <a:spcPts val="0"/>
              </a:spcBef>
              <a:spcAft>
                <a:spcPts val="0"/>
              </a:spcAft>
              <a:buClr>
                <a:srgbClr val="4E3EB1"/>
              </a:buClr>
              <a:buSzPts val="1200"/>
              <a:defRPr/>
            </a:pPr>
            <a:r>
              <a:rPr lang="en-US" sz="1200" kern="0" dirty="0" err="1">
                <a:solidFill>
                  <a:srgbClr val="4E3EB1"/>
                </a:solidFill>
                <a:latin typeface="Arial"/>
                <a:ea typeface="Arial"/>
                <a:cs typeface="Arial"/>
                <a:sym typeface="Arial"/>
              </a:rPr>
              <a:t>SecureApplication</a:t>
            </a:r>
            <a:r>
              <a:rPr lang="en-US" sz="1200" kern="0" dirty="0">
                <a:solidFill>
                  <a:srgbClr val="4E3EB1"/>
                </a:solidFill>
                <a:latin typeface="Arial"/>
                <a:ea typeface="Arial"/>
                <a:cs typeface="Arial"/>
                <a:sym typeface="Arial"/>
              </a:rPr>
              <a:t> (</a:t>
            </a:r>
            <a:r>
              <a:rPr lang="en-US" sz="1000" kern="0" dirty="0">
                <a:solidFill>
                  <a:srgbClr val="19212B"/>
                </a:solidFill>
                <a:latin typeface="Arial"/>
                <a:ea typeface="+mn-ea"/>
                <a:cs typeface="Arial"/>
                <a:sym typeface="Arial"/>
              </a:rPr>
              <a:t>Included with App agent)</a:t>
            </a:r>
            <a:endParaRPr sz="1000" kern="0" dirty="0">
              <a:solidFill>
                <a:srgbClr val="19212B"/>
              </a:solidFill>
              <a:latin typeface="Arial"/>
              <a:ea typeface="+mn-ea"/>
              <a:cs typeface="Arial"/>
              <a:sym typeface="Arial"/>
            </a:endParaRPr>
          </a:p>
        </p:txBody>
      </p:sp>
      <p:grpSp>
        <p:nvGrpSpPr>
          <p:cNvPr id="3" name="Group 2">
            <a:extLst>
              <a:ext uri="{FF2B5EF4-FFF2-40B4-BE49-F238E27FC236}">
                <a16:creationId xmlns:a16="http://schemas.microsoft.com/office/drawing/2014/main" id="{4FD3719F-C66D-1449-BA59-917190D0F4AA}"/>
              </a:ext>
            </a:extLst>
          </p:cNvPr>
          <p:cNvGrpSpPr/>
          <p:nvPr/>
        </p:nvGrpSpPr>
        <p:grpSpPr>
          <a:xfrm>
            <a:off x="2070372" y="5483773"/>
            <a:ext cx="880696" cy="843277"/>
            <a:chOff x="2635135" y="5617637"/>
            <a:chExt cx="880696" cy="843277"/>
          </a:xfrm>
        </p:grpSpPr>
        <p:sp>
          <p:nvSpPr>
            <p:cNvPr id="57" name="Google Shape;2574;p115">
              <a:extLst>
                <a:ext uri="{FF2B5EF4-FFF2-40B4-BE49-F238E27FC236}">
                  <a16:creationId xmlns:a16="http://schemas.microsoft.com/office/drawing/2014/main" id="{1A31203A-5A62-9547-91E0-8616D3AC7B76}"/>
                </a:ext>
              </a:extLst>
            </p:cNvPr>
            <p:cNvSpPr/>
            <p:nvPr/>
          </p:nvSpPr>
          <p:spPr>
            <a:xfrm rot="5400000">
              <a:off x="2653844" y="5598928"/>
              <a:ext cx="843277" cy="880696"/>
            </a:xfrm>
            <a:prstGeom prst="ellipse">
              <a:avLst/>
            </a:prstGeom>
            <a:solidFill>
              <a:srgbClr val="CFD3DD"/>
            </a:solidFill>
            <a:ln>
              <a:noFill/>
            </a:ln>
          </p:spPr>
          <p:txBody>
            <a:bodyPr spcFirstLastPara="1" wrap="square" lIns="68550" tIns="34250" rIns="68550" bIns="34250" anchor="ctr" anchorCtr="0">
              <a:noAutofit/>
            </a:bodyPr>
            <a:lstStyle/>
            <a:p>
              <a:pPr algn="ctr" defTabSz="914201" eaLnBrk="1" fontAlgn="auto" hangingPunct="1">
                <a:spcBef>
                  <a:spcPts val="0"/>
                </a:spcBef>
                <a:spcAft>
                  <a:spcPts val="0"/>
                </a:spcAft>
              </a:pPr>
              <a:endParaRPr sz="1400" dirty="0">
                <a:solidFill>
                  <a:srgbClr val="005073"/>
                </a:solidFill>
                <a:latin typeface="AppD Sans Light" pitchFamily="2" charset="77"/>
                <a:ea typeface="+mn-ea"/>
                <a:sym typeface="Arial"/>
              </a:endParaRPr>
            </a:p>
          </p:txBody>
        </p:sp>
        <p:sp>
          <p:nvSpPr>
            <p:cNvPr id="58" name="Google Shape;2575;p115">
              <a:extLst>
                <a:ext uri="{FF2B5EF4-FFF2-40B4-BE49-F238E27FC236}">
                  <a16:creationId xmlns:a16="http://schemas.microsoft.com/office/drawing/2014/main" id="{00E0D83F-63BB-1D49-8DC4-C573DC797BAB}"/>
                </a:ext>
              </a:extLst>
            </p:cNvPr>
            <p:cNvSpPr/>
            <p:nvPr/>
          </p:nvSpPr>
          <p:spPr>
            <a:xfrm>
              <a:off x="2674791" y="5657017"/>
              <a:ext cx="804173" cy="764517"/>
            </a:xfrm>
            <a:prstGeom prst="ellipse">
              <a:avLst/>
            </a:prstGeom>
            <a:solidFill>
              <a:schemeClr val="lt1"/>
            </a:solidFill>
            <a:ln>
              <a:noFill/>
            </a:ln>
            <a:effectLst>
              <a:outerShdw blurRad="381000" sx="101000" sy="101000" algn="ctr" rotWithShape="0">
                <a:srgbClr val="718CAE">
                  <a:alpha val="35686"/>
                </a:srgbClr>
              </a:outerShdw>
            </a:effectLst>
          </p:spPr>
          <p:txBody>
            <a:bodyPr spcFirstLastPara="1" wrap="square" lIns="68575" tIns="34275" rIns="68575" bIns="34275" anchor="ctr" anchorCtr="0">
              <a:noAutofit/>
            </a:bodyPr>
            <a:lstStyle/>
            <a:p>
              <a:pPr algn="ctr" defTabSz="914201" eaLnBrk="1" fontAlgn="auto" hangingPunct="1">
                <a:spcBef>
                  <a:spcPts val="0"/>
                </a:spcBef>
                <a:spcAft>
                  <a:spcPts val="0"/>
                </a:spcAft>
              </a:pPr>
              <a:endParaRPr sz="1200" dirty="0">
                <a:solidFill>
                  <a:srgbClr val="4E3EB1"/>
                </a:solidFill>
                <a:latin typeface="AppD Sans Light" pitchFamily="2" charset="77"/>
                <a:ea typeface="+mn-ea"/>
                <a:sym typeface="Arial"/>
              </a:endParaRPr>
            </a:p>
          </p:txBody>
        </p:sp>
        <p:grpSp>
          <p:nvGrpSpPr>
            <p:cNvPr id="60" name="Google Shape;2577;p115">
              <a:extLst>
                <a:ext uri="{FF2B5EF4-FFF2-40B4-BE49-F238E27FC236}">
                  <a16:creationId xmlns:a16="http://schemas.microsoft.com/office/drawing/2014/main" id="{8A478AD0-2D9E-234C-B2F0-00C782EB45E3}"/>
                </a:ext>
              </a:extLst>
            </p:cNvPr>
            <p:cNvGrpSpPr/>
            <p:nvPr/>
          </p:nvGrpSpPr>
          <p:grpSpPr>
            <a:xfrm>
              <a:off x="2866439" y="5897255"/>
              <a:ext cx="383304" cy="299989"/>
              <a:chOff x="4457698" y="1499389"/>
              <a:chExt cx="696102" cy="582005"/>
            </a:xfrm>
          </p:grpSpPr>
          <p:grpSp>
            <p:nvGrpSpPr>
              <p:cNvPr id="61" name="Google Shape;2578;p115">
                <a:extLst>
                  <a:ext uri="{FF2B5EF4-FFF2-40B4-BE49-F238E27FC236}">
                    <a16:creationId xmlns:a16="http://schemas.microsoft.com/office/drawing/2014/main" id="{4C71B458-6FC0-A94A-9A9F-0551599BDAF4}"/>
                  </a:ext>
                </a:extLst>
              </p:cNvPr>
              <p:cNvGrpSpPr/>
              <p:nvPr/>
            </p:nvGrpSpPr>
            <p:grpSpPr>
              <a:xfrm>
                <a:off x="4457698" y="1499389"/>
                <a:ext cx="696102" cy="482461"/>
                <a:chOff x="512" y="-24"/>
                <a:chExt cx="4739" cy="3285"/>
              </a:xfrm>
            </p:grpSpPr>
            <p:sp>
              <p:nvSpPr>
                <p:cNvPr id="68" name="Google Shape;2579;p115">
                  <a:extLst>
                    <a:ext uri="{FF2B5EF4-FFF2-40B4-BE49-F238E27FC236}">
                      <a16:creationId xmlns:a16="http://schemas.microsoft.com/office/drawing/2014/main" id="{B00BE8BC-4EB1-1A40-A3BE-859B3173D189}"/>
                    </a:ext>
                  </a:extLst>
                </p:cNvPr>
                <p:cNvSpPr/>
                <p:nvPr/>
              </p:nvSpPr>
              <p:spPr>
                <a:xfrm>
                  <a:off x="512" y="992"/>
                  <a:ext cx="4739" cy="2269"/>
                </a:xfrm>
                <a:custGeom>
                  <a:avLst/>
                  <a:gdLst/>
                  <a:ahLst/>
                  <a:cxnLst/>
                  <a:rect l="l" t="t" r="r" b="b"/>
                  <a:pathLst>
                    <a:path w="5208" h="2500" extrusionOk="0">
                      <a:moveTo>
                        <a:pt x="2231" y="2401"/>
                      </a:moveTo>
                      <a:cubicBezTo>
                        <a:pt x="207" y="1429"/>
                        <a:pt x="207" y="1429"/>
                        <a:pt x="207" y="1429"/>
                      </a:cubicBezTo>
                      <a:cubicBezTo>
                        <a:pt x="0" y="1330"/>
                        <a:pt x="0" y="1170"/>
                        <a:pt x="207" y="1071"/>
                      </a:cubicBezTo>
                      <a:cubicBezTo>
                        <a:pt x="2231" y="99"/>
                        <a:pt x="2231" y="99"/>
                        <a:pt x="2231" y="99"/>
                      </a:cubicBezTo>
                      <a:cubicBezTo>
                        <a:pt x="2437" y="0"/>
                        <a:pt x="2771" y="0"/>
                        <a:pt x="2978" y="99"/>
                      </a:cubicBezTo>
                      <a:cubicBezTo>
                        <a:pt x="5002" y="1071"/>
                        <a:pt x="5002" y="1071"/>
                        <a:pt x="5002" y="1071"/>
                      </a:cubicBezTo>
                      <a:cubicBezTo>
                        <a:pt x="5208" y="1170"/>
                        <a:pt x="5208" y="1330"/>
                        <a:pt x="5002" y="1429"/>
                      </a:cubicBezTo>
                      <a:cubicBezTo>
                        <a:pt x="2978" y="2401"/>
                        <a:pt x="2978" y="2401"/>
                        <a:pt x="2978" y="2401"/>
                      </a:cubicBezTo>
                      <a:cubicBezTo>
                        <a:pt x="2771" y="2500"/>
                        <a:pt x="2437" y="2500"/>
                        <a:pt x="2231" y="2401"/>
                      </a:cubicBezTo>
                      <a:close/>
                    </a:path>
                  </a:pathLst>
                </a:custGeom>
                <a:solidFill>
                  <a:srgbClr val="67C2EC"/>
                </a:solidFill>
                <a:ln w="9525" cap="flat" cmpd="sng">
                  <a:solidFill>
                    <a:srgbClr val="000000"/>
                  </a:solidFill>
                  <a:prstDash val="solid"/>
                  <a:round/>
                  <a:headEnd type="none" w="sm" len="sm"/>
                  <a:tailEnd type="none" w="sm" len="sm"/>
                </a:ln>
              </p:spPr>
              <p:txBody>
                <a:bodyPr spcFirstLastPara="1" wrap="square" lIns="68575" tIns="34300" rIns="68575" bIns="34300" anchor="t" anchorCtr="0">
                  <a:noAutofit/>
                </a:bodyPr>
                <a:lstStyle/>
                <a:p>
                  <a:pPr defTabSz="914201" eaLnBrk="1" fontAlgn="auto" hangingPunct="1">
                    <a:spcBef>
                      <a:spcPts val="0"/>
                    </a:spcBef>
                    <a:spcAft>
                      <a:spcPts val="0"/>
                    </a:spcAft>
                    <a:buClr>
                      <a:srgbClr val="19212B"/>
                    </a:buClr>
                    <a:buSzPts val="600"/>
                  </a:pPr>
                  <a:endParaRPr sz="600" dirty="0">
                    <a:solidFill>
                      <a:srgbClr val="282828"/>
                    </a:solidFill>
                    <a:latin typeface="AppD Sans Light" pitchFamily="2" charset="77"/>
                    <a:ea typeface="+mn-ea"/>
                    <a:sym typeface="Arial"/>
                  </a:endParaRPr>
                </a:p>
              </p:txBody>
            </p:sp>
            <p:sp>
              <p:nvSpPr>
                <p:cNvPr id="69" name="Google Shape;2580;p115">
                  <a:extLst>
                    <a:ext uri="{FF2B5EF4-FFF2-40B4-BE49-F238E27FC236}">
                      <a16:creationId xmlns:a16="http://schemas.microsoft.com/office/drawing/2014/main" id="{BCE956AB-F293-B84B-94FB-A4E4F3BDE58F}"/>
                    </a:ext>
                  </a:extLst>
                </p:cNvPr>
                <p:cNvSpPr/>
                <p:nvPr/>
              </p:nvSpPr>
              <p:spPr>
                <a:xfrm>
                  <a:off x="512" y="484"/>
                  <a:ext cx="4739" cy="2269"/>
                </a:xfrm>
                <a:custGeom>
                  <a:avLst/>
                  <a:gdLst/>
                  <a:ahLst/>
                  <a:cxnLst/>
                  <a:rect l="l" t="t" r="r" b="b"/>
                  <a:pathLst>
                    <a:path w="5208" h="2500" extrusionOk="0">
                      <a:moveTo>
                        <a:pt x="2231" y="2401"/>
                      </a:moveTo>
                      <a:cubicBezTo>
                        <a:pt x="207" y="1429"/>
                        <a:pt x="207" y="1429"/>
                        <a:pt x="207" y="1429"/>
                      </a:cubicBezTo>
                      <a:cubicBezTo>
                        <a:pt x="0" y="1330"/>
                        <a:pt x="0" y="1170"/>
                        <a:pt x="207" y="1071"/>
                      </a:cubicBezTo>
                      <a:cubicBezTo>
                        <a:pt x="2231" y="99"/>
                        <a:pt x="2231" y="99"/>
                        <a:pt x="2231" y="99"/>
                      </a:cubicBezTo>
                      <a:cubicBezTo>
                        <a:pt x="2437" y="0"/>
                        <a:pt x="2771" y="0"/>
                        <a:pt x="2978" y="99"/>
                      </a:cubicBezTo>
                      <a:cubicBezTo>
                        <a:pt x="5002" y="1071"/>
                        <a:pt x="5002" y="1071"/>
                        <a:pt x="5002" y="1071"/>
                      </a:cubicBezTo>
                      <a:cubicBezTo>
                        <a:pt x="5208" y="1170"/>
                        <a:pt x="5208" y="1330"/>
                        <a:pt x="5002" y="1429"/>
                      </a:cubicBezTo>
                      <a:cubicBezTo>
                        <a:pt x="2978" y="2401"/>
                        <a:pt x="2978" y="2401"/>
                        <a:pt x="2978" y="2401"/>
                      </a:cubicBezTo>
                      <a:cubicBezTo>
                        <a:pt x="2771" y="2500"/>
                        <a:pt x="2437" y="2500"/>
                        <a:pt x="2231" y="2401"/>
                      </a:cubicBezTo>
                      <a:close/>
                    </a:path>
                  </a:pathLst>
                </a:custGeom>
                <a:solidFill>
                  <a:schemeClr val="accent5"/>
                </a:solidFill>
                <a:ln w="9525" cap="flat" cmpd="sng">
                  <a:solidFill>
                    <a:srgbClr val="000000"/>
                  </a:solidFill>
                  <a:prstDash val="solid"/>
                  <a:round/>
                  <a:headEnd type="none" w="sm" len="sm"/>
                  <a:tailEnd type="none" w="sm" len="sm"/>
                </a:ln>
              </p:spPr>
              <p:txBody>
                <a:bodyPr spcFirstLastPara="1" wrap="square" lIns="68575" tIns="34300" rIns="68575" bIns="34300" anchor="t" anchorCtr="0">
                  <a:noAutofit/>
                </a:bodyPr>
                <a:lstStyle/>
                <a:p>
                  <a:pPr defTabSz="914201" eaLnBrk="1" fontAlgn="auto" hangingPunct="1">
                    <a:spcBef>
                      <a:spcPts val="0"/>
                    </a:spcBef>
                    <a:spcAft>
                      <a:spcPts val="0"/>
                    </a:spcAft>
                    <a:buClr>
                      <a:srgbClr val="19212B"/>
                    </a:buClr>
                    <a:buSzPts val="600"/>
                  </a:pPr>
                  <a:endParaRPr sz="600" dirty="0">
                    <a:solidFill>
                      <a:srgbClr val="282828"/>
                    </a:solidFill>
                    <a:latin typeface="AppD Sans Light" pitchFamily="2" charset="77"/>
                    <a:ea typeface="+mn-ea"/>
                    <a:sym typeface="Arial"/>
                  </a:endParaRPr>
                </a:p>
              </p:txBody>
            </p:sp>
            <p:sp>
              <p:nvSpPr>
                <p:cNvPr id="70" name="Google Shape;2581;p115">
                  <a:extLst>
                    <a:ext uri="{FF2B5EF4-FFF2-40B4-BE49-F238E27FC236}">
                      <a16:creationId xmlns:a16="http://schemas.microsoft.com/office/drawing/2014/main" id="{DEB8E4DD-D038-FA4E-BE17-E1449E2982BC}"/>
                    </a:ext>
                  </a:extLst>
                </p:cNvPr>
                <p:cNvSpPr/>
                <p:nvPr/>
              </p:nvSpPr>
              <p:spPr>
                <a:xfrm>
                  <a:off x="512" y="-24"/>
                  <a:ext cx="4739" cy="2269"/>
                </a:xfrm>
                <a:custGeom>
                  <a:avLst/>
                  <a:gdLst/>
                  <a:ahLst/>
                  <a:cxnLst/>
                  <a:rect l="l" t="t" r="r" b="b"/>
                  <a:pathLst>
                    <a:path w="5208" h="2500" extrusionOk="0">
                      <a:moveTo>
                        <a:pt x="2231" y="2401"/>
                      </a:moveTo>
                      <a:cubicBezTo>
                        <a:pt x="207" y="1429"/>
                        <a:pt x="207" y="1429"/>
                        <a:pt x="207" y="1429"/>
                      </a:cubicBezTo>
                      <a:cubicBezTo>
                        <a:pt x="0" y="1330"/>
                        <a:pt x="0" y="1170"/>
                        <a:pt x="207" y="1071"/>
                      </a:cubicBezTo>
                      <a:cubicBezTo>
                        <a:pt x="2231" y="99"/>
                        <a:pt x="2231" y="99"/>
                        <a:pt x="2231" y="99"/>
                      </a:cubicBezTo>
                      <a:cubicBezTo>
                        <a:pt x="2437" y="0"/>
                        <a:pt x="2771" y="0"/>
                        <a:pt x="2978" y="99"/>
                      </a:cubicBezTo>
                      <a:cubicBezTo>
                        <a:pt x="5002" y="1071"/>
                        <a:pt x="5002" y="1071"/>
                        <a:pt x="5002" y="1071"/>
                      </a:cubicBezTo>
                      <a:cubicBezTo>
                        <a:pt x="5208" y="1170"/>
                        <a:pt x="5208" y="1330"/>
                        <a:pt x="5002" y="1429"/>
                      </a:cubicBezTo>
                      <a:cubicBezTo>
                        <a:pt x="2978" y="2401"/>
                        <a:pt x="2978" y="2401"/>
                        <a:pt x="2978" y="2401"/>
                      </a:cubicBezTo>
                      <a:cubicBezTo>
                        <a:pt x="2771" y="2500"/>
                        <a:pt x="2437" y="2500"/>
                        <a:pt x="2231" y="2401"/>
                      </a:cubicBezTo>
                      <a:close/>
                    </a:path>
                  </a:pathLst>
                </a:custGeom>
                <a:solidFill>
                  <a:srgbClr val="5ADDFF"/>
                </a:solidFill>
                <a:ln w="9525" cap="flat" cmpd="sng">
                  <a:solidFill>
                    <a:srgbClr val="000000"/>
                  </a:solidFill>
                  <a:prstDash val="solid"/>
                  <a:round/>
                  <a:headEnd type="none" w="sm" len="sm"/>
                  <a:tailEnd type="none" w="sm" len="sm"/>
                </a:ln>
              </p:spPr>
              <p:txBody>
                <a:bodyPr spcFirstLastPara="1" wrap="square" lIns="68575" tIns="34300" rIns="68575" bIns="34300" anchor="t" anchorCtr="0">
                  <a:noAutofit/>
                </a:bodyPr>
                <a:lstStyle/>
                <a:p>
                  <a:pPr defTabSz="914201" eaLnBrk="1" fontAlgn="auto" hangingPunct="1">
                    <a:spcBef>
                      <a:spcPts val="0"/>
                    </a:spcBef>
                    <a:spcAft>
                      <a:spcPts val="0"/>
                    </a:spcAft>
                    <a:buClr>
                      <a:srgbClr val="19212B"/>
                    </a:buClr>
                    <a:buSzPts val="600"/>
                  </a:pPr>
                  <a:endParaRPr sz="600" dirty="0">
                    <a:solidFill>
                      <a:srgbClr val="282828"/>
                    </a:solidFill>
                    <a:latin typeface="AppD Sans Light" pitchFamily="2" charset="77"/>
                    <a:ea typeface="+mn-ea"/>
                    <a:sym typeface="Arial"/>
                  </a:endParaRPr>
                </a:p>
              </p:txBody>
            </p:sp>
            <p:sp>
              <p:nvSpPr>
                <p:cNvPr id="71" name="Google Shape;2582;p115">
                  <a:extLst>
                    <a:ext uri="{FF2B5EF4-FFF2-40B4-BE49-F238E27FC236}">
                      <a16:creationId xmlns:a16="http://schemas.microsoft.com/office/drawing/2014/main" id="{6E369A5D-C0AF-164C-99D6-9C2CD6B143DA}"/>
                    </a:ext>
                  </a:extLst>
                </p:cNvPr>
                <p:cNvSpPr/>
                <p:nvPr/>
              </p:nvSpPr>
              <p:spPr>
                <a:xfrm>
                  <a:off x="889" y="1620"/>
                  <a:ext cx="3984" cy="1134"/>
                </a:xfrm>
                <a:custGeom>
                  <a:avLst/>
                  <a:gdLst/>
                  <a:ahLst/>
                  <a:cxnLst/>
                  <a:rect l="l" t="t" r="r" b="b"/>
                  <a:pathLst>
                    <a:path w="4378" h="1250" extrusionOk="0">
                      <a:moveTo>
                        <a:pt x="2563" y="592"/>
                      </a:moveTo>
                      <a:cubicBezTo>
                        <a:pt x="2356" y="691"/>
                        <a:pt x="2022" y="691"/>
                        <a:pt x="1816" y="592"/>
                      </a:cubicBezTo>
                      <a:cubicBezTo>
                        <a:pt x="582" y="0"/>
                        <a:pt x="582" y="0"/>
                        <a:pt x="582" y="0"/>
                      </a:cubicBezTo>
                      <a:cubicBezTo>
                        <a:pt x="0" y="280"/>
                        <a:pt x="0" y="280"/>
                        <a:pt x="0" y="280"/>
                      </a:cubicBezTo>
                      <a:cubicBezTo>
                        <a:pt x="1816" y="1151"/>
                        <a:pt x="1816" y="1151"/>
                        <a:pt x="1816" y="1151"/>
                      </a:cubicBezTo>
                      <a:cubicBezTo>
                        <a:pt x="2022" y="1250"/>
                        <a:pt x="2356" y="1250"/>
                        <a:pt x="2563" y="1151"/>
                      </a:cubicBezTo>
                      <a:cubicBezTo>
                        <a:pt x="4378" y="280"/>
                        <a:pt x="4378" y="280"/>
                        <a:pt x="4378" y="280"/>
                      </a:cubicBezTo>
                      <a:cubicBezTo>
                        <a:pt x="3796" y="0"/>
                        <a:pt x="3796" y="0"/>
                        <a:pt x="3796" y="0"/>
                      </a:cubicBezTo>
                      <a:lnTo>
                        <a:pt x="2563" y="592"/>
                      </a:lnTo>
                      <a:close/>
                    </a:path>
                  </a:pathLst>
                </a:custGeom>
                <a:solidFill>
                  <a:srgbClr val="CA8403"/>
                </a:solidFill>
                <a:ln w="9525" cap="flat" cmpd="sng">
                  <a:solidFill>
                    <a:srgbClr val="000000"/>
                  </a:solidFill>
                  <a:prstDash val="solid"/>
                  <a:round/>
                  <a:headEnd type="none" w="sm" len="sm"/>
                  <a:tailEnd type="none" w="sm" len="sm"/>
                </a:ln>
              </p:spPr>
              <p:txBody>
                <a:bodyPr spcFirstLastPara="1" wrap="square" lIns="68575" tIns="34300" rIns="68575" bIns="34300" anchor="t" anchorCtr="0">
                  <a:noAutofit/>
                </a:bodyPr>
                <a:lstStyle/>
                <a:p>
                  <a:pPr defTabSz="914201" eaLnBrk="1" fontAlgn="auto" hangingPunct="1">
                    <a:spcBef>
                      <a:spcPts val="0"/>
                    </a:spcBef>
                    <a:spcAft>
                      <a:spcPts val="0"/>
                    </a:spcAft>
                    <a:buClr>
                      <a:srgbClr val="19212B"/>
                    </a:buClr>
                    <a:buSzPts val="600"/>
                  </a:pPr>
                  <a:endParaRPr sz="600" dirty="0">
                    <a:solidFill>
                      <a:srgbClr val="282828"/>
                    </a:solidFill>
                    <a:latin typeface="AppD Sans Light" pitchFamily="2" charset="77"/>
                    <a:ea typeface="+mn-ea"/>
                    <a:sym typeface="Arial"/>
                  </a:endParaRPr>
                </a:p>
              </p:txBody>
            </p:sp>
            <p:sp>
              <p:nvSpPr>
                <p:cNvPr id="72" name="Google Shape;2583;p115">
                  <a:extLst>
                    <a:ext uri="{FF2B5EF4-FFF2-40B4-BE49-F238E27FC236}">
                      <a16:creationId xmlns:a16="http://schemas.microsoft.com/office/drawing/2014/main" id="{46877F68-3B1C-FA49-A566-F523423384E4}"/>
                    </a:ext>
                  </a:extLst>
                </p:cNvPr>
                <p:cNvSpPr/>
                <p:nvPr/>
              </p:nvSpPr>
              <p:spPr>
                <a:xfrm>
                  <a:off x="889" y="484"/>
                  <a:ext cx="3984" cy="1138"/>
                </a:xfrm>
                <a:custGeom>
                  <a:avLst/>
                  <a:gdLst/>
                  <a:ahLst/>
                  <a:cxnLst/>
                  <a:rect l="l" t="t" r="r" b="b"/>
                  <a:pathLst>
                    <a:path w="4378" h="1250" extrusionOk="0">
                      <a:moveTo>
                        <a:pt x="1816" y="658"/>
                      </a:moveTo>
                      <a:cubicBezTo>
                        <a:pt x="2022" y="559"/>
                        <a:pt x="2356" y="559"/>
                        <a:pt x="2563" y="658"/>
                      </a:cubicBezTo>
                      <a:cubicBezTo>
                        <a:pt x="3796" y="1250"/>
                        <a:pt x="3796" y="1250"/>
                        <a:pt x="3796" y="1250"/>
                      </a:cubicBezTo>
                      <a:cubicBezTo>
                        <a:pt x="4378" y="971"/>
                        <a:pt x="4378" y="971"/>
                        <a:pt x="4378" y="971"/>
                      </a:cubicBezTo>
                      <a:cubicBezTo>
                        <a:pt x="2563" y="99"/>
                        <a:pt x="2563" y="99"/>
                        <a:pt x="2563" y="99"/>
                      </a:cubicBezTo>
                      <a:cubicBezTo>
                        <a:pt x="2356" y="0"/>
                        <a:pt x="2022" y="0"/>
                        <a:pt x="1816" y="99"/>
                      </a:cubicBezTo>
                      <a:cubicBezTo>
                        <a:pt x="0" y="971"/>
                        <a:pt x="0" y="971"/>
                        <a:pt x="0" y="971"/>
                      </a:cubicBezTo>
                      <a:cubicBezTo>
                        <a:pt x="582" y="1250"/>
                        <a:pt x="582" y="1250"/>
                        <a:pt x="582" y="1250"/>
                      </a:cubicBezTo>
                      <a:lnTo>
                        <a:pt x="1816" y="658"/>
                      </a:lnTo>
                      <a:close/>
                    </a:path>
                  </a:pathLst>
                </a:custGeom>
                <a:solidFill>
                  <a:schemeClr val="accent1"/>
                </a:solidFill>
                <a:ln w="9525" cap="flat" cmpd="sng">
                  <a:solidFill>
                    <a:srgbClr val="000000"/>
                  </a:solidFill>
                  <a:prstDash val="solid"/>
                  <a:round/>
                  <a:headEnd type="none" w="sm" len="sm"/>
                  <a:tailEnd type="none" w="sm" len="sm"/>
                </a:ln>
              </p:spPr>
              <p:txBody>
                <a:bodyPr spcFirstLastPara="1" wrap="square" lIns="68575" tIns="34300" rIns="68575" bIns="34300" anchor="t" anchorCtr="0">
                  <a:noAutofit/>
                </a:bodyPr>
                <a:lstStyle/>
                <a:p>
                  <a:pPr defTabSz="914201" eaLnBrk="1" fontAlgn="auto" hangingPunct="1">
                    <a:spcBef>
                      <a:spcPts val="0"/>
                    </a:spcBef>
                    <a:spcAft>
                      <a:spcPts val="0"/>
                    </a:spcAft>
                    <a:buClr>
                      <a:srgbClr val="19212B"/>
                    </a:buClr>
                    <a:buSzPts val="600"/>
                  </a:pPr>
                  <a:endParaRPr sz="600" dirty="0">
                    <a:solidFill>
                      <a:srgbClr val="282828"/>
                    </a:solidFill>
                    <a:latin typeface="AppD Sans Light" pitchFamily="2" charset="77"/>
                    <a:ea typeface="+mn-ea"/>
                    <a:sym typeface="Arial"/>
                  </a:endParaRPr>
                </a:p>
              </p:txBody>
            </p:sp>
            <p:sp>
              <p:nvSpPr>
                <p:cNvPr id="73" name="Google Shape;2584;p115">
                  <a:extLst>
                    <a:ext uri="{FF2B5EF4-FFF2-40B4-BE49-F238E27FC236}">
                      <a16:creationId xmlns:a16="http://schemas.microsoft.com/office/drawing/2014/main" id="{630F9A80-98D7-924F-AFFF-9E19F412C876}"/>
                    </a:ext>
                  </a:extLst>
                </p:cNvPr>
                <p:cNvSpPr/>
                <p:nvPr/>
              </p:nvSpPr>
              <p:spPr>
                <a:xfrm>
                  <a:off x="1418" y="992"/>
                  <a:ext cx="2925" cy="1254"/>
                </a:xfrm>
                <a:custGeom>
                  <a:avLst/>
                  <a:gdLst/>
                  <a:ahLst/>
                  <a:cxnLst/>
                  <a:rect l="l" t="t" r="r" b="b"/>
                  <a:pathLst>
                    <a:path w="3214" h="1382" extrusionOk="0">
                      <a:moveTo>
                        <a:pt x="1234" y="99"/>
                      </a:moveTo>
                      <a:cubicBezTo>
                        <a:pt x="0" y="691"/>
                        <a:pt x="0" y="691"/>
                        <a:pt x="0" y="691"/>
                      </a:cubicBezTo>
                      <a:cubicBezTo>
                        <a:pt x="1234" y="1283"/>
                        <a:pt x="1234" y="1283"/>
                        <a:pt x="1234" y="1283"/>
                      </a:cubicBezTo>
                      <a:cubicBezTo>
                        <a:pt x="1440" y="1382"/>
                        <a:pt x="1774" y="1382"/>
                        <a:pt x="1981" y="1283"/>
                      </a:cubicBezTo>
                      <a:cubicBezTo>
                        <a:pt x="3214" y="691"/>
                        <a:pt x="3214" y="691"/>
                        <a:pt x="3214" y="691"/>
                      </a:cubicBezTo>
                      <a:cubicBezTo>
                        <a:pt x="1981" y="99"/>
                        <a:pt x="1981" y="99"/>
                        <a:pt x="1981" y="99"/>
                      </a:cubicBezTo>
                      <a:cubicBezTo>
                        <a:pt x="1774" y="0"/>
                        <a:pt x="1440" y="0"/>
                        <a:pt x="1234" y="99"/>
                      </a:cubicBezTo>
                      <a:close/>
                    </a:path>
                  </a:pathLst>
                </a:custGeom>
                <a:solidFill>
                  <a:srgbClr val="008CB0"/>
                </a:solidFill>
                <a:ln w="9525" cap="flat" cmpd="sng">
                  <a:solidFill>
                    <a:srgbClr val="000000"/>
                  </a:solidFill>
                  <a:prstDash val="solid"/>
                  <a:round/>
                  <a:headEnd type="none" w="sm" len="sm"/>
                  <a:tailEnd type="none" w="sm" len="sm"/>
                </a:ln>
              </p:spPr>
              <p:txBody>
                <a:bodyPr spcFirstLastPara="1" wrap="square" lIns="68575" tIns="34300" rIns="68575" bIns="34300" anchor="t" anchorCtr="0">
                  <a:noAutofit/>
                </a:bodyPr>
                <a:lstStyle/>
                <a:p>
                  <a:pPr defTabSz="914201" eaLnBrk="1" fontAlgn="auto" hangingPunct="1">
                    <a:spcBef>
                      <a:spcPts val="0"/>
                    </a:spcBef>
                    <a:spcAft>
                      <a:spcPts val="0"/>
                    </a:spcAft>
                    <a:buClr>
                      <a:srgbClr val="19212B"/>
                    </a:buClr>
                    <a:buSzPts val="600"/>
                  </a:pPr>
                  <a:endParaRPr sz="600" dirty="0">
                    <a:solidFill>
                      <a:srgbClr val="282828"/>
                    </a:solidFill>
                    <a:latin typeface="AppD Sans Light" pitchFamily="2" charset="77"/>
                    <a:ea typeface="+mn-ea"/>
                    <a:sym typeface="Arial"/>
                  </a:endParaRPr>
                </a:p>
              </p:txBody>
            </p:sp>
          </p:grpSp>
          <p:grpSp>
            <p:nvGrpSpPr>
              <p:cNvPr id="62" name="Google Shape;2585;p115">
                <a:extLst>
                  <a:ext uri="{FF2B5EF4-FFF2-40B4-BE49-F238E27FC236}">
                    <a16:creationId xmlns:a16="http://schemas.microsoft.com/office/drawing/2014/main" id="{A9AE6D62-1287-3340-9F1F-758AB1A10D9B}"/>
                  </a:ext>
                </a:extLst>
              </p:cNvPr>
              <p:cNvGrpSpPr/>
              <p:nvPr/>
            </p:nvGrpSpPr>
            <p:grpSpPr>
              <a:xfrm>
                <a:off x="4659233" y="1681270"/>
                <a:ext cx="296006" cy="400124"/>
                <a:chOff x="1676" y="-7"/>
                <a:chExt cx="2397" cy="3240"/>
              </a:xfrm>
            </p:grpSpPr>
            <p:sp>
              <p:nvSpPr>
                <p:cNvPr id="63" name="Google Shape;2586;p115">
                  <a:extLst>
                    <a:ext uri="{FF2B5EF4-FFF2-40B4-BE49-F238E27FC236}">
                      <a16:creationId xmlns:a16="http://schemas.microsoft.com/office/drawing/2014/main" id="{0BDCC7FE-39CD-3943-B16B-66DA6F6FA994}"/>
                    </a:ext>
                  </a:extLst>
                </p:cNvPr>
                <p:cNvSpPr/>
                <p:nvPr/>
              </p:nvSpPr>
              <p:spPr>
                <a:xfrm>
                  <a:off x="1676" y="-7"/>
                  <a:ext cx="2397" cy="3240"/>
                </a:xfrm>
                <a:custGeom>
                  <a:avLst/>
                  <a:gdLst/>
                  <a:ahLst/>
                  <a:cxnLst/>
                  <a:rect l="l" t="t" r="r" b="b"/>
                  <a:pathLst>
                    <a:path w="12617" h="17055" extrusionOk="0">
                      <a:moveTo>
                        <a:pt x="5791" y="143"/>
                      </a:moveTo>
                      <a:cubicBezTo>
                        <a:pt x="5791" y="143"/>
                        <a:pt x="5791" y="143"/>
                        <a:pt x="5791" y="143"/>
                      </a:cubicBezTo>
                      <a:cubicBezTo>
                        <a:pt x="679" y="2534"/>
                        <a:pt x="679" y="2534"/>
                        <a:pt x="679" y="2534"/>
                      </a:cubicBezTo>
                      <a:cubicBezTo>
                        <a:pt x="250" y="2712"/>
                        <a:pt x="0" y="3140"/>
                        <a:pt x="0" y="3605"/>
                      </a:cubicBezTo>
                      <a:cubicBezTo>
                        <a:pt x="0" y="8243"/>
                        <a:pt x="0" y="8243"/>
                        <a:pt x="0" y="8243"/>
                      </a:cubicBezTo>
                      <a:cubicBezTo>
                        <a:pt x="0" y="12202"/>
                        <a:pt x="2430" y="15556"/>
                        <a:pt x="5862" y="16948"/>
                      </a:cubicBezTo>
                      <a:cubicBezTo>
                        <a:pt x="6148" y="17055"/>
                        <a:pt x="6468" y="17055"/>
                        <a:pt x="6754" y="16948"/>
                      </a:cubicBezTo>
                      <a:cubicBezTo>
                        <a:pt x="10186" y="15556"/>
                        <a:pt x="12617" y="12202"/>
                        <a:pt x="12617" y="8243"/>
                      </a:cubicBezTo>
                      <a:cubicBezTo>
                        <a:pt x="12617" y="3605"/>
                        <a:pt x="12617" y="3605"/>
                        <a:pt x="12617" y="3605"/>
                      </a:cubicBezTo>
                      <a:cubicBezTo>
                        <a:pt x="12617" y="3140"/>
                        <a:pt x="12368" y="2712"/>
                        <a:pt x="11939" y="2534"/>
                      </a:cubicBezTo>
                      <a:cubicBezTo>
                        <a:pt x="6826" y="143"/>
                        <a:pt x="6826" y="143"/>
                        <a:pt x="6826" y="143"/>
                      </a:cubicBezTo>
                      <a:cubicBezTo>
                        <a:pt x="6505" y="0"/>
                        <a:pt x="6113" y="0"/>
                        <a:pt x="5791" y="143"/>
                      </a:cubicBezTo>
                    </a:path>
                  </a:pathLst>
                </a:custGeom>
                <a:solidFill>
                  <a:srgbClr val="005073"/>
                </a:solidFill>
                <a:ln w="9525" cap="flat" cmpd="sng">
                  <a:solidFill>
                    <a:srgbClr val="000000"/>
                  </a:solidFill>
                  <a:prstDash val="solid"/>
                  <a:round/>
                  <a:headEnd type="none" w="sm" len="sm"/>
                  <a:tailEnd type="none" w="sm" len="sm"/>
                </a:ln>
              </p:spPr>
              <p:txBody>
                <a:bodyPr spcFirstLastPara="1" wrap="square" lIns="68575" tIns="34300" rIns="68575" bIns="34300" anchor="t" anchorCtr="0">
                  <a:noAutofit/>
                </a:bodyPr>
                <a:lstStyle/>
                <a:p>
                  <a:pPr defTabSz="914201" eaLnBrk="1" fontAlgn="auto" hangingPunct="1">
                    <a:spcBef>
                      <a:spcPts val="0"/>
                    </a:spcBef>
                    <a:spcAft>
                      <a:spcPts val="0"/>
                    </a:spcAft>
                    <a:buClr>
                      <a:srgbClr val="19212B"/>
                    </a:buClr>
                    <a:buSzPts val="600"/>
                  </a:pPr>
                  <a:endParaRPr sz="600" dirty="0">
                    <a:solidFill>
                      <a:srgbClr val="282828"/>
                    </a:solidFill>
                    <a:latin typeface="AppD Sans Light" pitchFamily="2" charset="77"/>
                    <a:ea typeface="+mn-ea"/>
                    <a:sym typeface="Arial"/>
                  </a:endParaRPr>
                </a:p>
              </p:txBody>
            </p:sp>
            <p:sp>
              <p:nvSpPr>
                <p:cNvPr id="64" name="Google Shape;2587;p115">
                  <a:extLst>
                    <a:ext uri="{FF2B5EF4-FFF2-40B4-BE49-F238E27FC236}">
                      <a16:creationId xmlns:a16="http://schemas.microsoft.com/office/drawing/2014/main" id="{7A6140F9-B355-0440-A3CA-CE7766F75F0C}"/>
                    </a:ext>
                  </a:extLst>
                </p:cNvPr>
                <p:cNvSpPr/>
                <p:nvPr/>
              </p:nvSpPr>
              <p:spPr>
                <a:xfrm>
                  <a:off x="1902" y="230"/>
                  <a:ext cx="1952" cy="2774"/>
                </a:xfrm>
                <a:custGeom>
                  <a:avLst/>
                  <a:gdLst/>
                  <a:ahLst/>
                  <a:cxnLst/>
                  <a:rect l="l" t="t" r="r" b="b"/>
                  <a:pathLst>
                    <a:path w="10272" h="14598" extrusionOk="0">
                      <a:moveTo>
                        <a:pt x="5122" y="0"/>
                      </a:moveTo>
                      <a:cubicBezTo>
                        <a:pt x="0" y="2357"/>
                        <a:pt x="0" y="2357"/>
                        <a:pt x="0" y="2357"/>
                      </a:cubicBezTo>
                      <a:cubicBezTo>
                        <a:pt x="0" y="6996"/>
                        <a:pt x="0" y="6996"/>
                        <a:pt x="0" y="6996"/>
                      </a:cubicBezTo>
                      <a:cubicBezTo>
                        <a:pt x="0" y="10351"/>
                        <a:pt x="2042" y="13349"/>
                        <a:pt x="5122" y="14598"/>
                      </a:cubicBezTo>
                      <a:cubicBezTo>
                        <a:pt x="8233" y="13349"/>
                        <a:pt x="10272" y="10351"/>
                        <a:pt x="10272" y="6996"/>
                      </a:cubicBezTo>
                      <a:cubicBezTo>
                        <a:pt x="10272" y="2357"/>
                        <a:pt x="10272" y="2357"/>
                        <a:pt x="10272" y="2357"/>
                      </a:cubicBezTo>
                      <a:lnTo>
                        <a:pt x="5122" y="0"/>
                      </a:lnTo>
                      <a:close/>
                    </a:path>
                  </a:pathLst>
                </a:custGeom>
                <a:solidFill>
                  <a:srgbClr val="00BCEB"/>
                </a:solidFill>
                <a:ln w="9525" cap="flat" cmpd="sng">
                  <a:solidFill>
                    <a:srgbClr val="000000"/>
                  </a:solidFill>
                  <a:prstDash val="solid"/>
                  <a:round/>
                  <a:headEnd type="none" w="sm" len="sm"/>
                  <a:tailEnd type="none" w="sm" len="sm"/>
                </a:ln>
              </p:spPr>
              <p:txBody>
                <a:bodyPr spcFirstLastPara="1" wrap="square" lIns="68575" tIns="34300" rIns="68575" bIns="34300" anchor="t" anchorCtr="0">
                  <a:noAutofit/>
                </a:bodyPr>
                <a:lstStyle/>
                <a:p>
                  <a:pPr defTabSz="914201" eaLnBrk="1" fontAlgn="auto" hangingPunct="1">
                    <a:spcBef>
                      <a:spcPts val="0"/>
                    </a:spcBef>
                    <a:spcAft>
                      <a:spcPts val="0"/>
                    </a:spcAft>
                    <a:buClr>
                      <a:srgbClr val="19212B"/>
                    </a:buClr>
                    <a:buSzPts val="600"/>
                  </a:pPr>
                  <a:endParaRPr sz="600" dirty="0">
                    <a:solidFill>
                      <a:srgbClr val="282828"/>
                    </a:solidFill>
                    <a:latin typeface="AppD Sans Light" pitchFamily="2" charset="77"/>
                    <a:ea typeface="+mn-ea"/>
                    <a:sym typeface="Arial"/>
                  </a:endParaRPr>
                </a:p>
              </p:txBody>
            </p:sp>
            <p:sp>
              <p:nvSpPr>
                <p:cNvPr id="65" name="Google Shape;2588;p115">
                  <a:extLst>
                    <a:ext uri="{FF2B5EF4-FFF2-40B4-BE49-F238E27FC236}">
                      <a16:creationId xmlns:a16="http://schemas.microsoft.com/office/drawing/2014/main" id="{C636F077-2583-7743-9F11-770FE202F37B}"/>
                    </a:ext>
                  </a:extLst>
                </p:cNvPr>
                <p:cNvSpPr/>
                <p:nvPr/>
              </p:nvSpPr>
              <p:spPr>
                <a:xfrm>
                  <a:off x="2101" y="809"/>
                  <a:ext cx="1550" cy="1554"/>
                </a:xfrm>
                <a:custGeom>
                  <a:avLst/>
                  <a:gdLst/>
                  <a:ahLst/>
                  <a:cxnLst/>
                  <a:rect l="l" t="t" r="r" b="b"/>
                  <a:pathLst>
                    <a:path w="8160" h="8179" extrusionOk="0">
                      <a:moveTo>
                        <a:pt x="7900" y="3680"/>
                      </a:moveTo>
                      <a:cubicBezTo>
                        <a:pt x="7900" y="3680"/>
                        <a:pt x="7900" y="3680"/>
                        <a:pt x="7900" y="3680"/>
                      </a:cubicBezTo>
                      <a:cubicBezTo>
                        <a:pt x="8160" y="6145"/>
                        <a:pt x="6130" y="8179"/>
                        <a:pt x="3670" y="7919"/>
                      </a:cubicBezTo>
                      <a:cubicBezTo>
                        <a:pt x="1900" y="7746"/>
                        <a:pt x="431" y="6275"/>
                        <a:pt x="258" y="4499"/>
                      </a:cubicBezTo>
                      <a:cubicBezTo>
                        <a:pt x="0" y="2034"/>
                        <a:pt x="2029" y="0"/>
                        <a:pt x="4490" y="260"/>
                      </a:cubicBezTo>
                      <a:cubicBezTo>
                        <a:pt x="6260" y="433"/>
                        <a:pt x="7728" y="1861"/>
                        <a:pt x="7900" y="3680"/>
                      </a:cubicBezTo>
                    </a:path>
                  </a:pathLst>
                </a:custGeom>
                <a:solidFill>
                  <a:srgbClr val="FFFFFF"/>
                </a:solidFill>
                <a:ln w="9525" cap="flat" cmpd="sng">
                  <a:solidFill>
                    <a:srgbClr val="000000"/>
                  </a:solidFill>
                  <a:prstDash val="solid"/>
                  <a:round/>
                  <a:headEnd type="none" w="sm" len="sm"/>
                  <a:tailEnd type="none" w="sm" len="sm"/>
                </a:ln>
              </p:spPr>
              <p:txBody>
                <a:bodyPr spcFirstLastPara="1" wrap="square" lIns="68575" tIns="34300" rIns="68575" bIns="34300" anchor="t" anchorCtr="0">
                  <a:noAutofit/>
                </a:bodyPr>
                <a:lstStyle/>
                <a:p>
                  <a:pPr defTabSz="914201" eaLnBrk="1" fontAlgn="auto" hangingPunct="1">
                    <a:spcBef>
                      <a:spcPts val="0"/>
                    </a:spcBef>
                    <a:spcAft>
                      <a:spcPts val="0"/>
                    </a:spcAft>
                    <a:buClr>
                      <a:srgbClr val="19212B"/>
                    </a:buClr>
                    <a:buSzPts val="600"/>
                  </a:pPr>
                  <a:endParaRPr sz="600" dirty="0">
                    <a:solidFill>
                      <a:srgbClr val="282828"/>
                    </a:solidFill>
                    <a:latin typeface="AppD Sans Light" pitchFamily="2" charset="77"/>
                    <a:ea typeface="+mn-ea"/>
                    <a:sym typeface="Arial"/>
                  </a:endParaRPr>
                </a:p>
              </p:txBody>
            </p:sp>
            <p:sp>
              <p:nvSpPr>
                <p:cNvPr id="66" name="Google Shape;2589;p115">
                  <a:extLst>
                    <a:ext uri="{FF2B5EF4-FFF2-40B4-BE49-F238E27FC236}">
                      <a16:creationId xmlns:a16="http://schemas.microsoft.com/office/drawing/2014/main" id="{60B41672-1F03-3847-922F-EE6D38DF8147}"/>
                    </a:ext>
                  </a:extLst>
                </p:cNvPr>
                <p:cNvSpPr/>
                <p:nvPr/>
              </p:nvSpPr>
              <p:spPr>
                <a:xfrm>
                  <a:off x="2399" y="1145"/>
                  <a:ext cx="968" cy="923"/>
                </a:xfrm>
                <a:custGeom>
                  <a:avLst/>
                  <a:gdLst/>
                  <a:ahLst/>
                  <a:cxnLst/>
                  <a:rect l="l" t="t" r="r" b="b"/>
                  <a:pathLst>
                    <a:path w="5094" h="4857" extrusionOk="0">
                      <a:moveTo>
                        <a:pt x="4684" y="216"/>
                      </a:moveTo>
                      <a:cubicBezTo>
                        <a:pt x="4684" y="216"/>
                        <a:pt x="4684" y="216"/>
                        <a:pt x="4684" y="216"/>
                      </a:cubicBezTo>
                      <a:cubicBezTo>
                        <a:pt x="4362" y="0"/>
                        <a:pt x="3922" y="87"/>
                        <a:pt x="3706" y="410"/>
                      </a:cubicBezTo>
                      <a:cubicBezTo>
                        <a:pt x="2048" y="2885"/>
                        <a:pt x="2048" y="2885"/>
                        <a:pt x="2048" y="2885"/>
                      </a:cubicBezTo>
                      <a:cubicBezTo>
                        <a:pt x="1388" y="1899"/>
                        <a:pt x="1388" y="1899"/>
                        <a:pt x="1388" y="1899"/>
                      </a:cubicBezTo>
                      <a:cubicBezTo>
                        <a:pt x="1172" y="1577"/>
                        <a:pt x="732" y="1489"/>
                        <a:pt x="410" y="1705"/>
                      </a:cubicBezTo>
                      <a:cubicBezTo>
                        <a:pt x="410" y="1705"/>
                        <a:pt x="410" y="1705"/>
                        <a:pt x="410" y="1705"/>
                      </a:cubicBezTo>
                      <a:cubicBezTo>
                        <a:pt x="87" y="1921"/>
                        <a:pt x="0" y="2360"/>
                        <a:pt x="216" y="2683"/>
                      </a:cubicBezTo>
                      <a:cubicBezTo>
                        <a:pt x="1462" y="4545"/>
                        <a:pt x="1462" y="4545"/>
                        <a:pt x="1462" y="4545"/>
                      </a:cubicBezTo>
                      <a:cubicBezTo>
                        <a:pt x="1507" y="4612"/>
                        <a:pt x="1562" y="4669"/>
                        <a:pt x="1624" y="4715"/>
                      </a:cubicBezTo>
                      <a:cubicBezTo>
                        <a:pt x="1625" y="4717"/>
                        <a:pt x="1627" y="4718"/>
                        <a:pt x="1629" y="4720"/>
                      </a:cubicBezTo>
                      <a:cubicBezTo>
                        <a:pt x="1631" y="4721"/>
                        <a:pt x="1633" y="4722"/>
                        <a:pt x="1635" y="4723"/>
                      </a:cubicBezTo>
                      <a:cubicBezTo>
                        <a:pt x="1642" y="4729"/>
                        <a:pt x="1649" y="4733"/>
                        <a:pt x="1656" y="4739"/>
                      </a:cubicBezTo>
                      <a:cubicBezTo>
                        <a:pt x="1656" y="4739"/>
                        <a:pt x="1656" y="4739"/>
                        <a:pt x="1656" y="4739"/>
                      </a:cubicBezTo>
                      <a:cubicBezTo>
                        <a:pt x="1775" y="4818"/>
                        <a:pt x="1909" y="4856"/>
                        <a:pt x="2043" y="4857"/>
                      </a:cubicBezTo>
                      <a:cubicBezTo>
                        <a:pt x="2044" y="4857"/>
                        <a:pt x="2046" y="4857"/>
                        <a:pt x="2048" y="4857"/>
                      </a:cubicBezTo>
                      <a:cubicBezTo>
                        <a:pt x="2050" y="4857"/>
                        <a:pt x="2052" y="4857"/>
                        <a:pt x="2053" y="4857"/>
                      </a:cubicBezTo>
                      <a:cubicBezTo>
                        <a:pt x="2187" y="4856"/>
                        <a:pt x="2322" y="4818"/>
                        <a:pt x="2440" y="4739"/>
                      </a:cubicBezTo>
                      <a:cubicBezTo>
                        <a:pt x="2440" y="4739"/>
                        <a:pt x="2440" y="4739"/>
                        <a:pt x="2440" y="4739"/>
                      </a:cubicBezTo>
                      <a:cubicBezTo>
                        <a:pt x="2447" y="4733"/>
                        <a:pt x="2454" y="4729"/>
                        <a:pt x="2461" y="4723"/>
                      </a:cubicBezTo>
                      <a:cubicBezTo>
                        <a:pt x="2463" y="4722"/>
                        <a:pt x="2465" y="4721"/>
                        <a:pt x="2467" y="4720"/>
                      </a:cubicBezTo>
                      <a:cubicBezTo>
                        <a:pt x="2469" y="4718"/>
                        <a:pt x="2471" y="4717"/>
                        <a:pt x="2472" y="4715"/>
                      </a:cubicBezTo>
                      <a:cubicBezTo>
                        <a:pt x="2534" y="4669"/>
                        <a:pt x="2589" y="4612"/>
                        <a:pt x="2635" y="4545"/>
                      </a:cubicBezTo>
                      <a:cubicBezTo>
                        <a:pt x="4878" y="1193"/>
                        <a:pt x="4878" y="1193"/>
                        <a:pt x="4878" y="1193"/>
                      </a:cubicBezTo>
                      <a:cubicBezTo>
                        <a:pt x="5094" y="871"/>
                        <a:pt x="5007" y="431"/>
                        <a:pt x="4684" y="216"/>
                      </a:cubicBezTo>
                      <a:close/>
                    </a:path>
                  </a:pathLst>
                </a:custGeom>
                <a:solidFill>
                  <a:srgbClr val="FBAB18"/>
                </a:solidFill>
                <a:ln w="9525" cap="flat" cmpd="sng">
                  <a:solidFill>
                    <a:srgbClr val="000000"/>
                  </a:solidFill>
                  <a:prstDash val="solid"/>
                  <a:round/>
                  <a:headEnd type="none" w="sm" len="sm"/>
                  <a:tailEnd type="none" w="sm" len="sm"/>
                </a:ln>
              </p:spPr>
              <p:txBody>
                <a:bodyPr spcFirstLastPara="1" wrap="square" lIns="68575" tIns="34300" rIns="68575" bIns="34300" anchor="t" anchorCtr="0">
                  <a:noAutofit/>
                </a:bodyPr>
                <a:lstStyle/>
                <a:p>
                  <a:pPr defTabSz="914201" eaLnBrk="1" fontAlgn="auto" hangingPunct="1">
                    <a:spcBef>
                      <a:spcPts val="0"/>
                    </a:spcBef>
                    <a:spcAft>
                      <a:spcPts val="0"/>
                    </a:spcAft>
                    <a:buClr>
                      <a:srgbClr val="19212B"/>
                    </a:buClr>
                    <a:buSzPts val="600"/>
                  </a:pPr>
                  <a:endParaRPr sz="600" dirty="0">
                    <a:solidFill>
                      <a:srgbClr val="282828"/>
                    </a:solidFill>
                    <a:latin typeface="AppD Sans Light" pitchFamily="2" charset="77"/>
                    <a:ea typeface="+mn-ea"/>
                    <a:sym typeface="Arial"/>
                  </a:endParaRPr>
                </a:p>
              </p:txBody>
            </p:sp>
            <p:sp>
              <p:nvSpPr>
                <p:cNvPr id="67" name="Google Shape;2590;p115">
                  <a:extLst>
                    <a:ext uri="{FF2B5EF4-FFF2-40B4-BE49-F238E27FC236}">
                      <a16:creationId xmlns:a16="http://schemas.microsoft.com/office/drawing/2014/main" id="{09537B73-FC53-D14B-86A1-09DDBD753C1B}"/>
                    </a:ext>
                  </a:extLst>
                </p:cNvPr>
                <p:cNvSpPr/>
                <p:nvPr/>
              </p:nvSpPr>
              <p:spPr>
                <a:xfrm>
                  <a:off x="2637" y="1696"/>
                  <a:ext cx="302" cy="375"/>
                </a:xfrm>
                <a:custGeom>
                  <a:avLst/>
                  <a:gdLst/>
                  <a:ahLst/>
                  <a:cxnLst/>
                  <a:rect l="l" t="t" r="r" b="b"/>
                  <a:pathLst>
                    <a:path w="1592" h="1975" extrusionOk="0">
                      <a:moveTo>
                        <a:pt x="1383" y="877"/>
                      </a:moveTo>
                      <a:cubicBezTo>
                        <a:pt x="796" y="0"/>
                        <a:pt x="796" y="0"/>
                        <a:pt x="796" y="0"/>
                      </a:cubicBezTo>
                      <a:cubicBezTo>
                        <a:pt x="209" y="877"/>
                        <a:pt x="209" y="877"/>
                        <a:pt x="209" y="877"/>
                      </a:cubicBezTo>
                      <a:cubicBezTo>
                        <a:pt x="0" y="1189"/>
                        <a:pt x="75" y="1610"/>
                        <a:pt x="372" y="1834"/>
                      </a:cubicBezTo>
                      <a:cubicBezTo>
                        <a:pt x="373" y="1834"/>
                        <a:pt x="375" y="1836"/>
                        <a:pt x="377" y="1837"/>
                      </a:cubicBezTo>
                      <a:cubicBezTo>
                        <a:pt x="378" y="1839"/>
                        <a:pt x="381" y="1840"/>
                        <a:pt x="383" y="1842"/>
                      </a:cubicBezTo>
                      <a:cubicBezTo>
                        <a:pt x="503" y="1928"/>
                        <a:pt x="646" y="1973"/>
                        <a:pt x="792" y="1975"/>
                      </a:cubicBezTo>
                      <a:cubicBezTo>
                        <a:pt x="793" y="1975"/>
                        <a:pt x="794" y="1975"/>
                        <a:pt x="796" y="1975"/>
                      </a:cubicBezTo>
                      <a:cubicBezTo>
                        <a:pt x="798" y="1975"/>
                        <a:pt x="800" y="1975"/>
                        <a:pt x="802" y="1975"/>
                      </a:cubicBezTo>
                      <a:cubicBezTo>
                        <a:pt x="947" y="1973"/>
                        <a:pt x="1091" y="1928"/>
                        <a:pt x="1210" y="1842"/>
                      </a:cubicBezTo>
                      <a:cubicBezTo>
                        <a:pt x="1212" y="1840"/>
                        <a:pt x="1214" y="1839"/>
                        <a:pt x="1216" y="1837"/>
                      </a:cubicBezTo>
                      <a:cubicBezTo>
                        <a:pt x="1218" y="1836"/>
                        <a:pt x="1220" y="1834"/>
                        <a:pt x="1221" y="1834"/>
                      </a:cubicBezTo>
                      <a:cubicBezTo>
                        <a:pt x="1518" y="1610"/>
                        <a:pt x="1592" y="1189"/>
                        <a:pt x="1383" y="877"/>
                      </a:cubicBezTo>
                      <a:close/>
                    </a:path>
                  </a:pathLst>
                </a:custGeom>
                <a:solidFill>
                  <a:srgbClr val="F57302"/>
                </a:solidFill>
                <a:ln w="9525" cap="flat" cmpd="sng">
                  <a:solidFill>
                    <a:srgbClr val="000000"/>
                  </a:solidFill>
                  <a:prstDash val="solid"/>
                  <a:round/>
                  <a:headEnd type="none" w="sm" len="sm"/>
                  <a:tailEnd type="none" w="sm" len="sm"/>
                </a:ln>
              </p:spPr>
              <p:txBody>
                <a:bodyPr spcFirstLastPara="1" wrap="square" lIns="68575" tIns="34300" rIns="68575" bIns="34300" anchor="t" anchorCtr="0">
                  <a:noAutofit/>
                </a:bodyPr>
                <a:lstStyle/>
                <a:p>
                  <a:pPr defTabSz="914201" eaLnBrk="1" fontAlgn="auto" hangingPunct="1">
                    <a:spcBef>
                      <a:spcPts val="0"/>
                    </a:spcBef>
                    <a:spcAft>
                      <a:spcPts val="0"/>
                    </a:spcAft>
                    <a:buClr>
                      <a:srgbClr val="19212B"/>
                    </a:buClr>
                    <a:buSzPts val="600"/>
                  </a:pPr>
                  <a:endParaRPr sz="600" dirty="0">
                    <a:solidFill>
                      <a:srgbClr val="282828"/>
                    </a:solidFill>
                    <a:latin typeface="AppD Sans Light" pitchFamily="2" charset="77"/>
                    <a:ea typeface="+mn-ea"/>
                    <a:sym typeface="Arial"/>
                  </a:endParaRPr>
                </a:p>
              </p:txBody>
            </p:sp>
          </p:grpSp>
        </p:grpSp>
      </p:grpSp>
      <p:sp>
        <p:nvSpPr>
          <p:cNvPr id="74" name="Google Shape;2489;p115">
            <a:extLst>
              <a:ext uri="{FF2B5EF4-FFF2-40B4-BE49-F238E27FC236}">
                <a16:creationId xmlns:a16="http://schemas.microsoft.com/office/drawing/2014/main" id="{9C324C21-3E21-6241-8604-212190C22B39}"/>
              </a:ext>
            </a:extLst>
          </p:cNvPr>
          <p:cNvSpPr/>
          <p:nvPr/>
        </p:nvSpPr>
        <p:spPr>
          <a:xfrm>
            <a:off x="4920870" y="897737"/>
            <a:ext cx="2347940" cy="1609327"/>
          </a:xfrm>
          <a:prstGeom prst="cloud">
            <a:avLst/>
          </a:prstGeom>
          <a:solidFill>
            <a:schemeClr val="lt1"/>
          </a:solidFill>
          <a:ln>
            <a:noFill/>
          </a:ln>
          <a:effectLst>
            <a:outerShdw blurRad="381000" sx="101000" sy="101000" algn="ctr" rotWithShape="0">
              <a:srgbClr val="718CAE">
                <a:alpha val="35686"/>
              </a:srgbClr>
            </a:outerShdw>
          </a:effectLst>
        </p:spPr>
        <p:txBody>
          <a:bodyPr spcFirstLastPara="1" wrap="square" lIns="91410" tIns="45688" rIns="91410" bIns="45688" anchor="ctr" anchorCtr="0">
            <a:noAutofit/>
          </a:bodyPr>
          <a:lstStyle/>
          <a:p>
            <a:pPr algn="ctr" defTabSz="914201" eaLnBrk="1" fontAlgn="auto" hangingPunct="1">
              <a:spcBef>
                <a:spcPts val="0"/>
              </a:spcBef>
              <a:spcAft>
                <a:spcPts val="0"/>
              </a:spcAft>
            </a:pPr>
            <a:endParaRPr sz="1600" dirty="0">
              <a:solidFill>
                <a:srgbClr val="4E3EB1"/>
              </a:solidFill>
              <a:latin typeface="AppD Sans Light" pitchFamily="2" charset="77"/>
              <a:ea typeface="+mn-ea"/>
              <a:sym typeface="Arial"/>
            </a:endParaRPr>
          </a:p>
        </p:txBody>
      </p:sp>
      <p:grpSp>
        <p:nvGrpSpPr>
          <p:cNvPr id="75" name="Google Shape;2512;p115">
            <a:extLst>
              <a:ext uri="{FF2B5EF4-FFF2-40B4-BE49-F238E27FC236}">
                <a16:creationId xmlns:a16="http://schemas.microsoft.com/office/drawing/2014/main" id="{624A87B5-81EC-C449-8143-AC00AACC32C6}"/>
              </a:ext>
            </a:extLst>
          </p:cNvPr>
          <p:cNvGrpSpPr/>
          <p:nvPr/>
        </p:nvGrpSpPr>
        <p:grpSpPr>
          <a:xfrm>
            <a:off x="5425368" y="1835824"/>
            <a:ext cx="1338949" cy="245164"/>
            <a:chOff x="23813" y="2874963"/>
            <a:chExt cx="10080625" cy="1846262"/>
          </a:xfrm>
        </p:grpSpPr>
        <p:sp>
          <p:nvSpPr>
            <p:cNvPr id="76" name="Google Shape;2513;p115">
              <a:extLst>
                <a:ext uri="{FF2B5EF4-FFF2-40B4-BE49-F238E27FC236}">
                  <a16:creationId xmlns:a16="http://schemas.microsoft.com/office/drawing/2014/main" id="{5A515BA0-5002-F84E-B503-3A7F753C3038}"/>
                </a:ext>
              </a:extLst>
            </p:cNvPr>
            <p:cNvSpPr/>
            <p:nvPr/>
          </p:nvSpPr>
          <p:spPr>
            <a:xfrm>
              <a:off x="23813" y="2874963"/>
              <a:ext cx="1189037" cy="1317625"/>
            </a:xfrm>
            <a:custGeom>
              <a:avLst/>
              <a:gdLst/>
              <a:ahLst/>
              <a:cxnLst/>
              <a:rect l="l" t="t" r="r" b="b"/>
              <a:pathLst>
                <a:path w="3305" h="3661" extrusionOk="0">
                  <a:moveTo>
                    <a:pt x="966" y="2150"/>
                  </a:moveTo>
                  <a:lnTo>
                    <a:pt x="966" y="2150"/>
                  </a:lnTo>
                  <a:cubicBezTo>
                    <a:pt x="468" y="1013"/>
                    <a:pt x="468" y="1013"/>
                    <a:pt x="468" y="1013"/>
                  </a:cubicBezTo>
                  <a:cubicBezTo>
                    <a:pt x="187" y="1246"/>
                    <a:pt x="0" y="1605"/>
                    <a:pt x="0" y="2010"/>
                  </a:cubicBezTo>
                  <a:cubicBezTo>
                    <a:pt x="0" y="2726"/>
                    <a:pt x="577" y="3302"/>
                    <a:pt x="1293" y="3302"/>
                  </a:cubicBezTo>
                  <a:cubicBezTo>
                    <a:pt x="1356" y="3302"/>
                    <a:pt x="1418" y="3302"/>
                    <a:pt x="1480" y="3286"/>
                  </a:cubicBezTo>
                  <a:cubicBezTo>
                    <a:pt x="982" y="2166"/>
                    <a:pt x="982" y="2166"/>
                    <a:pt x="982" y="2166"/>
                  </a:cubicBezTo>
                  <a:cubicBezTo>
                    <a:pt x="982" y="2150"/>
                    <a:pt x="982" y="2150"/>
                    <a:pt x="966" y="2150"/>
                  </a:cubicBezTo>
                  <a:close/>
                  <a:moveTo>
                    <a:pt x="1293" y="0"/>
                  </a:moveTo>
                  <a:lnTo>
                    <a:pt x="1293" y="0"/>
                  </a:lnTo>
                  <a:cubicBezTo>
                    <a:pt x="1138" y="0"/>
                    <a:pt x="966" y="31"/>
                    <a:pt x="826" y="62"/>
                  </a:cubicBezTo>
                  <a:cubicBezTo>
                    <a:pt x="1106" y="732"/>
                    <a:pt x="1106" y="732"/>
                    <a:pt x="1106" y="732"/>
                  </a:cubicBezTo>
                  <a:cubicBezTo>
                    <a:pt x="1169" y="717"/>
                    <a:pt x="1231" y="717"/>
                    <a:pt x="1293" y="717"/>
                  </a:cubicBezTo>
                  <a:cubicBezTo>
                    <a:pt x="2010" y="717"/>
                    <a:pt x="2587" y="1293"/>
                    <a:pt x="2587" y="2010"/>
                  </a:cubicBezTo>
                  <a:cubicBezTo>
                    <a:pt x="2587" y="2415"/>
                    <a:pt x="2415" y="2772"/>
                    <a:pt x="2135" y="3006"/>
                  </a:cubicBezTo>
                  <a:cubicBezTo>
                    <a:pt x="2415" y="3660"/>
                    <a:pt x="2415" y="3660"/>
                    <a:pt x="2415" y="3660"/>
                  </a:cubicBezTo>
                  <a:cubicBezTo>
                    <a:pt x="2961" y="3302"/>
                    <a:pt x="3304" y="2694"/>
                    <a:pt x="3304" y="2010"/>
                  </a:cubicBezTo>
                  <a:cubicBezTo>
                    <a:pt x="3304" y="904"/>
                    <a:pt x="2400" y="0"/>
                    <a:pt x="1293" y="0"/>
                  </a:cubicBezTo>
                  <a:close/>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sp>
          <p:nvSpPr>
            <p:cNvPr id="77" name="Google Shape;2514;p115">
              <a:extLst>
                <a:ext uri="{FF2B5EF4-FFF2-40B4-BE49-F238E27FC236}">
                  <a16:creationId xmlns:a16="http://schemas.microsoft.com/office/drawing/2014/main" id="{D5FC2816-2B70-E947-8A4C-ED7315F8753A}"/>
                </a:ext>
              </a:extLst>
            </p:cNvPr>
            <p:cNvSpPr/>
            <p:nvPr/>
          </p:nvSpPr>
          <p:spPr>
            <a:xfrm>
              <a:off x="1739900" y="3206750"/>
              <a:ext cx="730250" cy="661988"/>
            </a:xfrm>
            <a:custGeom>
              <a:avLst/>
              <a:gdLst/>
              <a:ahLst/>
              <a:cxnLst/>
              <a:rect l="l" t="t" r="r" b="b"/>
              <a:pathLst>
                <a:path w="2027" h="1838" extrusionOk="0">
                  <a:moveTo>
                    <a:pt x="1496" y="1496"/>
                  </a:moveTo>
                  <a:lnTo>
                    <a:pt x="530" y="1496"/>
                  </a:lnTo>
                  <a:lnTo>
                    <a:pt x="374" y="1837"/>
                  </a:lnTo>
                  <a:lnTo>
                    <a:pt x="0" y="1837"/>
                  </a:lnTo>
                  <a:lnTo>
                    <a:pt x="826" y="0"/>
                  </a:lnTo>
                  <a:lnTo>
                    <a:pt x="1200" y="0"/>
                  </a:lnTo>
                  <a:lnTo>
                    <a:pt x="2026" y="1837"/>
                  </a:lnTo>
                  <a:lnTo>
                    <a:pt x="1652" y="1837"/>
                  </a:lnTo>
                  <a:lnTo>
                    <a:pt x="1496" y="1496"/>
                  </a:lnTo>
                  <a:close/>
                  <a:moveTo>
                    <a:pt x="1013" y="390"/>
                  </a:moveTo>
                  <a:lnTo>
                    <a:pt x="670" y="1169"/>
                  </a:lnTo>
                  <a:lnTo>
                    <a:pt x="1356" y="1169"/>
                  </a:lnTo>
                  <a:lnTo>
                    <a:pt x="1013" y="390"/>
                  </a:lnTo>
                  <a:close/>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sp>
          <p:nvSpPr>
            <p:cNvPr id="78" name="Google Shape;2515;p115">
              <a:extLst>
                <a:ext uri="{FF2B5EF4-FFF2-40B4-BE49-F238E27FC236}">
                  <a16:creationId xmlns:a16="http://schemas.microsoft.com/office/drawing/2014/main" id="{C0AC803C-3B4E-0143-BE96-349E2C06DDE9}"/>
                </a:ext>
              </a:extLst>
            </p:cNvPr>
            <p:cNvSpPr/>
            <p:nvPr/>
          </p:nvSpPr>
          <p:spPr>
            <a:xfrm>
              <a:off x="2665413" y="3206750"/>
              <a:ext cx="639762" cy="661988"/>
            </a:xfrm>
            <a:custGeom>
              <a:avLst/>
              <a:gdLst/>
              <a:ahLst/>
              <a:cxnLst/>
              <a:rect l="l" t="t" r="r" b="b"/>
              <a:pathLst>
                <a:path w="1777" h="1838" extrusionOk="0">
                  <a:moveTo>
                    <a:pt x="358" y="1309"/>
                  </a:moveTo>
                  <a:lnTo>
                    <a:pt x="358" y="1309"/>
                  </a:lnTo>
                  <a:cubicBezTo>
                    <a:pt x="358" y="1650"/>
                    <a:pt x="358" y="1650"/>
                    <a:pt x="358" y="1650"/>
                  </a:cubicBezTo>
                  <a:cubicBezTo>
                    <a:pt x="358" y="1760"/>
                    <a:pt x="265" y="1837"/>
                    <a:pt x="156" y="1837"/>
                  </a:cubicBezTo>
                  <a:cubicBezTo>
                    <a:pt x="0" y="1837"/>
                    <a:pt x="0" y="1837"/>
                    <a:pt x="0" y="1837"/>
                  </a:cubicBezTo>
                  <a:cubicBezTo>
                    <a:pt x="0" y="0"/>
                    <a:pt x="0" y="0"/>
                    <a:pt x="0" y="0"/>
                  </a:cubicBezTo>
                  <a:cubicBezTo>
                    <a:pt x="296" y="0"/>
                    <a:pt x="592" y="0"/>
                    <a:pt x="872" y="0"/>
                  </a:cubicBezTo>
                  <a:cubicBezTo>
                    <a:pt x="1776" y="0"/>
                    <a:pt x="1776" y="1294"/>
                    <a:pt x="872" y="1309"/>
                  </a:cubicBezTo>
                  <a:lnTo>
                    <a:pt x="358" y="1309"/>
                  </a:lnTo>
                  <a:close/>
                  <a:moveTo>
                    <a:pt x="358" y="982"/>
                  </a:moveTo>
                  <a:lnTo>
                    <a:pt x="358" y="982"/>
                  </a:lnTo>
                  <a:cubicBezTo>
                    <a:pt x="872" y="982"/>
                    <a:pt x="872" y="982"/>
                    <a:pt x="872" y="982"/>
                  </a:cubicBezTo>
                  <a:cubicBezTo>
                    <a:pt x="1309" y="982"/>
                    <a:pt x="1309" y="327"/>
                    <a:pt x="872" y="327"/>
                  </a:cubicBezTo>
                  <a:cubicBezTo>
                    <a:pt x="358" y="327"/>
                    <a:pt x="358" y="327"/>
                    <a:pt x="358" y="327"/>
                  </a:cubicBezTo>
                  <a:lnTo>
                    <a:pt x="358" y="982"/>
                  </a:lnTo>
                  <a:close/>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sp>
          <p:nvSpPr>
            <p:cNvPr id="79" name="Google Shape;2516;p115">
              <a:extLst>
                <a:ext uri="{FF2B5EF4-FFF2-40B4-BE49-F238E27FC236}">
                  <a16:creationId xmlns:a16="http://schemas.microsoft.com/office/drawing/2014/main" id="{5B223B7D-4503-B64D-A7E3-39FAC5FFFDC0}"/>
                </a:ext>
              </a:extLst>
            </p:cNvPr>
            <p:cNvSpPr/>
            <p:nvPr/>
          </p:nvSpPr>
          <p:spPr>
            <a:xfrm>
              <a:off x="3440113" y="3206750"/>
              <a:ext cx="639762" cy="661988"/>
            </a:xfrm>
            <a:custGeom>
              <a:avLst/>
              <a:gdLst/>
              <a:ahLst/>
              <a:cxnLst/>
              <a:rect l="l" t="t" r="r" b="b"/>
              <a:pathLst>
                <a:path w="1777" h="1838" extrusionOk="0">
                  <a:moveTo>
                    <a:pt x="343" y="1309"/>
                  </a:moveTo>
                  <a:lnTo>
                    <a:pt x="343" y="1309"/>
                  </a:lnTo>
                  <a:cubicBezTo>
                    <a:pt x="343" y="1650"/>
                    <a:pt x="343" y="1650"/>
                    <a:pt x="343" y="1650"/>
                  </a:cubicBezTo>
                  <a:cubicBezTo>
                    <a:pt x="343" y="1760"/>
                    <a:pt x="265" y="1837"/>
                    <a:pt x="156" y="1837"/>
                  </a:cubicBezTo>
                  <a:cubicBezTo>
                    <a:pt x="0" y="1837"/>
                    <a:pt x="0" y="1837"/>
                    <a:pt x="0" y="1837"/>
                  </a:cubicBezTo>
                  <a:cubicBezTo>
                    <a:pt x="0" y="0"/>
                    <a:pt x="0" y="0"/>
                    <a:pt x="0" y="0"/>
                  </a:cubicBezTo>
                  <a:cubicBezTo>
                    <a:pt x="280" y="0"/>
                    <a:pt x="577" y="0"/>
                    <a:pt x="873" y="0"/>
                  </a:cubicBezTo>
                  <a:cubicBezTo>
                    <a:pt x="1776" y="0"/>
                    <a:pt x="1776" y="1294"/>
                    <a:pt x="873" y="1309"/>
                  </a:cubicBezTo>
                  <a:lnTo>
                    <a:pt x="343" y="1309"/>
                  </a:lnTo>
                  <a:close/>
                  <a:moveTo>
                    <a:pt x="343" y="982"/>
                  </a:moveTo>
                  <a:lnTo>
                    <a:pt x="343" y="982"/>
                  </a:lnTo>
                  <a:cubicBezTo>
                    <a:pt x="873" y="982"/>
                    <a:pt x="873" y="982"/>
                    <a:pt x="873" y="982"/>
                  </a:cubicBezTo>
                  <a:cubicBezTo>
                    <a:pt x="1309" y="982"/>
                    <a:pt x="1309" y="327"/>
                    <a:pt x="873" y="327"/>
                  </a:cubicBezTo>
                  <a:cubicBezTo>
                    <a:pt x="343" y="327"/>
                    <a:pt x="343" y="327"/>
                    <a:pt x="343" y="327"/>
                  </a:cubicBezTo>
                  <a:lnTo>
                    <a:pt x="343" y="982"/>
                  </a:lnTo>
                  <a:close/>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sp>
          <p:nvSpPr>
            <p:cNvPr id="80" name="Google Shape;2517;p115">
              <a:extLst>
                <a:ext uri="{FF2B5EF4-FFF2-40B4-BE49-F238E27FC236}">
                  <a16:creationId xmlns:a16="http://schemas.microsoft.com/office/drawing/2014/main" id="{238A4C7A-86CD-A443-8C83-88051EEE8ABC}"/>
                </a:ext>
              </a:extLst>
            </p:cNvPr>
            <p:cNvSpPr/>
            <p:nvPr/>
          </p:nvSpPr>
          <p:spPr>
            <a:xfrm>
              <a:off x="4214813" y="3206750"/>
              <a:ext cx="595312" cy="661988"/>
            </a:xfrm>
            <a:custGeom>
              <a:avLst/>
              <a:gdLst/>
              <a:ahLst/>
              <a:cxnLst/>
              <a:rect l="l" t="t" r="r" b="b"/>
              <a:pathLst>
                <a:path w="1653" h="1838" extrusionOk="0">
                  <a:moveTo>
                    <a:pt x="1637" y="904"/>
                  </a:moveTo>
                  <a:lnTo>
                    <a:pt x="1637" y="904"/>
                  </a:lnTo>
                  <a:cubicBezTo>
                    <a:pt x="1652" y="1371"/>
                    <a:pt x="1356" y="1837"/>
                    <a:pt x="717" y="1837"/>
                  </a:cubicBezTo>
                  <a:cubicBezTo>
                    <a:pt x="499" y="1837"/>
                    <a:pt x="219" y="1837"/>
                    <a:pt x="0" y="1837"/>
                  </a:cubicBezTo>
                  <a:cubicBezTo>
                    <a:pt x="0" y="0"/>
                    <a:pt x="0" y="0"/>
                    <a:pt x="0" y="0"/>
                  </a:cubicBezTo>
                  <a:cubicBezTo>
                    <a:pt x="219" y="0"/>
                    <a:pt x="499" y="0"/>
                    <a:pt x="717" y="0"/>
                  </a:cubicBezTo>
                  <a:cubicBezTo>
                    <a:pt x="1356" y="0"/>
                    <a:pt x="1637" y="452"/>
                    <a:pt x="1637" y="904"/>
                  </a:cubicBezTo>
                  <a:close/>
                  <a:moveTo>
                    <a:pt x="343" y="1511"/>
                  </a:moveTo>
                  <a:lnTo>
                    <a:pt x="343" y="1511"/>
                  </a:lnTo>
                  <a:cubicBezTo>
                    <a:pt x="717" y="1511"/>
                    <a:pt x="717" y="1511"/>
                    <a:pt x="717" y="1511"/>
                  </a:cubicBezTo>
                  <a:cubicBezTo>
                    <a:pt x="1138" y="1511"/>
                    <a:pt x="1309" y="1200"/>
                    <a:pt x="1294" y="904"/>
                  </a:cubicBezTo>
                  <a:cubicBezTo>
                    <a:pt x="1294" y="623"/>
                    <a:pt x="1122" y="327"/>
                    <a:pt x="717" y="327"/>
                  </a:cubicBezTo>
                  <a:cubicBezTo>
                    <a:pt x="343" y="327"/>
                    <a:pt x="343" y="327"/>
                    <a:pt x="343" y="327"/>
                  </a:cubicBezTo>
                  <a:lnTo>
                    <a:pt x="343" y="1511"/>
                  </a:lnTo>
                  <a:close/>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sp>
          <p:nvSpPr>
            <p:cNvPr id="81" name="Google Shape;2518;p115">
              <a:extLst>
                <a:ext uri="{FF2B5EF4-FFF2-40B4-BE49-F238E27FC236}">
                  <a16:creationId xmlns:a16="http://schemas.microsoft.com/office/drawing/2014/main" id="{8C058806-0009-0848-B9C0-95EE86590393}"/>
                </a:ext>
              </a:extLst>
            </p:cNvPr>
            <p:cNvSpPr/>
            <p:nvPr/>
          </p:nvSpPr>
          <p:spPr>
            <a:xfrm>
              <a:off x="4921250" y="3206750"/>
              <a:ext cx="644525" cy="661988"/>
            </a:xfrm>
            <a:custGeom>
              <a:avLst/>
              <a:gdLst/>
              <a:ahLst/>
              <a:cxnLst/>
              <a:rect l="l" t="t" r="r" b="b"/>
              <a:pathLst>
                <a:path w="1792" h="1838" extrusionOk="0">
                  <a:moveTo>
                    <a:pt x="871" y="764"/>
                  </a:moveTo>
                  <a:lnTo>
                    <a:pt x="871" y="764"/>
                  </a:lnTo>
                  <a:cubicBezTo>
                    <a:pt x="1370" y="0"/>
                    <a:pt x="1370" y="0"/>
                    <a:pt x="1370" y="0"/>
                  </a:cubicBezTo>
                  <a:cubicBezTo>
                    <a:pt x="1791" y="0"/>
                    <a:pt x="1791" y="0"/>
                    <a:pt x="1791" y="0"/>
                  </a:cubicBezTo>
                  <a:cubicBezTo>
                    <a:pt x="1791" y="16"/>
                    <a:pt x="1791" y="16"/>
                    <a:pt x="1791" y="16"/>
                  </a:cubicBezTo>
                  <a:cubicBezTo>
                    <a:pt x="1058" y="1091"/>
                    <a:pt x="1058" y="1091"/>
                    <a:pt x="1058" y="1091"/>
                  </a:cubicBezTo>
                  <a:cubicBezTo>
                    <a:pt x="1058" y="1650"/>
                    <a:pt x="1058" y="1650"/>
                    <a:pt x="1058" y="1650"/>
                  </a:cubicBezTo>
                  <a:cubicBezTo>
                    <a:pt x="1058" y="1760"/>
                    <a:pt x="964" y="1837"/>
                    <a:pt x="856" y="1837"/>
                  </a:cubicBezTo>
                  <a:cubicBezTo>
                    <a:pt x="700" y="1837"/>
                    <a:pt x="700" y="1837"/>
                    <a:pt x="700" y="1837"/>
                  </a:cubicBezTo>
                  <a:cubicBezTo>
                    <a:pt x="700" y="1091"/>
                    <a:pt x="700" y="1091"/>
                    <a:pt x="700" y="1091"/>
                  </a:cubicBezTo>
                  <a:cubicBezTo>
                    <a:pt x="0" y="16"/>
                    <a:pt x="0" y="16"/>
                    <a:pt x="0" y="16"/>
                  </a:cubicBezTo>
                  <a:cubicBezTo>
                    <a:pt x="0" y="0"/>
                    <a:pt x="0" y="0"/>
                    <a:pt x="0" y="0"/>
                  </a:cubicBezTo>
                  <a:cubicBezTo>
                    <a:pt x="403" y="0"/>
                    <a:pt x="403" y="0"/>
                    <a:pt x="403" y="0"/>
                  </a:cubicBezTo>
                  <a:lnTo>
                    <a:pt x="871" y="764"/>
                  </a:lnTo>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sp>
          <p:nvSpPr>
            <p:cNvPr id="82" name="Google Shape;2519;p115">
              <a:extLst>
                <a:ext uri="{FF2B5EF4-FFF2-40B4-BE49-F238E27FC236}">
                  <a16:creationId xmlns:a16="http://schemas.microsoft.com/office/drawing/2014/main" id="{629EADE5-70E0-3243-B55A-6F2C610D01AC}"/>
                </a:ext>
              </a:extLst>
            </p:cNvPr>
            <p:cNvSpPr/>
            <p:nvPr/>
          </p:nvSpPr>
          <p:spPr>
            <a:xfrm>
              <a:off x="5745163" y="3206750"/>
              <a:ext cx="577850" cy="661988"/>
            </a:xfrm>
            <a:custGeom>
              <a:avLst/>
              <a:gdLst/>
              <a:ahLst/>
              <a:cxnLst/>
              <a:rect l="l" t="t" r="r" b="b"/>
              <a:pathLst>
                <a:path w="1606" h="1838" extrusionOk="0">
                  <a:moveTo>
                    <a:pt x="1262" y="1247"/>
                  </a:moveTo>
                  <a:lnTo>
                    <a:pt x="1262" y="1247"/>
                  </a:lnTo>
                  <a:cubicBezTo>
                    <a:pt x="1262" y="203"/>
                    <a:pt x="1262" y="203"/>
                    <a:pt x="1262" y="203"/>
                  </a:cubicBezTo>
                  <a:cubicBezTo>
                    <a:pt x="1262" y="94"/>
                    <a:pt x="1355" y="0"/>
                    <a:pt x="1465" y="0"/>
                  </a:cubicBezTo>
                  <a:cubicBezTo>
                    <a:pt x="1605" y="0"/>
                    <a:pt x="1605" y="0"/>
                    <a:pt x="1605" y="0"/>
                  </a:cubicBezTo>
                  <a:cubicBezTo>
                    <a:pt x="1605" y="1837"/>
                    <a:pt x="1605" y="1837"/>
                    <a:pt x="1605" y="1837"/>
                  </a:cubicBezTo>
                  <a:cubicBezTo>
                    <a:pt x="1324" y="1837"/>
                    <a:pt x="1324" y="1837"/>
                    <a:pt x="1324" y="1837"/>
                  </a:cubicBezTo>
                  <a:cubicBezTo>
                    <a:pt x="358" y="623"/>
                    <a:pt x="358" y="623"/>
                    <a:pt x="358" y="623"/>
                  </a:cubicBezTo>
                  <a:cubicBezTo>
                    <a:pt x="358" y="1650"/>
                    <a:pt x="358" y="1650"/>
                    <a:pt x="358" y="1650"/>
                  </a:cubicBezTo>
                  <a:cubicBezTo>
                    <a:pt x="358" y="1760"/>
                    <a:pt x="265" y="1837"/>
                    <a:pt x="156" y="1837"/>
                  </a:cubicBezTo>
                  <a:cubicBezTo>
                    <a:pt x="0" y="1837"/>
                    <a:pt x="0" y="1837"/>
                    <a:pt x="0" y="1837"/>
                  </a:cubicBezTo>
                  <a:cubicBezTo>
                    <a:pt x="0" y="0"/>
                    <a:pt x="0" y="0"/>
                    <a:pt x="0" y="0"/>
                  </a:cubicBezTo>
                  <a:cubicBezTo>
                    <a:pt x="280" y="0"/>
                    <a:pt x="280" y="0"/>
                    <a:pt x="280" y="0"/>
                  </a:cubicBezTo>
                  <a:lnTo>
                    <a:pt x="1262" y="1247"/>
                  </a:lnTo>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sp>
          <p:nvSpPr>
            <p:cNvPr id="83" name="Google Shape;2520;p115">
              <a:extLst>
                <a:ext uri="{FF2B5EF4-FFF2-40B4-BE49-F238E27FC236}">
                  <a16:creationId xmlns:a16="http://schemas.microsoft.com/office/drawing/2014/main" id="{456B7E64-9400-E642-B11A-1FDF6E701BF5}"/>
                </a:ext>
              </a:extLst>
            </p:cNvPr>
            <p:cNvSpPr/>
            <p:nvPr/>
          </p:nvSpPr>
          <p:spPr>
            <a:xfrm>
              <a:off x="6519863" y="3206750"/>
              <a:ext cx="730250" cy="661988"/>
            </a:xfrm>
            <a:custGeom>
              <a:avLst/>
              <a:gdLst/>
              <a:ahLst/>
              <a:cxnLst/>
              <a:rect l="l" t="t" r="r" b="b"/>
              <a:pathLst>
                <a:path w="2027" h="1838" extrusionOk="0">
                  <a:moveTo>
                    <a:pt x="1496" y="1496"/>
                  </a:moveTo>
                  <a:lnTo>
                    <a:pt x="546" y="1496"/>
                  </a:lnTo>
                  <a:lnTo>
                    <a:pt x="389" y="1837"/>
                  </a:lnTo>
                  <a:lnTo>
                    <a:pt x="0" y="1837"/>
                  </a:lnTo>
                  <a:lnTo>
                    <a:pt x="826" y="0"/>
                  </a:lnTo>
                  <a:lnTo>
                    <a:pt x="1216" y="0"/>
                  </a:lnTo>
                  <a:lnTo>
                    <a:pt x="2026" y="1837"/>
                  </a:lnTo>
                  <a:lnTo>
                    <a:pt x="1652" y="1837"/>
                  </a:lnTo>
                  <a:lnTo>
                    <a:pt x="1496" y="1496"/>
                  </a:lnTo>
                  <a:close/>
                  <a:moveTo>
                    <a:pt x="1013" y="390"/>
                  </a:moveTo>
                  <a:lnTo>
                    <a:pt x="686" y="1169"/>
                  </a:lnTo>
                  <a:lnTo>
                    <a:pt x="1356" y="1169"/>
                  </a:lnTo>
                  <a:lnTo>
                    <a:pt x="1013" y="390"/>
                  </a:lnTo>
                  <a:close/>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sp>
          <p:nvSpPr>
            <p:cNvPr id="84" name="Google Shape;2521;p115">
              <a:extLst>
                <a:ext uri="{FF2B5EF4-FFF2-40B4-BE49-F238E27FC236}">
                  <a16:creationId xmlns:a16="http://schemas.microsoft.com/office/drawing/2014/main" id="{9A955B04-5F59-4D4C-BE1F-AAF6B60F7B27}"/>
                </a:ext>
              </a:extLst>
            </p:cNvPr>
            <p:cNvSpPr/>
            <p:nvPr/>
          </p:nvSpPr>
          <p:spPr>
            <a:xfrm>
              <a:off x="7445375" y="3211513"/>
              <a:ext cx="701675" cy="661987"/>
            </a:xfrm>
            <a:custGeom>
              <a:avLst/>
              <a:gdLst/>
              <a:ahLst/>
              <a:cxnLst/>
              <a:rect l="l" t="t" r="r" b="b"/>
              <a:pathLst>
                <a:path w="1949" h="1838" extrusionOk="0">
                  <a:moveTo>
                    <a:pt x="1605" y="498"/>
                  </a:moveTo>
                  <a:lnTo>
                    <a:pt x="1605" y="498"/>
                  </a:lnTo>
                  <a:cubicBezTo>
                    <a:pt x="1013" y="1293"/>
                    <a:pt x="1013" y="1293"/>
                    <a:pt x="1013" y="1293"/>
                  </a:cubicBezTo>
                  <a:cubicBezTo>
                    <a:pt x="935" y="1293"/>
                    <a:pt x="935" y="1293"/>
                    <a:pt x="935" y="1293"/>
                  </a:cubicBezTo>
                  <a:cubicBezTo>
                    <a:pt x="358" y="498"/>
                    <a:pt x="358" y="498"/>
                    <a:pt x="358" y="498"/>
                  </a:cubicBezTo>
                  <a:cubicBezTo>
                    <a:pt x="358" y="1634"/>
                    <a:pt x="358" y="1634"/>
                    <a:pt x="358" y="1634"/>
                  </a:cubicBezTo>
                  <a:cubicBezTo>
                    <a:pt x="358" y="1744"/>
                    <a:pt x="265" y="1837"/>
                    <a:pt x="156" y="1837"/>
                  </a:cubicBezTo>
                  <a:cubicBezTo>
                    <a:pt x="0" y="1837"/>
                    <a:pt x="0" y="1837"/>
                    <a:pt x="0" y="1837"/>
                  </a:cubicBezTo>
                  <a:cubicBezTo>
                    <a:pt x="0" y="0"/>
                    <a:pt x="0" y="0"/>
                    <a:pt x="0" y="0"/>
                  </a:cubicBezTo>
                  <a:cubicBezTo>
                    <a:pt x="405" y="0"/>
                    <a:pt x="405" y="0"/>
                    <a:pt x="405" y="0"/>
                  </a:cubicBezTo>
                  <a:cubicBezTo>
                    <a:pt x="982" y="779"/>
                    <a:pt x="982" y="779"/>
                    <a:pt x="982" y="779"/>
                  </a:cubicBezTo>
                  <a:cubicBezTo>
                    <a:pt x="1558" y="0"/>
                    <a:pt x="1558" y="0"/>
                    <a:pt x="1558" y="0"/>
                  </a:cubicBezTo>
                  <a:cubicBezTo>
                    <a:pt x="1948" y="0"/>
                    <a:pt x="1948" y="0"/>
                    <a:pt x="1948" y="0"/>
                  </a:cubicBezTo>
                  <a:cubicBezTo>
                    <a:pt x="1948" y="1634"/>
                    <a:pt x="1948" y="1634"/>
                    <a:pt x="1948" y="1634"/>
                  </a:cubicBezTo>
                  <a:cubicBezTo>
                    <a:pt x="1948" y="1744"/>
                    <a:pt x="1870" y="1837"/>
                    <a:pt x="1761" y="1837"/>
                  </a:cubicBezTo>
                  <a:cubicBezTo>
                    <a:pt x="1605" y="1837"/>
                    <a:pt x="1605" y="1837"/>
                    <a:pt x="1605" y="1837"/>
                  </a:cubicBezTo>
                  <a:lnTo>
                    <a:pt x="1605" y="498"/>
                  </a:lnTo>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sp>
          <p:nvSpPr>
            <p:cNvPr id="85" name="Google Shape;2522;p115">
              <a:extLst>
                <a:ext uri="{FF2B5EF4-FFF2-40B4-BE49-F238E27FC236}">
                  <a16:creationId xmlns:a16="http://schemas.microsoft.com/office/drawing/2014/main" id="{FE162969-C04F-7645-AF94-FB8371E79010}"/>
                </a:ext>
              </a:extLst>
            </p:cNvPr>
            <p:cNvSpPr/>
            <p:nvPr/>
          </p:nvSpPr>
          <p:spPr>
            <a:xfrm>
              <a:off x="8426450" y="3206750"/>
              <a:ext cx="123825" cy="661988"/>
            </a:xfrm>
            <a:custGeom>
              <a:avLst/>
              <a:gdLst/>
              <a:ahLst/>
              <a:cxnLst/>
              <a:rect l="l" t="t" r="r" b="b"/>
              <a:pathLst>
                <a:path w="344" h="1838" extrusionOk="0">
                  <a:moveTo>
                    <a:pt x="0" y="1837"/>
                  </a:moveTo>
                  <a:lnTo>
                    <a:pt x="0" y="1837"/>
                  </a:lnTo>
                  <a:cubicBezTo>
                    <a:pt x="0" y="203"/>
                    <a:pt x="0" y="203"/>
                    <a:pt x="0" y="203"/>
                  </a:cubicBezTo>
                  <a:cubicBezTo>
                    <a:pt x="0" y="94"/>
                    <a:pt x="93" y="0"/>
                    <a:pt x="202" y="0"/>
                  </a:cubicBezTo>
                  <a:cubicBezTo>
                    <a:pt x="343" y="0"/>
                    <a:pt x="343" y="0"/>
                    <a:pt x="343" y="0"/>
                  </a:cubicBezTo>
                  <a:cubicBezTo>
                    <a:pt x="343" y="1650"/>
                    <a:pt x="343" y="1650"/>
                    <a:pt x="343" y="1650"/>
                  </a:cubicBezTo>
                  <a:cubicBezTo>
                    <a:pt x="343" y="1760"/>
                    <a:pt x="264" y="1837"/>
                    <a:pt x="156" y="1837"/>
                  </a:cubicBezTo>
                  <a:lnTo>
                    <a:pt x="0" y="1837"/>
                  </a:lnTo>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sp>
          <p:nvSpPr>
            <p:cNvPr id="86" name="Google Shape;2523;p115">
              <a:extLst>
                <a:ext uri="{FF2B5EF4-FFF2-40B4-BE49-F238E27FC236}">
                  <a16:creationId xmlns:a16="http://schemas.microsoft.com/office/drawing/2014/main" id="{9BC9E7AB-AE59-F047-A391-3B5C8C3DF5B4}"/>
                </a:ext>
              </a:extLst>
            </p:cNvPr>
            <p:cNvSpPr/>
            <p:nvPr/>
          </p:nvSpPr>
          <p:spPr>
            <a:xfrm>
              <a:off x="8774113" y="3195638"/>
              <a:ext cx="606425" cy="688975"/>
            </a:xfrm>
            <a:custGeom>
              <a:avLst/>
              <a:gdLst/>
              <a:ahLst/>
              <a:cxnLst/>
              <a:rect l="l" t="t" r="r" b="b"/>
              <a:pathLst>
                <a:path w="1684" h="1916" extrusionOk="0">
                  <a:moveTo>
                    <a:pt x="1683" y="1652"/>
                  </a:moveTo>
                  <a:lnTo>
                    <a:pt x="1683" y="1652"/>
                  </a:lnTo>
                  <a:cubicBezTo>
                    <a:pt x="1496" y="1822"/>
                    <a:pt x="1246" y="1915"/>
                    <a:pt x="981" y="1915"/>
                  </a:cubicBezTo>
                  <a:cubicBezTo>
                    <a:pt x="296" y="1915"/>
                    <a:pt x="15" y="1449"/>
                    <a:pt x="15" y="966"/>
                  </a:cubicBezTo>
                  <a:cubicBezTo>
                    <a:pt x="0" y="483"/>
                    <a:pt x="327" y="0"/>
                    <a:pt x="981" y="0"/>
                  </a:cubicBezTo>
                  <a:cubicBezTo>
                    <a:pt x="1230" y="0"/>
                    <a:pt x="1464" y="94"/>
                    <a:pt x="1651" y="281"/>
                  </a:cubicBezTo>
                  <a:cubicBezTo>
                    <a:pt x="1433" y="498"/>
                    <a:pt x="1433" y="498"/>
                    <a:pt x="1433" y="498"/>
                  </a:cubicBezTo>
                  <a:cubicBezTo>
                    <a:pt x="1309" y="390"/>
                    <a:pt x="1137" y="327"/>
                    <a:pt x="981" y="327"/>
                  </a:cubicBezTo>
                  <a:cubicBezTo>
                    <a:pt x="545" y="327"/>
                    <a:pt x="342" y="670"/>
                    <a:pt x="358" y="966"/>
                  </a:cubicBezTo>
                  <a:cubicBezTo>
                    <a:pt x="358" y="1278"/>
                    <a:pt x="529" y="1589"/>
                    <a:pt x="981" y="1589"/>
                  </a:cubicBezTo>
                  <a:cubicBezTo>
                    <a:pt x="1137" y="1589"/>
                    <a:pt x="1324" y="1527"/>
                    <a:pt x="1449" y="1402"/>
                  </a:cubicBezTo>
                  <a:lnTo>
                    <a:pt x="1683" y="1652"/>
                  </a:lnTo>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sp>
          <p:nvSpPr>
            <p:cNvPr id="87" name="Google Shape;2524;p115">
              <a:extLst>
                <a:ext uri="{FF2B5EF4-FFF2-40B4-BE49-F238E27FC236}">
                  <a16:creationId xmlns:a16="http://schemas.microsoft.com/office/drawing/2014/main" id="{D1A024D0-A910-2D48-A28D-3A7A85713D39}"/>
                </a:ext>
              </a:extLst>
            </p:cNvPr>
            <p:cNvSpPr/>
            <p:nvPr/>
          </p:nvSpPr>
          <p:spPr>
            <a:xfrm>
              <a:off x="9537700" y="3184525"/>
              <a:ext cx="566738" cy="706438"/>
            </a:xfrm>
            <a:custGeom>
              <a:avLst/>
              <a:gdLst/>
              <a:ahLst/>
              <a:cxnLst/>
              <a:rect l="l" t="t" r="r" b="b"/>
              <a:pathLst>
                <a:path w="1575" h="1963" extrusionOk="0">
                  <a:moveTo>
                    <a:pt x="1246" y="514"/>
                  </a:moveTo>
                  <a:lnTo>
                    <a:pt x="1246" y="514"/>
                  </a:lnTo>
                  <a:cubicBezTo>
                    <a:pt x="1184" y="405"/>
                    <a:pt x="1013" y="312"/>
                    <a:pt x="810" y="312"/>
                  </a:cubicBezTo>
                  <a:cubicBezTo>
                    <a:pt x="545" y="312"/>
                    <a:pt x="420" y="405"/>
                    <a:pt x="420" y="545"/>
                  </a:cubicBezTo>
                  <a:cubicBezTo>
                    <a:pt x="420" y="701"/>
                    <a:pt x="607" y="748"/>
                    <a:pt x="826" y="779"/>
                  </a:cubicBezTo>
                  <a:cubicBezTo>
                    <a:pt x="1215" y="841"/>
                    <a:pt x="1574" y="935"/>
                    <a:pt x="1574" y="1371"/>
                  </a:cubicBezTo>
                  <a:cubicBezTo>
                    <a:pt x="1558" y="1791"/>
                    <a:pt x="1200" y="1962"/>
                    <a:pt x="794" y="1946"/>
                  </a:cubicBezTo>
                  <a:cubicBezTo>
                    <a:pt x="420" y="1946"/>
                    <a:pt x="125" y="1837"/>
                    <a:pt x="0" y="1496"/>
                  </a:cubicBezTo>
                  <a:cubicBezTo>
                    <a:pt x="280" y="1356"/>
                    <a:pt x="280" y="1356"/>
                    <a:pt x="280" y="1356"/>
                  </a:cubicBezTo>
                  <a:cubicBezTo>
                    <a:pt x="358" y="1558"/>
                    <a:pt x="576" y="1651"/>
                    <a:pt x="794" y="1651"/>
                  </a:cubicBezTo>
                  <a:cubicBezTo>
                    <a:pt x="1013" y="1651"/>
                    <a:pt x="1215" y="1573"/>
                    <a:pt x="1230" y="1371"/>
                  </a:cubicBezTo>
                  <a:cubicBezTo>
                    <a:pt x="1230" y="1199"/>
                    <a:pt x="1043" y="1122"/>
                    <a:pt x="794" y="1090"/>
                  </a:cubicBezTo>
                  <a:cubicBezTo>
                    <a:pt x="420" y="1044"/>
                    <a:pt x="78" y="950"/>
                    <a:pt x="78" y="529"/>
                  </a:cubicBezTo>
                  <a:cubicBezTo>
                    <a:pt x="93" y="156"/>
                    <a:pt x="467" y="0"/>
                    <a:pt x="794" y="0"/>
                  </a:cubicBezTo>
                  <a:cubicBezTo>
                    <a:pt x="1090" y="15"/>
                    <a:pt x="1387" y="93"/>
                    <a:pt x="1527" y="374"/>
                  </a:cubicBezTo>
                  <a:lnTo>
                    <a:pt x="1246" y="514"/>
                  </a:lnTo>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sp>
          <p:nvSpPr>
            <p:cNvPr id="88" name="Google Shape;2525;p115">
              <a:extLst>
                <a:ext uri="{FF2B5EF4-FFF2-40B4-BE49-F238E27FC236}">
                  <a16:creationId xmlns:a16="http://schemas.microsoft.com/office/drawing/2014/main" id="{5FF55FF0-C6A5-BD4A-8270-5642A444C305}"/>
                </a:ext>
              </a:extLst>
            </p:cNvPr>
            <p:cNvSpPr/>
            <p:nvPr/>
          </p:nvSpPr>
          <p:spPr>
            <a:xfrm>
              <a:off x="6535738" y="4294188"/>
              <a:ext cx="287337" cy="427037"/>
            </a:xfrm>
            <a:custGeom>
              <a:avLst/>
              <a:gdLst/>
              <a:ahLst/>
              <a:cxnLst/>
              <a:rect l="l" t="t" r="r" b="b"/>
              <a:pathLst>
                <a:path w="796" h="1186" extrusionOk="0">
                  <a:moveTo>
                    <a:pt x="0" y="32"/>
                  </a:moveTo>
                  <a:lnTo>
                    <a:pt x="0" y="32"/>
                  </a:lnTo>
                  <a:cubicBezTo>
                    <a:pt x="93" y="32"/>
                    <a:pt x="93" y="32"/>
                    <a:pt x="93" y="32"/>
                  </a:cubicBezTo>
                  <a:cubicBezTo>
                    <a:pt x="109" y="172"/>
                    <a:pt x="109" y="172"/>
                    <a:pt x="109" y="172"/>
                  </a:cubicBezTo>
                  <a:cubicBezTo>
                    <a:pt x="156" y="110"/>
                    <a:pt x="187" y="63"/>
                    <a:pt x="249" y="47"/>
                  </a:cubicBezTo>
                  <a:cubicBezTo>
                    <a:pt x="296" y="16"/>
                    <a:pt x="358" y="0"/>
                    <a:pt x="421" y="0"/>
                  </a:cubicBezTo>
                  <a:cubicBezTo>
                    <a:pt x="529" y="0"/>
                    <a:pt x="623" y="47"/>
                    <a:pt x="701" y="125"/>
                  </a:cubicBezTo>
                  <a:cubicBezTo>
                    <a:pt x="763" y="219"/>
                    <a:pt x="795" y="312"/>
                    <a:pt x="795" y="453"/>
                  </a:cubicBezTo>
                  <a:cubicBezTo>
                    <a:pt x="795" y="608"/>
                    <a:pt x="748" y="733"/>
                    <a:pt x="670" y="811"/>
                  </a:cubicBezTo>
                  <a:cubicBezTo>
                    <a:pt x="592" y="873"/>
                    <a:pt x="514" y="920"/>
                    <a:pt x="405" y="920"/>
                  </a:cubicBezTo>
                  <a:cubicBezTo>
                    <a:pt x="342" y="920"/>
                    <a:pt x="280" y="904"/>
                    <a:pt x="234" y="873"/>
                  </a:cubicBezTo>
                  <a:cubicBezTo>
                    <a:pt x="187" y="842"/>
                    <a:pt x="140" y="811"/>
                    <a:pt x="125" y="764"/>
                  </a:cubicBezTo>
                  <a:cubicBezTo>
                    <a:pt x="125" y="1185"/>
                    <a:pt x="125" y="1185"/>
                    <a:pt x="125" y="1185"/>
                  </a:cubicBezTo>
                  <a:cubicBezTo>
                    <a:pt x="0" y="1185"/>
                    <a:pt x="0" y="1185"/>
                    <a:pt x="0" y="1185"/>
                  </a:cubicBezTo>
                  <a:lnTo>
                    <a:pt x="0" y="32"/>
                  </a:lnTo>
                  <a:close/>
                  <a:moveTo>
                    <a:pt x="654" y="453"/>
                  </a:moveTo>
                  <a:lnTo>
                    <a:pt x="654" y="453"/>
                  </a:lnTo>
                  <a:cubicBezTo>
                    <a:pt x="654" y="328"/>
                    <a:pt x="623" y="234"/>
                    <a:pt x="576" y="172"/>
                  </a:cubicBezTo>
                  <a:cubicBezTo>
                    <a:pt x="529" y="125"/>
                    <a:pt x="467" y="110"/>
                    <a:pt x="389" y="110"/>
                  </a:cubicBezTo>
                  <a:cubicBezTo>
                    <a:pt x="296" y="110"/>
                    <a:pt x="234" y="141"/>
                    <a:pt x="187" y="203"/>
                  </a:cubicBezTo>
                  <a:cubicBezTo>
                    <a:pt x="140" y="266"/>
                    <a:pt x="109" y="343"/>
                    <a:pt x="109" y="453"/>
                  </a:cubicBezTo>
                  <a:cubicBezTo>
                    <a:pt x="109" y="577"/>
                    <a:pt x="140" y="671"/>
                    <a:pt x="202" y="733"/>
                  </a:cubicBezTo>
                  <a:cubicBezTo>
                    <a:pt x="249" y="780"/>
                    <a:pt x="312" y="811"/>
                    <a:pt x="389" y="811"/>
                  </a:cubicBezTo>
                  <a:cubicBezTo>
                    <a:pt x="467" y="811"/>
                    <a:pt x="545" y="780"/>
                    <a:pt x="592" y="702"/>
                  </a:cubicBezTo>
                  <a:cubicBezTo>
                    <a:pt x="639" y="640"/>
                    <a:pt x="654" y="561"/>
                    <a:pt x="654" y="453"/>
                  </a:cubicBezTo>
                  <a:close/>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sp>
          <p:nvSpPr>
            <p:cNvPr id="89" name="Google Shape;2526;p115">
              <a:extLst>
                <a:ext uri="{FF2B5EF4-FFF2-40B4-BE49-F238E27FC236}">
                  <a16:creationId xmlns:a16="http://schemas.microsoft.com/office/drawing/2014/main" id="{1B36C118-C5D8-0C4F-A088-6277664B10D9}"/>
                </a:ext>
              </a:extLst>
            </p:cNvPr>
            <p:cNvSpPr/>
            <p:nvPr/>
          </p:nvSpPr>
          <p:spPr>
            <a:xfrm>
              <a:off x="6878638" y="4294188"/>
              <a:ext cx="258762" cy="331787"/>
            </a:xfrm>
            <a:custGeom>
              <a:avLst/>
              <a:gdLst/>
              <a:ahLst/>
              <a:cxnLst/>
              <a:rect l="l" t="t" r="r" b="b"/>
              <a:pathLst>
                <a:path w="718" h="921" extrusionOk="0">
                  <a:moveTo>
                    <a:pt x="156" y="266"/>
                  </a:moveTo>
                  <a:lnTo>
                    <a:pt x="156" y="266"/>
                  </a:lnTo>
                  <a:cubicBezTo>
                    <a:pt x="16" y="266"/>
                    <a:pt x="16" y="266"/>
                    <a:pt x="16" y="266"/>
                  </a:cubicBezTo>
                  <a:cubicBezTo>
                    <a:pt x="32" y="172"/>
                    <a:pt x="63" y="110"/>
                    <a:pt x="140" y="63"/>
                  </a:cubicBezTo>
                  <a:cubicBezTo>
                    <a:pt x="203" y="16"/>
                    <a:pt x="281" y="0"/>
                    <a:pt x="374" y="0"/>
                  </a:cubicBezTo>
                  <a:cubicBezTo>
                    <a:pt x="483" y="0"/>
                    <a:pt x="577" y="32"/>
                    <a:pt x="639" y="94"/>
                  </a:cubicBezTo>
                  <a:cubicBezTo>
                    <a:pt x="686" y="141"/>
                    <a:pt x="717" y="203"/>
                    <a:pt x="717" y="297"/>
                  </a:cubicBezTo>
                  <a:cubicBezTo>
                    <a:pt x="717" y="889"/>
                    <a:pt x="717" y="889"/>
                    <a:pt x="717" y="889"/>
                  </a:cubicBezTo>
                  <a:cubicBezTo>
                    <a:pt x="608" y="889"/>
                    <a:pt x="608" y="889"/>
                    <a:pt x="608" y="889"/>
                  </a:cubicBezTo>
                  <a:cubicBezTo>
                    <a:pt x="593" y="764"/>
                    <a:pt x="593" y="764"/>
                    <a:pt x="593" y="764"/>
                  </a:cubicBezTo>
                  <a:cubicBezTo>
                    <a:pt x="530" y="857"/>
                    <a:pt x="421" y="920"/>
                    <a:pt x="296" y="920"/>
                  </a:cubicBezTo>
                  <a:cubicBezTo>
                    <a:pt x="203" y="920"/>
                    <a:pt x="125" y="889"/>
                    <a:pt x="78" y="842"/>
                  </a:cubicBezTo>
                  <a:cubicBezTo>
                    <a:pt x="32" y="795"/>
                    <a:pt x="0" y="733"/>
                    <a:pt x="0" y="671"/>
                  </a:cubicBezTo>
                  <a:cubicBezTo>
                    <a:pt x="0" y="593"/>
                    <a:pt x="32" y="515"/>
                    <a:pt x="94" y="484"/>
                  </a:cubicBezTo>
                  <a:cubicBezTo>
                    <a:pt x="140" y="437"/>
                    <a:pt x="219" y="406"/>
                    <a:pt x="327" y="390"/>
                  </a:cubicBezTo>
                  <a:cubicBezTo>
                    <a:pt x="593" y="343"/>
                    <a:pt x="593" y="343"/>
                    <a:pt x="593" y="343"/>
                  </a:cubicBezTo>
                  <a:cubicBezTo>
                    <a:pt x="593" y="281"/>
                    <a:pt x="593" y="281"/>
                    <a:pt x="593" y="281"/>
                  </a:cubicBezTo>
                  <a:cubicBezTo>
                    <a:pt x="593" y="219"/>
                    <a:pt x="561" y="172"/>
                    <a:pt x="530" y="141"/>
                  </a:cubicBezTo>
                  <a:cubicBezTo>
                    <a:pt x="483" y="110"/>
                    <a:pt x="437" y="94"/>
                    <a:pt x="374" y="94"/>
                  </a:cubicBezTo>
                  <a:cubicBezTo>
                    <a:pt x="296" y="94"/>
                    <a:pt x="250" y="110"/>
                    <a:pt x="203" y="157"/>
                  </a:cubicBezTo>
                  <a:cubicBezTo>
                    <a:pt x="172" y="172"/>
                    <a:pt x="156" y="219"/>
                    <a:pt x="156" y="266"/>
                  </a:cubicBezTo>
                  <a:close/>
                  <a:moveTo>
                    <a:pt x="593" y="577"/>
                  </a:moveTo>
                  <a:lnTo>
                    <a:pt x="593" y="577"/>
                  </a:lnTo>
                  <a:cubicBezTo>
                    <a:pt x="593" y="437"/>
                    <a:pt x="593" y="437"/>
                    <a:pt x="593" y="437"/>
                  </a:cubicBezTo>
                  <a:cubicBezTo>
                    <a:pt x="359" y="484"/>
                    <a:pt x="359" y="484"/>
                    <a:pt x="359" y="484"/>
                  </a:cubicBezTo>
                  <a:cubicBezTo>
                    <a:pt x="265" y="499"/>
                    <a:pt x="203" y="515"/>
                    <a:pt x="172" y="546"/>
                  </a:cubicBezTo>
                  <a:cubicBezTo>
                    <a:pt x="140" y="577"/>
                    <a:pt x="125" y="608"/>
                    <a:pt x="125" y="655"/>
                  </a:cubicBezTo>
                  <a:cubicBezTo>
                    <a:pt x="125" y="717"/>
                    <a:pt x="156" y="748"/>
                    <a:pt x="187" y="780"/>
                  </a:cubicBezTo>
                  <a:cubicBezTo>
                    <a:pt x="219" y="795"/>
                    <a:pt x="265" y="811"/>
                    <a:pt x="327" y="811"/>
                  </a:cubicBezTo>
                  <a:cubicBezTo>
                    <a:pt x="406" y="811"/>
                    <a:pt x="468" y="780"/>
                    <a:pt x="514" y="733"/>
                  </a:cubicBezTo>
                  <a:cubicBezTo>
                    <a:pt x="561" y="686"/>
                    <a:pt x="593" y="640"/>
                    <a:pt x="593" y="577"/>
                  </a:cubicBezTo>
                  <a:close/>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sp>
          <p:nvSpPr>
            <p:cNvPr id="90" name="Google Shape;2527;p115">
              <a:extLst>
                <a:ext uri="{FF2B5EF4-FFF2-40B4-BE49-F238E27FC236}">
                  <a16:creationId xmlns:a16="http://schemas.microsoft.com/office/drawing/2014/main" id="{9A34F021-B1BD-7B4F-82FD-1195D84B436C}"/>
                </a:ext>
              </a:extLst>
            </p:cNvPr>
            <p:cNvSpPr/>
            <p:nvPr/>
          </p:nvSpPr>
          <p:spPr>
            <a:xfrm>
              <a:off x="7226300" y="4294188"/>
              <a:ext cx="157163" cy="320675"/>
            </a:xfrm>
            <a:custGeom>
              <a:avLst/>
              <a:gdLst/>
              <a:ahLst/>
              <a:cxnLst/>
              <a:rect l="l" t="t" r="r" b="b"/>
              <a:pathLst>
                <a:path w="437" h="890" extrusionOk="0">
                  <a:moveTo>
                    <a:pt x="124" y="889"/>
                  </a:moveTo>
                  <a:lnTo>
                    <a:pt x="124" y="889"/>
                  </a:lnTo>
                  <a:cubicBezTo>
                    <a:pt x="0" y="889"/>
                    <a:pt x="0" y="889"/>
                    <a:pt x="0" y="889"/>
                  </a:cubicBezTo>
                  <a:cubicBezTo>
                    <a:pt x="0" y="32"/>
                    <a:pt x="0" y="32"/>
                    <a:pt x="0" y="32"/>
                  </a:cubicBezTo>
                  <a:cubicBezTo>
                    <a:pt x="93" y="32"/>
                    <a:pt x="93" y="32"/>
                    <a:pt x="93" y="32"/>
                  </a:cubicBezTo>
                  <a:cubicBezTo>
                    <a:pt x="124" y="172"/>
                    <a:pt x="124" y="172"/>
                    <a:pt x="124" y="172"/>
                  </a:cubicBezTo>
                  <a:cubicBezTo>
                    <a:pt x="171" y="63"/>
                    <a:pt x="233" y="0"/>
                    <a:pt x="342" y="0"/>
                  </a:cubicBezTo>
                  <a:cubicBezTo>
                    <a:pt x="373" y="0"/>
                    <a:pt x="404" y="0"/>
                    <a:pt x="436" y="16"/>
                  </a:cubicBezTo>
                  <a:cubicBezTo>
                    <a:pt x="436" y="141"/>
                    <a:pt x="436" y="141"/>
                    <a:pt x="436" y="141"/>
                  </a:cubicBezTo>
                  <a:cubicBezTo>
                    <a:pt x="404" y="125"/>
                    <a:pt x="373" y="125"/>
                    <a:pt x="342" y="125"/>
                  </a:cubicBezTo>
                  <a:cubicBezTo>
                    <a:pt x="280" y="125"/>
                    <a:pt x="217" y="157"/>
                    <a:pt x="187" y="219"/>
                  </a:cubicBezTo>
                  <a:cubicBezTo>
                    <a:pt x="140" y="266"/>
                    <a:pt x="124" y="343"/>
                    <a:pt x="124" y="437"/>
                  </a:cubicBezTo>
                  <a:lnTo>
                    <a:pt x="124" y="889"/>
                  </a:lnTo>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sp>
          <p:nvSpPr>
            <p:cNvPr id="91" name="Google Shape;2528;p115">
              <a:extLst>
                <a:ext uri="{FF2B5EF4-FFF2-40B4-BE49-F238E27FC236}">
                  <a16:creationId xmlns:a16="http://schemas.microsoft.com/office/drawing/2014/main" id="{BA67F828-4F70-D34B-ABA0-7DFAC5F5E730}"/>
                </a:ext>
              </a:extLst>
            </p:cNvPr>
            <p:cNvSpPr/>
            <p:nvPr/>
          </p:nvSpPr>
          <p:spPr>
            <a:xfrm>
              <a:off x="7427913" y="4227513"/>
              <a:ext cx="163512" cy="398462"/>
            </a:xfrm>
            <a:custGeom>
              <a:avLst/>
              <a:gdLst/>
              <a:ahLst/>
              <a:cxnLst/>
              <a:rect l="l" t="t" r="r" b="b"/>
              <a:pathLst>
                <a:path w="453" h="1107" extrusionOk="0">
                  <a:moveTo>
                    <a:pt x="437" y="311"/>
                  </a:moveTo>
                  <a:lnTo>
                    <a:pt x="437" y="311"/>
                  </a:lnTo>
                  <a:cubicBezTo>
                    <a:pt x="250" y="311"/>
                    <a:pt x="250" y="311"/>
                    <a:pt x="250" y="311"/>
                  </a:cubicBezTo>
                  <a:cubicBezTo>
                    <a:pt x="250" y="888"/>
                    <a:pt x="250" y="888"/>
                    <a:pt x="250" y="888"/>
                  </a:cubicBezTo>
                  <a:cubicBezTo>
                    <a:pt x="250" y="950"/>
                    <a:pt x="281" y="997"/>
                    <a:pt x="358" y="997"/>
                  </a:cubicBezTo>
                  <a:cubicBezTo>
                    <a:pt x="390" y="997"/>
                    <a:pt x="421" y="981"/>
                    <a:pt x="452" y="981"/>
                  </a:cubicBezTo>
                  <a:cubicBezTo>
                    <a:pt x="452" y="1090"/>
                    <a:pt x="452" y="1090"/>
                    <a:pt x="452" y="1090"/>
                  </a:cubicBezTo>
                  <a:cubicBezTo>
                    <a:pt x="405" y="1090"/>
                    <a:pt x="374" y="1106"/>
                    <a:pt x="343" y="1106"/>
                  </a:cubicBezTo>
                  <a:cubicBezTo>
                    <a:pt x="265" y="1106"/>
                    <a:pt x="203" y="1075"/>
                    <a:pt x="171" y="1028"/>
                  </a:cubicBezTo>
                  <a:cubicBezTo>
                    <a:pt x="141" y="997"/>
                    <a:pt x="125" y="950"/>
                    <a:pt x="125" y="888"/>
                  </a:cubicBezTo>
                  <a:cubicBezTo>
                    <a:pt x="125" y="311"/>
                    <a:pt x="125" y="311"/>
                    <a:pt x="125" y="311"/>
                  </a:cubicBezTo>
                  <a:cubicBezTo>
                    <a:pt x="0" y="311"/>
                    <a:pt x="0" y="311"/>
                    <a:pt x="0" y="311"/>
                  </a:cubicBezTo>
                  <a:cubicBezTo>
                    <a:pt x="0" y="218"/>
                    <a:pt x="0" y="218"/>
                    <a:pt x="0" y="218"/>
                  </a:cubicBezTo>
                  <a:cubicBezTo>
                    <a:pt x="125" y="218"/>
                    <a:pt x="125" y="218"/>
                    <a:pt x="125" y="218"/>
                  </a:cubicBezTo>
                  <a:cubicBezTo>
                    <a:pt x="141" y="0"/>
                    <a:pt x="141" y="0"/>
                    <a:pt x="141" y="0"/>
                  </a:cubicBezTo>
                  <a:cubicBezTo>
                    <a:pt x="250" y="0"/>
                    <a:pt x="250" y="0"/>
                    <a:pt x="250" y="0"/>
                  </a:cubicBezTo>
                  <a:cubicBezTo>
                    <a:pt x="250" y="218"/>
                    <a:pt x="250" y="218"/>
                    <a:pt x="250" y="218"/>
                  </a:cubicBezTo>
                  <a:cubicBezTo>
                    <a:pt x="437" y="218"/>
                    <a:pt x="437" y="218"/>
                    <a:pt x="437" y="218"/>
                  </a:cubicBezTo>
                  <a:lnTo>
                    <a:pt x="437" y="311"/>
                  </a:lnTo>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sp>
          <p:nvSpPr>
            <p:cNvPr id="92" name="Google Shape;2529;p115">
              <a:extLst>
                <a:ext uri="{FF2B5EF4-FFF2-40B4-BE49-F238E27FC236}">
                  <a16:creationId xmlns:a16="http://schemas.microsoft.com/office/drawing/2014/main" id="{3E86579A-D84C-814D-BF3A-382FDDE37777}"/>
                </a:ext>
              </a:extLst>
            </p:cNvPr>
            <p:cNvSpPr/>
            <p:nvPr/>
          </p:nvSpPr>
          <p:spPr>
            <a:xfrm>
              <a:off x="7826375" y="4294188"/>
              <a:ext cx="298450" cy="331787"/>
            </a:xfrm>
            <a:custGeom>
              <a:avLst/>
              <a:gdLst/>
              <a:ahLst/>
              <a:cxnLst/>
              <a:rect l="l" t="t" r="r" b="b"/>
              <a:pathLst>
                <a:path w="828" h="921" extrusionOk="0">
                  <a:moveTo>
                    <a:pt x="0" y="453"/>
                  </a:moveTo>
                  <a:lnTo>
                    <a:pt x="0" y="453"/>
                  </a:lnTo>
                  <a:cubicBezTo>
                    <a:pt x="0" y="297"/>
                    <a:pt x="47" y="187"/>
                    <a:pt x="141" y="94"/>
                  </a:cubicBezTo>
                  <a:cubicBezTo>
                    <a:pt x="203" y="32"/>
                    <a:pt x="297" y="0"/>
                    <a:pt x="406" y="0"/>
                  </a:cubicBezTo>
                  <a:cubicBezTo>
                    <a:pt x="546" y="0"/>
                    <a:pt x="640" y="47"/>
                    <a:pt x="717" y="125"/>
                  </a:cubicBezTo>
                  <a:cubicBezTo>
                    <a:pt x="795" y="219"/>
                    <a:pt x="827" y="328"/>
                    <a:pt x="827" y="453"/>
                  </a:cubicBezTo>
                  <a:cubicBezTo>
                    <a:pt x="827" y="608"/>
                    <a:pt x="780" y="733"/>
                    <a:pt x="686" y="811"/>
                  </a:cubicBezTo>
                  <a:cubicBezTo>
                    <a:pt x="624" y="889"/>
                    <a:pt x="530" y="920"/>
                    <a:pt x="406" y="920"/>
                  </a:cubicBezTo>
                  <a:cubicBezTo>
                    <a:pt x="281" y="920"/>
                    <a:pt x="172" y="873"/>
                    <a:pt x="110" y="780"/>
                  </a:cubicBezTo>
                  <a:cubicBezTo>
                    <a:pt x="32" y="702"/>
                    <a:pt x="0" y="593"/>
                    <a:pt x="0" y="453"/>
                  </a:cubicBezTo>
                  <a:close/>
                  <a:moveTo>
                    <a:pt x="125" y="453"/>
                  </a:moveTo>
                  <a:lnTo>
                    <a:pt x="125" y="453"/>
                  </a:lnTo>
                  <a:cubicBezTo>
                    <a:pt x="125" y="577"/>
                    <a:pt x="156" y="671"/>
                    <a:pt x="219" y="733"/>
                  </a:cubicBezTo>
                  <a:cubicBezTo>
                    <a:pt x="266" y="795"/>
                    <a:pt x="343" y="811"/>
                    <a:pt x="421" y="811"/>
                  </a:cubicBezTo>
                  <a:cubicBezTo>
                    <a:pt x="499" y="811"/>
                    <a:pt x="577" y="780"/>
                    <a:pt x="624" y="717"/>
                  </a:cubicBezTo>
                  <a:cubicBezTo>
                    <a:pt x="670" y="655"/>
                    <a:pt x="702" y="561"/>
                    <a:pt x="702" y="453"/>
                  </a:cubicBezTo>
                  <a:cubicBezTo>
                    <a:pt x="702" y="328"/>
                    <a:pt x="670" y="250"/>
                    <a:pt x="608" y="172"/>
                  </a:cubicBezTo>
                  <a:cubicBezTo>
                    <a:pt x="561" y="125"/>
                    <a:pt x="483" y="110"/>
                    <a:pt x="406" y="110"/>
                  </a:cubicBezTo>
                  <a:cubicBezTo>
                    <a:pt x="328" y="110"/>
                    <a:pt x="250" y="141"/>
                    <a:pt x="203" y="203"/>
                  </a:cubicBezTo>
                  <a:cubicBezTo>
                    <a:pt x="156" y="266"/>
                    <a:pt x="125" y="359"/>
                    <a:pt x="125" y="453"/>
                  </a:cubicBezTo>
                  <a:close/>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sp>
          <p:nvSpPr>
            <p:cNvPr id="93" name="Google Shape;2530;p115">
              <a:extLst>
                <a:ext uri="{FF2B5EF4-FFF2-40B4-BE49-F238E27FC236}">
                  <a16:creationId xmlns:a16="http://schemas.microsoft.com/office/drawing/2014/main" id="{D36F0BBC-5CE9-4B4E-89F5-EC7533262E77}"/>
                </a:ext>
              </a:extLst>
            </p:cNvPr>
            <p:cNvSpPr/>
            <p:nvPr/>
          </p:nvSpPr>
          <p:spPr>
            <a:xfrm>
              <a:off x="8162925" y="4176713"/>
              <a:ext cx="174625" cy="438150"/>
            </a:xfrm>
            <a:custGeom>
              <a:avLst/>
              <a:gdLst/>
              <a:ahLst/>
              <a:cxnLst/>
              <a:rect l="l" t="t" r="r" b="b"/>
              <a:pathLst>
                <a:path w="484" h="1217" extrusionOk="0">
                  <a:moveTo>
                    <a:pt x="483" y="16"/>
                  </a:moveTo>
                  <a:lnTo>
                    <a:pt x="483" y="16"/>
                  </a:lnTo>
                  <a:cubicBezTo>
                    <a:pt x="483" y="125"/>
                    <a:pt x="483" y="125"/>
                    <a:pt x="483" y="125"/>
                  </a:cubicBezTo>
                  <a:cubicBezTo>
                    <a:pt x="436" y="110"/>
                    <a:pt x="390" y="110"/>
                    <a:pt x="359" y="110"/>
                  </a:cubicBezTo>
                  <a:cubicBezTo>
                    <a:pt x="328" y="110"/>
                    <a:pt x="296" y="110"/>
                    <a:pt x="281" y="125"/>
                  </a:cubicBezTo>
                  <a:cubicBezTo>
                    <a:pt x="265" y="156"/>
                    <a:pt x="250" y="172"/>
                    <a:pt x="250" y="219"/>
                  </a:cubicBezTo>
                  <a:cubicBezTo>
                    <a:pt x="250" y="359"/>
                    <a:pt x="250" y="359"/>
                    <a:pt x="250" y="359"/>
                  </a:cubicBezTo>
                  <a:cubicBezTo>
                    <a:pt x="452" y="359"/>
                    <a:pt x="452" y="359"/>
                    <a:pt x="452" y="359"/>
                  </a:cubicBezTo>
                  <a:cubicBezTo>
                    <a:pt x="452" y="452"/>
                    <a:pt x="452" y="452"/>
                    <a:pt x="452" y="452"/>
                  </a:cubicBezTo>
                  <a:cubicBezTo>
                    <a:pt x="250" y="452"/>
                    <a:pt x="250" y="452"/>
                    <a:pt x="250" y="452"/>
                  </a:cubicBezTo>
                  <a:cubicBezTo>
                    <a:pt x="250" y="1216"/>
                    <a:pt x="250" y="1216"/>
                    <a:pt x="250" y="1216"/>
                  </a:cubicBezTo>
                  <a:cubicBezTo>
                    <a:pt x="125" y="1216"/>
                    <a:pt x="125" y="1216"/>
                    <a:pt x="125" y="1216"/>
                  </a:cubicBezTo>
                  <a:cubicBezTo>
                    <a:pt x="125" y="452"/>
                    <a:pt x="125" y="452"/>
                    <a:pt x="125" y="452"/>
                  </a:cubicBezTo>
                  <a:cubicBezTo>
                    <a:pt x="0" y="452"/>
                    <a:pt x="0" y="452"/>
                    <a:pt x="0" y="452"/>
                  </a:cubicBezTo>
                  <a:cubicBezTo>
                    <a:pt x="0" y="359"/>
                    <a:pt x="0" y="359"/>
                    <a:pt x="0" y="359"/>
                  </a:cubicBezTo>
                  <a:cubicBezTo>
                    <a:pt x="125" y="359"/>
                    <a:pt x="125" y="359"/>
                    <a:pt x="125" y="359"/>
                  </a:cubicBezTo>
                  <a:cubicBezTo>
                    <a:pt x="125" y="219"/>
                    <a:pt x="125" y="219"/>
                    <a:pt x="125" y="219"/>
                  </a:cubicBezTo>
                  <a:cubicBezTo>
                    <a:pt x="125" y="141"/>
                    <a:pt x="156" y="94"/>
                    <a:pt x="203" y="47"/>
                  </a:cubicBezTo>
                  <a:cubicBezTo>
                    <a:pt x="234" y="16"/>
                    <a:pt x="281" y="0"/>
                    <a:pt x="343" y="0"/>
                  </a:cubicBezTo>
                  <a:cubicBezTo>
                    <a:pt x="390" y="0"/>
                    <a:pt x="436" y="0"/>
                    <a:pt x="483" y="16"/>
                  </a:cubicBezTo>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sp>
          <p:nvSpPr>
            <p:cNvPr id="94" name="Google Shape;2531;p115">
              <a:extLst>
                <a:ext uri="{FF2B5EF4-FFF2-40B4-BE49-F238E27FC236}">
                  <a16:creationId xmlns:a16="http://schemas.microsoft.com/office/drawing/2014/main" id="{2D9DC4E7-5114-6240-9DF8-B48DDF012BF1}"/>
                </a:ext>
              </a:extLst>
            </p:cNvPr>
            <p:cNvSpPr/>
            <p:nvPr/>
          </p:nvSpPr>
          <p:spPr>
            <a:xfrm>
              <a:off x="8561388" y="4176713"/>
              <a:ext cx="376237" cy="449262"/>
            </a:xfrm>
            <a:custGeom>
              <a:avLst/>
              <a:gdLst/>
              <a:ahLst/>
              <a:cxnLst/>
              <a:rect l="l" t="t" r="r" b="b"/>
              <a:pathLst>
                <a:path w="1045" h="1248" extrusionOk="0">
                  <a:moveTo>
                    <a:pt x="545" y="1247"/>
                  </a:moveTo>
                  <a:lnTo>
                    <a:pt x="545" y="1247"/>
                  </a:lnTo>
                  <a:cubicBezTo>
                    <a:pt x="374" y="1247"/>
                    <a:pt x="233" y="1184"/>
                    <a:pt x="124" y="1060"/>
                  </a:cubicBezTo>
                  <a:cubicBezTo>
                    <a:pt x="46" y="951"/>
                    <a:pt x="0" y="795"/>
                    <a:pt x="0" y="624"/>
                  </a:cubicBezTo>
                  <a:cubicBezTo>
                    <a:pt x="0" y="406"/>
                    <a:pt x="62" y="250"/>
                    <a:pt x="171" y="141"/>
                  </a:cubicBezTo>
                  <a:cubicBezTo>
                    <a:pt x="280" y="47"/>
                    <a:pt x="405" y="0"/>
                    <a:pt x="545" y="0"/>
                  </a:cubicBezTo>
                  <a:cubicBezTo>
                    <a:pt x="701" y="0"/>
                    <a:pt x="810" y="32"/>
                    <a:pt x="904" y="125"/>
                  </a:cubicBezTo>
                  <a:cubicBezTo>
                    <a:pt x="997" y="203"/>
                    <a:pt x="1044" y="281"/>
                    <a:pt x="1044" y="390"/>
                  </a:cubicBezTo>
                  <a:cubicBezTo>
                    <a:pt x="919" y="390"/>
                    <a:pt x="919" y="390"/>
                    <a:pt x="919" y="390"/>
                  </a:cubicBezTo>
                  <a:cubicBezTo>
                    <a:pt x="904" y="297"/>
                    <a:pt x="857" y="219"/>
                    <a:pt x="779" y="172"/>
                  </a:cubicBezTo>
                  <a:cubicBezTo>
                    <a:pt x="717" y="125"/>
                    <a:pt x="638" y="110"/>
                    <a:pt x="545" y="110"/>
                  </a:cubicBezTo>
                  <a:cubicBezTo>
                    <a:pt x="420" y="110"/>
                    <a:pt x="311" y="156"/>
                    <a:pt x="233" y="250"/>
                  </a:cubicBezTo>
                  <a:cubicBezTo>
                    <a:pt x="171" y="343"/>
                    <a:pt x="140" y="468"/>
                    <a:pt x="140" y="624"/>
                  </a:cubicBezTo>
                  <a:cubicBezTo>
                    <a:pt x="140" y="795"/>
                    <a:pt x="171" y="920"/>
                    <a:pt x="264" y="1013"/>
                  </a:cubicBezTo>
                  <a:cubicBezTo>
                    <a:pt x="343" y="1091"/>
                    <a:pt x="436" y="1138"/>
                    <a:pt x="545" y="1138"/>
                  </a:cubicBezTo>
                  <a:cubicBezTo>
                    <a:pt x="654" y="1138"/>
                    <a:pt x="747" y="1091"/>
                    <a:pt x="810" y="1029"/>
                  </a:cubicBezTo>
                  <a:cubicBezTo>
                    <a:pt x="872" y="967"/>
                    <a:pt x="904" y="904"/>
                    <a:pt x="919" y="811"/>
                  </a:cubicBezTo>
                  <a:cubicBezTo>
                    <a:pt x="1044" y="811"/>
                    <a:pt x="1044" y="811"/>
                    <a:pt x="1044" y="811"/>
                  </a:cubicBezTo>
                  <a:cubicBezTo>
                    <a:pt x="1044" y="935"/>
                    <a:pt x="981" y="1044"/>
                    <a:pt x="888" y="1122"/>
                  </a:cubicBezTo>
                  <a:cubicBezTo>
                    <a:pt x="794" y="1200"/>
                    <a:pt x="670" y="1247"/>
                    <a:pt x="545" y="1247"/>
                  </a:cubicBezTo>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sp>
          <p:nvSpPr>
            <p:cNvPr id="95" name="Google Shape;2532;p115">
              <a:extLst>
                <a:ext uri="{FF2B5EF4-FFF2-40B4-BE49-F238E27FC236}">
                  <a16:creationId xmlns:a16="http://schemas.microsoft.com/office/drawing/2014/main" id="{37F3581E-B477-294D-B24A-4210E9861D87}"/>
                </a:ext>
              </a:extLst>
            </p:cNvPr>
            <p:cNvSpPr/>
            <p:nvPr/>
          </p:nvSpPr>
          <p:spPr>
            <a:xfrm>
              <a:off x="9009063" y="4181475"/>
              <a:ext cx="50800" cy="431800"/>
            </a:xfrm>
            <a:custGeom>
              <a:avLst/>
              <a:gdLst/>
              <a:ahLst/>
              <a:cxnLst/>
              <a:rect l="l" t="t" r="r" b="b"/>
              <a:pathLst>
                <a:path w="141" h="1201" extrusionOk="0">
                  <a:moveTo>
                    <a:pt x="140" y="156"/>
                  </a:moveTo>
                  <a:lnTo>
                    <a:pt x="0" y="156"/>
                  </a:lnTo>
                  <a:lnTo>
                    <a:pt x="0" y="0"/>
                  </a:lnTo>
                  <a:lnTo>
                    <a:pt x="140" y="0"/>
                  </a:lnTo>
                  <a:lnTo>
                    <a:pt x="140" y="156"/>
                  </a:lnTo>
                  <a:close/>
                  <a:moveTo>
                    <a:pt x="140" y="1200"/>
                  </a:moveTo>
                  <a:lnTo>
                    <a:pt x="16" y="1200"/>
                  </a:lnTo>
                  <a:lnTo>
                    <a:pt x="16" y="343"/>
                  </a:lnTo>
                  <a:lnTo>
                    <a:pt x="140" y="343"/>
                  </a:lnTo>
                  <a:lnTo>
                    <a:pt x="140" y="1200"/>
                  </a:lnTo>
                  <a:close/>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sp>
          <p:nvSpPr>
            <p:cNvPr id="96" name="Google Shape;2533;p115">
              <a:extLst>
                <a:ext uri="{FF2B5EF4-FFF2-40B4-BE49-F238E27FC236}">
                  <a16:creationId xmlns:a16="http://schemas.microsoft.com/office/drawing/2014/main" id="{F39332EA-98C1-E544-A4AB-2ABDA0648C72}"/>
                </a:ext>
              </a:extLst>
            </p:cNvPr>
            <p:cNvSpPr/>
            <p:nvPr/>
          </p:nvSpPr>
          <p:spPr>
            <a:xfrm>
              <a:off x="9128125" y="4294188"/>
              <a:ext cx="258763" cy="331787"/>
            </a:xfrm>
            <a:custGeom>
              <a:avLst/>
              <a:gdLst/>
              <a:ahLst/>
              <a:cxnLst/>
              <a:rect l="l" t="t" r="r" b="b"/>
              <a:pathLst>
                <a:path w="718" h="921" extrusionOk="0">
                  <a:moveTo>
                    <a:pt x="577" y="655"/>
                  </a:moveTo>
                  <a:lnTo>
                    <a:pt x="577" y="655"/>
                  </a:lnTo>
                  <a:cubicBezTo>
                    <a:pt x="577" y="608"/>
                    <a:pt x="561" y="577"/>
                    <a:pt x="530" y="546"/>
                  </a:cubicBezTo>
                  <a:cubicBezTo>
                    <a:pt x="483" y="530"/>
                    <a:pt x="421" y="499"/>
                    <a:pt x="312" y="484"/>
                  </a:cubicBezTo>
                  <a:cubicBezTo>
                    <a:pt x="219" y="468"/>
                    <a:pt x="141" y="437"/>
                    <a:pt x="94" y="390"/>
                  </a:cubicBezTo>
                  <a:cubicBezTo>
                    <a:pt x="62" y="343"/>
                    <a:pt x="32" y="297"/>
                    <a:pt x="32" y="234"/>
                  </a:cubicBezTo>
                  <a:cubicBezTo>
                    <a:pt x="32" y="157"/>
                    <a:pt x="62" y="110"/>
                    <a:pt x="125" y="63"/>
                  </a:cubicBezTo>
                  <a:cubicBezTo>
                    <a:pt x="187" y="16"/>
                    <a:pt x="265" y="0"/>
                    <a:pt x="359" y="0"/>
                  </a:cubicBezTo>
                  <a:cubicBezTo>
                    <a:pt x="452" y="0"/>
                    <a:pt x="546" y="32"/>
                    <a:pt x="608" y="79"/>
                  </a:cubicBezTo>
                  <a:cubicBezTo>
                    <a:pt x="655" y="125"/>
                    <a:pt x="686" y="172"/>
                    <a:pt x="702" y="250"/>
                  </a:cubicBezTo>
                  <a:cubicBezTo>
                    <a:pt x="577" y="250"/>
                    <a:pt x="577" y="250"/>
                    <a:pt x="577" y="250"/>
                  </a:cubicBezTo>
                  <a:cubicBezTo>
                    <a:pt x="577" y="203"/>
                    <a:pt x="546" y="157"/>
                    <a:pt x="499" y="141"/>
                  </a:cubicBezTo>
                  <a:cubicBezTo>
                    <a:pt x="468" y="110"/>
                    <a:pt x="421" y="94"/>
                    <a:pt x="359" y="94"/>
                  </a:cubicBezTo>
                  <a:cubicBezTo>
                    <a:pt x="281" y="94"/>
                    <a:pt x="234" y="110"/>
                    <a:pt x="203" y="141"/>
                  </a:cubicBezTo>
                  <a:cubicBezTo>
                    <a:pt x="172" y="172"/>
                    <a:pt x="156" y="187"/>
                    <a:pt x="156" y="234"/>
                  </a:cubicBezTo>
                  <a:cubicBezTo>
                    <a:pt x="156" y="266"/>
                    <a:pt x="172" y="297"/>
                    <a:pt x="203" y="328"/>
                  </a:cubicBezTo>
                  <a:cubicBezTo>
                    <a:pt x="234" y="343"/>
                    <a:pt x="296" y="359"/>
                    <a:pt x="374" y="374"/>
                  </a:cubicBezTo>
                  <a:cubicBezTo>
                    <a:pt x="499" y="406"/>
                    <a:pt x="592" y="437"/>
                    <a:pt x="639" y="484"/>
                  </a:cubicBezTo>
                  <a:cubicBezTo>
                    <a:pt x="686" y="515"/>
                    <a:pt x="717" y="577"/>
                    <a:pt x="717" y="655"/>
                  </a:cubicBezTo>
                  <a:cubicBezTo>
                    <a:pt x="717" y="733"/>
                    <a:pt x="670" y="795"/>
                    <a:pt x="608" y="842"/>
                  </a:cubicBezTo>
                  <a:cubicBezTo>
                    <a:pt x="546" y="889"/>
                    <a:pt x="468" y="920"/>
                    <a:pt x="359" y="920"/>
                  </a:cubicBezTo>
                  <a:cubicBezTo>
                    <a:pt x="249" y="920"/>
                    <a:pt x="156" y="889"/>
                    <a:pt x="94" y="827"/>
                  </a:cubicBezTo>
                  <a:cubicBezTo>
                    <a:pt x="47" y="780"/>
                    <a:pt x="16" y="733"/>
                    <a:pt x="0" y="655"/>
                  </a:cubicBezTo>
                  <a:cubicBezTo>
                    <a:pt x="125" y="655"/>
                    <a:pt x="125" y="655"/>
                    <a:pt x="125" y="655"/>
                  </a:cubicBezTo>
                  <a:cubicBezTo>
                    <a:pt x="141" y="764"/>
                    <a:pt x="219" y="811"/>
                    <a:pt x="359" y="811"/>
                  </a:cubicBezTo>
                  <a:cubicBezTo>
                    <a:pt x="436" y="811"/>
                    <a:pt x="499" y="795"/>
                    <a:pt x="530" y="764"/>
                  </a:cubicBezTo>
                  <a:cubicBezTo>
                    <a:pt x="561" y="733"/>
                    <a:pt x="577" y="702"/>
                    <a:pt x="577" y="655"/>
                  </a:cubicBezTo>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sp>
          <p:nvSpPr>
            <p:cNvPr id="97" name="Google Shape;2534;p115">
              <a:extLst>
                <a:ext uri="{FF2B5EF4-FFF2-40B4-BE49-F238E27FC236}">
                  <a16:creationId xmlns:a16="http://schemas.microsoft.com/office/drawing/2014/main" id="{C3AA81CD-F577-D54D-910D-868E2A1AA78A}"/>
                </a:ext>
              </a:extLst>
            </p:cNvPr>
            <p:cNvSpPr/>
            <p:nvPr/>
          </p:nvSpPr>
          <p:spPr>
            <a:xfrm>
              <a:off x="9442450" y="4294188"/>
              <a:ext cx="274638" cy="331787"/>
            </a:xfrm>
            <a:custGeom>
              <a:avLst/>
              <a:gdLst/>
              <a:ahLst/>
              <a:cxnLst/>
              <a:rect l="l" t="t" r="r" b="b"/>
              <a:pathLst>
                <a:path w="765" h="921" extrusionOk="0">
                  <a:moveTo>
                    <a:pt x="639" y="624"/>
                  </a:moveTo>
                  <a:lnTo>
                    <a:pt x="639" y="624"/>
                  </a:lnTo>
                  <a:cubicBezTo>
                    <a:pt x="764" y="624"/>
                    <a:pt x="764" y="624"/>
                    <a:pt x="764" y="624"/>
                  </a:cubicBezTo>
                  <a:cubicBezTo>
                    <a:pt x="748" y="717"/>
                    <a:pt x="717" y="795"/>
                    <a:pt x="639" y="842"/>
                  </a:cubicBezTo>
                  <a:cubicBezTo>
                    <a:pt x="577" y="889"/>
                    <a:pt x="483" y="920"/>
                    <a:pt x="405" y="920"/>
                  </a:cubicBezTo>
                  <a:cubicBezTo>
                    <a:pt x="280" y="920"/>
                    <a:pt x="171" y="873"/>
                    <a:pt x="109" y="780"/>
                  </a:cubicBezTo>
                  <a:cubicBezTo>
                    <a:pt x="31" y="702"/>
                    <a:pt x="0" y="593"/>
                    <a:pt x="0" y="468"/>
                  </a:cubicBezTo>
                  <a:cubicBezTo>
                    <a:pt x="0" y="312"/>
                    <a:pt x="47" y="187"/>
                    <a:pt x="124" y="110"/>
                  </a:cubicBezTo>
                  <a:cubicBezTo>
                    <a:pt x="203" y="32"/>
                    <a:pt x="296" y="0"/>
                    <a:pt x="405" y="0"/>
                  </a:cubicBezTo>
                  <a:cubicBezTo>
                    <a:pt x="498" y="0"/>
                    <a:pt x="592" y="32"/>
                    <a:pt x="654" y="79"/>
                  </a:cubicBezTo>
                  <a:cubicBezTo>
                    <a:pt x="717" y="141"/>
                    <a:pt x="748" y="203"/>
                    <a:pt x="764" y="281"/>
                  </a:cubicBezTo>
                  <a:cubicBezTo>
                    <a:pt x="623" y="281"/>
                    <a:pt x="623" y="281"/>
                    <a:pt x="623" y="281"/>
                  </a:cubicBezTo>
                  <a:cubicBezTo>
                    <a:pt x="607" y="219"/>
                    <a:pt x="592" y="172"/>
                    <a:pt x="545" y="141"/>
                  </a:cubicBezTo>
                  <a:cubicBezTo>
                    <a:pt x="498" y="125"/>
                    <a:pt x="452" y="110"/>
                    <a:pt x="405" y="110"/>
                  </a:cubicBezTo>
                  <a:cubicBezTo>
                    <a:pt x="311" y="110"/>
                    <a:pt x="249" y="141"/>
                    <a:pt x="203" y="203"/>
                  </a:cubicBezTo>
                  <a:cubicBezTo>
                    <a:pt x="156" y="266"/>
                    <a:pt x="140" y="359"/>
                    <a:pt x="140" y="468"/>
                  </a:cubicBezTo>
                  <a:cubicBezTo>
                    <a:pt x="140" y="593"/>
                    <a:pt x="156" y="671"/>
                    <a:pt x="218" y="733"/>
                  </a:cubicBezTo>
                  <a:cubicBezTo>
                    <a:pt x="265" y="780"/>
                    <a:pt x="327" y="811"/>
                    <a:pt x="405" y="811"/>
                  </a:cubicBezTo>
                  <a:cubicBezTo>
                    <a:pt x="467" y="811"/>
                    <a:pt x="514" y="795"/>
                    <a:pt x="561" y="748"/>
                  </a:cubicBezTo>
                  <a:cubicBezTo>
                    <a:pt x="607" y="717"/>
                    <a:pt x="623" y="671"/>
                    <a:pt x="639" y="624"/>
                  </a:cubicBezTo>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sp>
          <p:nvSpPr>
            <p:cNvPr id="98" name="Google Shape;2535;p115">
              <a:extLst>
                <a:ext uri="{FF2B5EF4-FFF2-40B4-BE49-F238E27FC236}">
                  <a16:creationId xmlns:a16="http://schemas.microsoft.com/office/drawing/2014/main" id="{6321A22A-4CDE-0E41-B9BD-F3C19A182237}"/>
                </a:ext>
              </a:extLst>
            </p:cNvPr>
            <p:cNvSpPr/>
            <p:nvPr/>
          </p:nvSpPr>
          <p:spPr>
            <a:xfrm>
              <a:off x="9779000" y="4294188"/>
              <a:ext cx="292100" cy="331787"/>
            </a:xfrm>
            <a:custGeom>
              <a:avLst/>
              <a:gdLst/>
              <a:ahLst/>
              <a:cxnLst/>
              <a:rect l="l" t="t" r="r" b="b"/>
              <a:pathLst>
                <a:path w="811" h="921" extrusionOk="0">
                  <a:moveTo>
                    <a:pt x="0" y="453"/>
                  </a:moveTo>
                  <a:lnTo>
                    <a:pt x="0" y="453"/>
                  </a:lnTo>
                  <a:cubicBezTo>
                    <a:pt x="0" y="297"/>
                    <a:pt x="31" y="187"/>
                    <a:pt x="124" y="94"/>
                  </a:cubicBezTo>
                  <a:cubicBezTo>
                    <a:pt x="202" y="32"/>
                    <a:pt x="296" y="0"/>
                    <a:pt x="405" y="0"/>
                  </a:cubicBezTo>
                  <a:cubicBezTo>
                    <a:pt x="530" y="0"/>
                    <a:pt x="639" y="47"/>
                    <a:pt x="717" y="125"/>
                  </a:cubicBezTo>
                  <a:cubicBezTo>
                    <a:pt x="779" y="219"/>
                    <a:pt x="810" y="328"/>
                    <a:pt x="810" y="453"/>
                  </a:cubicBezTo>
                  <a:cubicBezTo>
                    <a:pt x="810" y="608"/>
                    <a:pt x="779" y="733"/>
                    <a:pt x="685" y="811"/>
                  </a:cubicBezTo>
                  <a:cubicBezTo>
                    <a:pt x="607" y="889"/>
                    <a:pt x="514" y="920"/>
                    <a:pt x="405" y="920"/>
                  </a:cubicBezTo>
                  <a:cubicBezTo>
                    <a:pt x="280" y="920"/>
                    <a:pt x="171" y="873"/>
                    <a:pt x="93" y="780"/>
                  </a:cubicBezTo>
                  <a:cubicBezTo>
                    <a:pt x="31" y="702"/>
                    <a:pt x="0" y="593"/>
                    <a:pt x="0" y="453"/>
                  </a:cubicBezTo>
                  <a:close/>
                  <a:moveTo>
                    <a:pt x="124" y="453"/>
                  </a:moveTo>
                  <a:lnTo>
                    <a:pt x="124" y="453"/>
                  </a:lnTo>
                  <a:cubicBezTo>
                    <a:pt x="124" y="577"/>
                    <a:pt x="156" y="671"/>
                    <a:pt x="218" y="733"/>
                  </a:cubicBezTo>
                  <a:cubicBezTo>
                    <a:pt x="265" y="795"/>
                    <a:pt x="327" y="811"/>
                    <a:pt x="405" y="811"/>
                  </a:cubicBezTo>
                  <a:cubicBezTo>
                    <a:pt x="498" y="811"/>
                    <a:pt x="560" y="780"/>
                    <a:pt x="623" y="717"/>
                  </a:cubicBezTo>
                  <a:cubicBezTo>
                    <a:pt x="670" y="655"/>
                    <a:pt x="685" y="561"/>
                    <a:pt x="685" y="453"/>
                  </a:cubicBezTo>
                  <a:cubicBezTo>
                    <a:pt x="685" y="328"/>
                    <a:pt x="654" y="250"/>
                    <a:pt x="592" y="172"/>
                  </a:cubicBezTo>
                  <a:cubicBezTo>
                    <a:pt x="545" y="125"/>
                    <a:pt x="483" y="110"/>
                    <a:pt x="405" y="110"/>
                  </a:cubicBezTo>
                  <a:cubicBezTo>
                    <a:pt x="311" y="110"/>
                    <a:pt x="249" y="141"/>
                    <a:pt x="187" y="203"/>
                  </a:cubicBezTo>
                  <a:cubicBezTo>
                    <a:pt x="140" y="266"/>
                    <a:pt x="124" y="359"/>
                    <a:pt x="124" y="453"/>
                  </a:cubicBezTo>
                  <a:close/>
                </a:path>
              </a:pathLst>
            </a:custGeom>
            <a:solidFill>
              <a:schemeClr val="dk1"/>
            </a:solidFill>
            <a:ln>
              <a:noFill/>
            </a:ln>
          </p:spPr>
          <p:txBody>
            <a:bodyPr spcFirstLastPara="1" wrap="square" lIns="91410" tIns="45688" rIns="91410" bIns="45688" anchor="ctr" anchorCtr="0">
              <a:noAutofit/>
            </a:bodyPr>
            <a:lstStyle/>
            <a:p>
              <a:pPr defTabSz="914201" eaLnBrk="1" fontAlgn="auto" hangingPunct="1">
                <a:spcBef>
                  <a:spcPts val="0"/>
                </a:spcBef>
                <a:spcAft>
                  <a:spcPts val="0"/>
                </a:spcAft>
              </a:pPr>
              <a:endParaRPr sz="1866" dirty="0">
                <a:solidFill>
                  <a:srgbClr val="19212B"/>
                </a:solidFill>
                <a:latin typeface="AppD Sans Light" pitchFamily="2" charset="77"/>
                <a:ea typeface="+mn-ea"/>
                <a:sym typeface="Arial"/>
              </a:endParaRPr>
            </a:p>
          </p:txBody>
        </p:sp>
      </p:grpSp>
      <p:grpSp>
        <p:nvGrpSpPr>
          <p:cNvPr id="99" name="Google Shape;2556;p115">
            <a:extLst>
              <a:ext uri="{FF2B5EF4-FFF2-40B4-BE49-F238E27FC236}">
                <a16:creationId xmlns:a16="http://schemas.microsoft.com/office/drawing/2014/main" id="{95E1A983-320E-854A-81B7-E424E660DC00}"/>
              </a:ext>
            </a:extLst>
          </p:cNvPr>
          <p:cNvGrpSpPr/>
          <p:nvPr/>
        </p:nvGrpSpPr>
        <p:grpSpPr>
          <a:xfrm>
            <a:off x="5419227" y="1100823"/>
            <a:ext cx="1452900" cy="675731"/>
            <a:chOff x="5425279" y="3173984"/>
            <a:chExt cx="1452900" cy="675907"/>
          </a:xfrm>
        </p:grpSpPr>
        <p:sp>
          <p:nvSpPr>
            <p:cNvPr id="100" name="Google Shape;2557;p115">
              <a:extLst>
                <a:ext uri="{FF2B5EF4-FFF2-40B4-BE49-F238E27FC236}">
                  <a16:creationId xmlns:a16="http://schemas.microsoft.com/office/drawing/2014/main" id="{C4E47787-7A67-994C-B914-3A375C8F154F}"/>
                </a:ext>
              </a:extLst>
            </p:cNvPr>
            <p:cNvSpPr txBox="1"/>
            <p:nvPr/>
          </p:nvSpPr>
          <p:spPr>
            <a:xfrm>
              <a:off x="5425279" y="3173984"/>
              <a:ext cx="1452900" cy="288300"/>
            </a:xfrm>
            <a:prstGeom prst="rect">
              <a:avLst/>
            </a:prstGeom>
            <a:noFill/>
            <a:ln>
              <a:noFill/>
            </a:ln>
          </p:spPr>
          <p:txBody>
            <a:bodyPr spcFirstLastPara="1" wrap="square" lIns="0" tIns="45655" rIns="0" bIns="45655" anchor="ctr" anchorCtr="0">
              <a:noAutofit/>
            </a:bodyPr>
            <a:lstStyle/>
            <a:p>
              <a:pPr algn="ctr" defTabSz="914201" eaLnBrk="1" fontAlgn="auto" hangingPunct="1">
                <a:spcBef>
                  <a:spcPts val="0"/>
                </a:spcBef>
                <a:spcAft>
                  <a:spcPts val="0"/>
                </a:spcAft>
              </a:pPr>
              <a:r>
                <a:rPr lang="en" sz="1066" dirty="0">
                  <a:solidFill>
                    <a:srgbClr val="19212B"/>
                  </a:solidFill>
                  <a:latin typeface="AppD Sans Light" pitchFamily="2" charset="77"/>
                  <a:ea typeface="+mn-ea"/>
                </a:rPr>
                <a:t>Secure Application</a:t>
              </a:r>
              <a:endParaRPr sz="1066" dirty="0">
                <a:solidFill>
                  <a:srgbClr val="19212B"/>
                </a:solidFill>
                <a:latin typeface="AppD Sans Light" pitchFamily="2" charset="77"/>
                <a:ea typeface="+mn-ea"/>
                <a:sym typeface="Arial"/>
              </a:endParaRPr>
            </a:p>
          </p:txBody>
        </p:sp>
        <p:grpSp>
          <p:nvGrpSpPr>
            <p:cNvPr id="101" name="Google Shape;2558;p115">
              <a:extLst>
                <a:ext uri="{FF2B5EF4-FFF2-40B4-BE49-F238E27FC236}">
                  <a16:creationId xmlns:a16="http://schemas.microsoft.com/office/drawing/2014/main" id="{8001D37E-5EE5-F344-861E-EEB2BF983886}"/>
                </a:ext>
              </a:extLst>
            </p:cNvPr>
            <p:cNvGrpSpPr/>
            <p:nvPr/>
          </p:nvGrpSpPr>
          <p:grpSpPr>
            <a:xfrm>
              <a:off x="5834331" y="3447501"/>
              <a:ext cx="490552" cy="402396"/>
              <a:chOff x="4457698" y="1499389"/>
              <a:chExt cx="696102" cy="582005"/>
            </a:xfrm>
          </p:grpSpPr>
          <p:grpSp>
            <p:nvGrpSpPr>
              <p:cNvPr id="102" name="Google Shape;2559;p115">
                <a:extLst>
                  <a:ext uri="{FF2B5EF4-FFF2-40B4-BE49-F238E27FC236}">
                    <a16:creationId xmlns:a16="http://schemas.microsoft.com/office/drawing/2014/main" id="{89467E43-8D2E-0943-B932-F73B7015BD21}"/>
                  </a:ext>
                </a:extLst>
              </p:cNvPr>
              <p:cNvGrpSpPr/>
              <p:nvPr/>
            </p:nvGrpSpPr>
            <p:grpSpPr>
              <a:xfrm>
                <a:off x="4457698" y="1499389"/>
                <a:ext cx="696102" cy="482461"/>
                <a:chOff x="512" y="-24"/>
                <a:chExt cx="4739" cy="3285"/>
              </a:xfrm>
            </p:grpSpPr>
            <p:sp>
              <p:nvSpPr>
                <p:cNvPr id="109" name="Google Shape;2560;p115">
                  <a:extLst>
                    <a:ext uri="{FF2B5EF4-FFF2-40B4-BE49-F238E27FC236}">
                      <a16:creationId xmlns:a16="http://schemas.microsoft.com/office/drawing/2014/main" id="{ACB45921-2FB4-E24C-A292-500D9CEA0A3B}"/>
                    </a:ext>
                  </a:extLst>
                </p:cNvPr>
                <p:cNvSpPr/>
                <p:nvPr/>
              </p:nvSpPr>
              <p:spPr>
                <a:xfrm>
                  <a:off x="512" y="992"/>
                  <a:ext cx="4739" cy="2269"/>
                </a:xfrm>
                <a:custGeom>
                  <a:avLst/>
                  <a:gdLst/>
                  <a:ahLst/>
                  <a:cxnLst/>
                  <a:rect l="l" t="t" r="r" b="b"/>
                  <a:pathLst>
                    <a:path w="5208" h="2500" extrusionOk="0">
                      <a:moveTo>
                        <a:pt x="2231" y="2401"/>
                      </a:moveTo>
                      <a:cubicBezTo>
                        <a:pt x="207" y="1429"/>
                        <a:pt x="207" y="1429"/>
                        <a:pt x="207" y="1429"/>
                      </a:cubicBezTo>
                      <a:cubicBezTo>
                        <a:pt x="0" y="1330"/>
                        <a:pt x="0" y="1170"/>
                        <a:pt x="207" y="1071"/>
                      </a:cubicBezTo>
                      <a:cubicBezTo>
                        <a:pt x="2231" y="99"/>
                        <a:pt x="2231" y="99"/>
                        <a:pt x="2231" y="99"/>
                      </a:cubicBezTo>
                      <a:cubicBezTo>
                        <a:pt x="2437" y="0"/>
                        <a:pt x="2771" y="0"/>
                        <a:pt x="2978" y="99"/>
                      </a:cubicBezTo>
                      <a:cubicBezTo>
                        <a:pt x="5002" y="1071"/>
                        <a:pt x="5002" y="1071"/>
                        <a:pt x="5002" y="1071"/>
                      </a:cubicBezTo>
                      <a:cubicBezTo>
                        <a:pt x="5208" y="1170"/>
                        <a:pt x="5208" y="1330"/>
                        <a:pt x="5002" y="1429"/>
                      </a:cubicBezTo>
                      <a:cubicBezTo>
                        <a:pt x="2978" y="2401"/>
                        <a:pt x="2978" y="2401"/>
                        <a:pt x="2978" y="2401"/>
                      </a:cubicBezTo>
                      <a:cubicBezTo>
                        <a:pt x="2771" y="2500"/>
                        <a:pt x="2437" y="2500"/>
                        <a:pt x="2231" y="2401"/>
                      </a:cubicBezTo>
                      <a:close/>
                    </a:path>
                  </a:pathLst>
                </a:custGeom>
                <a:solidFill>
                  <a:srgbClr val="67C2EC"/>
                </a:solidFill>
                <a:ln w="9525" cap="flat" cmpd="sng">
                  <a:solidFill>
                    <a:srgbClr val="000000"/>
                  </a:solidFill>
                  <a:prstDash val="solid"/>
                  <a:round/>
                  <a:headEnd type="none" w="sm" len="sm"/>
                  <a:tailEnd type="none" w="sm" len="sm"/>
                </a:ln>
              </p:spPr>
              <p:txBody>
                <a:bodyPr spcFirstLastPara="1" wrap="square" lIns="91410" tIns="45721" rIns="91410" bIns="45721" anchor="t" anchorCtr="0">
                  <a:noAutofit/>
                </a:bodyPr>
                <a:lstStyle/>
                <a:p>
                  <a:pPr defTabSz="914201" eaLnBrk="1" fontAlgn="auto" hangingPunct="1">
                    <a:spcBef>
                      <a:spcPts val="0"/>
                    </a:spcBef>
                    <a:spcAft>
                      <a:spcPts val="0"/>
                    </a:spcAft>
                    <a:buClr>
                      <a:srgbClr val="19212B"/>
                    </a:buClr>
                    <a:buSzPts val="600"/>
                  </a:pPr>
                  <a:endParaRPr sz="800" dirty="0">
                    <a:solidFill>
                      <a:srgbClr val="282828"/>
                    </a:solidFill>
                    <a:latin typeface="AppD Sans Light" pitchFamily="2" charset="77"/>
                    <a:ea typeface="+mn-ea"/>
                    <a:sym typeface="Arial"/>
                  </a:endParaRPr>
                </a:p>
              </p:txBody>
            </p:sp>
            <p:sp>
              <p:nvSpPr>
                <p:cNvPr id="110" name="Google Shape;2561;p115">
                  <a:extLst>
                    <a:ext uri="{FF2B5EF4-FFF2-40B4-BE49-F238E27FC236}">
                      <a16:creationId xmlns:a16="http://schemas.microsoft.com/office/drawing/2014/main" id="{0E5D8A78-2AA9-EB4C-B2D9-F8A7264C4187}"/>
                    </a:ext>
                  </a:extLst>
                </p:cNvPr>
                <p:cNvSpPr/>
                <p:nvPr/>
              </p:nvSpPr>
              <p:spPr>
                <a:xfrm>
                  <a:off x="512" y="484"/>
                  <a:ext cx="4739" cy="2269"/>
                </a:xfrm>
                <a:custGeom>
                  <a:avLst/>
                  <a:gdLst/>
                  <a:ahLst/>
                  <a:cxnLst/>
                  <a:rect l="l" t="t" r="r" b="b"/>
                  <a:pathLst>
                    <a:path w="5208" h="2500" extrusionOk="0">
                      <a:moveTo>
                        <a:pt x="2231" y="2401"/>
                      </a:moveTo>
                      <a:cubicBezTo>
                        <a:pt x="207" y="1429"/>
                        <a:pt x="207" y="1429"/>
                        <a:pt x="207" y="1429"/>
                      </a:cubicBezTo>
                      <a:cubicBezTo>
                        <a:pt x="0" y="1330"/>
                        <a:pt x="0" y="1170"/>
                        <a:pt x="207" y="1071"/>
                      </a:cubicBezTo>
                      <a:cubicBezTo>
                        <a:pt x="2231" y="99"/>
                        <a:pt x="2231" y="99"/>
                        <a:pt x="2231" y="99"/>
                      </a:cubicBezTo>
                      <a:cubicBezTo>
                        <a:pt x="2437" y="0"/>
                        <a:pt x="2771" y="0"/>
                        <a:pt x="2978" y="99"/>
                      </a:cubicBezTo>
                      <a:cubicBezTo>
                        <a:pt x="5002" y="1071"/>
                        <a:pt x="5002" y="1071"/>
                        <a:pt x="5002" y="1071"/>
                      </a:cubicBezTo>
                      <a:cubicBezTo>
                        <a:pt x="5208" y="1170"/>
                        <a:pt x="5208" y="1330"/>
                        <a:pt x="5002" y="1429"/>
                      </a:cubicBezTo>
                      <a:cubicBezTo>
                        <a:pt x="2978" y="2401"/>
                        <a:pt x="2978" y="2401"/>
                        <a:pt x="2978" y="2401"/>
                      </a:cubicBezTo>
                      <a:cubicBezTo>
                        <a:pt x="2771" y="2500"/>
                        <a:pt x="2437" y="2500"/>
                        <a:pt x="2231" y="2401"/>
                      </a:cubicBezTo>
                      <a:close/>
                    </a:path>
                  </a:pathLst>
                </a:custGeom>
                <a:solidFill>
                  <a:schemeClr val="accent5"/>
                </a:solidFill>
                <a:ln w="9525" cap="flat" cmpd="sng">
                  <a:solidFill>
                    <a:srgbClr val="000000"/>
                  </a:solidFill>
                  <a:prstDash val="solid"/>
                  <a:round/>
                  <a:headEnd type="none" w="sm" len="sm"/>
                  <a:tailEnd type="none" w="sm" len="sm"/>
                </a:ln>
              </p:spPr>
              <p:txBody>
                <a:bodyPr spcFirstLastPara="1" wrap="square" lIns="91410" tIns="45721" rIns="91410" bIns="45721" anchor="t" anchorCtr="0">
                  <a:noAutofit/>
                </a:bodyPr>
                <a:lstStyle/>
                <a:p>
                  <a:pPr defTabSz="914201" eaLnBrk="1" fontAlgn="auto" hangingPunct="1">
                    <a:spcBef>
                      <a:spcPts val="0"/>
                    </a:spcBef>
                    <a:spcAft>
                      <a:spcPts val="0"/>
                    </a:spcAft>
                    <a:buClr>
                      <a:srgbClr val="19212B"/>
                    </a:buClr>
                    <a:buSzPts val="600"/>
                  </a:pPr>
                  <a:endParaRPr sz="800" dirty="0">
                    <a:solidFill>
                      <a:srgbClr val="282828"/>
                    </a:solidFill>
                    <a:latin typeface="AppD Sans Light" pitchFamily="2" charset="77"/>
                    <a:ea typeface="+mn-ea"/>
                    <a:sym typeface="Arial"/>
                  </a:endParaRPr>
                </a:p>
              </p:txBody>
            </p:sp>
            <p:sp>
              <p:nvSpPr>
                <p:cNvPr id="111" name="Google Shape;2562;p115">
                  <a:extLst>
                    <a:ext uri="{FF2B5EF4-FFF2-40B4-BE49-F238E27FC236}">
                      <a16:creationId xmlns:a16="http://schemas.microsoft.com/office/drawing/2014/main" id="{E6A773E0-B178-9742-9E1A-D0553E7F400E}"/>
                    </a:ext>
                  </a:extLst>
                </p:cNvPr>
                <p:cNvSpPr/>
                <p:nvPr/>
              </p:nvSpPr>
              <p:spPr>
                <a:xfrm>
                  <a:off x="512" y="-24"/>
                  <a:ext cx="4739" cy="2269"/>
                </a:xfrm>
                <a:custGeom>
                  <a:avLst/>
                  <a:gdLst/>
                  <a:ahLst/>
                  <a:cxnLst/>
                  <a:rect l="l" t="t" r="r" b="b"/>
                  <a:pathLst>
                    <a:path w="5208" h="2500" extrusionOk="0">
                      <a:moveTo>
                        <a:pt x="2231" y="2401"/>
                      </a:moveTo>
                      <a:cubicBezTo>
                        <a:pt x="207" y="1429"/>
                        <a:pt x="207" y="1429"/>
                        <a:pt x="207" y="1429"/>
                      </a:cubicBezTo>
                      <a:cubicBezTo>
                        <a:pt x="0" y="1330"/>
                        <a:pt x="0" y="1170"/>
                        <a:pt x="207" y="1071"/>
                      </a:cubicBezTo>
                      <a:cubicBezTo>
                        <a:pt x="2231" y="99"/>
                        <a:pt x="2231" y="99"/>
                        <a:pt x="2231" y="99"/>
                      </a:cubicBezTo>
                      <a:cubicBezTo>
                        <a:pt x="2437" y="0"/>
                        <a:pt x="2771" y="0"/>
                        <a:pt x="2978" y="99"/>
                      </a:cubicBezTo>
                      <a:cubicBezTo>
                        <a:pt x="5002" y="1071"/>
                        <a:pt x="5002" y="1071"/>
                        <a:pt x="5002" y="1071"/>
                      </a:cubicBezTo>
                      <a:cubicBezTo>
                        <a:pt x="5208" y="1170"/>
                        <a:pt x="5208" y="1330"/>
                        <a:pt x="5002" y="1429"/>
                      </a:cubicBezTo>
                      <a:cubicBezTo>
                        <a:pt x="2978" y="2401"/>
                        <a:pt x="2978" y="2401"/>
                        <a:pt x="2978" y="2401"/>
                      </a:cubicBezTo>
                      <a:cubicBezTo>
                        <a:pt x="2771" y="2500"/>
                        <a:pt x="2437" y="2500"/>
                        <a:pt x="2231" y="2401"/>
                      </a:cubicBezTo>
                      <a:close/>
                    </a:path>
                  </a:pathLst>
                </a:custGeom>
                <a:solidFill>
                  <a:srgbClr val="5ADDFF"/>
                </a:solidFill>
                <a:ln w="9525" cap="flat" cmpd="sng">
                  <a:solidFill>
                    <a:srgbClr val="000000"/>
                  </a:solidFill>
                  <a:prstDash val="solid"/>
                  <a:round/>
                  <a:headEnd type="none" w="sm" len="sm"/>
                  <a:tailEnd type="none" w="sm" len="sm"/>
                </a:ln>
              </p:spPr>
              <p:txBody>
                <a:bodyPr spcFirstLastPara="1" wrap="square" lIns="91410" tIns="45721" rIns="91410" bIns="45721" anchor="t" anchorCtr="0">
                  <a:noAutofit/>
                </a:bodyPr>
                <a:lstStyle/>
                <a:p>
                  <a:pPr defTabSz="914201" eaLnBrk="1" fontAlgn="auto" hangingPunct="1">
                    <a:spcBef>
                      <a:spcPts val="0"/>
                    </a:spcBef>
                    <a:spcAft>
                      <a:spcPts val="0"/>
                    </a:spcAft>
                    <a:buClr>
                      <a:srgbClr val="19212B"/>
                    </a:buClr>
                    <a:buSzPts val="600"/>
                  </a:pPr>
                  <a:endParaRPr sz="800" dirty="0">
                    <a:solidFill>
                      <a:srgbClr val="282828"/>
                    </a:solidFill>
                    <a:latin typeface="AppD Sans Light" pitchFamily="2" charset="77"/>
                    <a:ea typeface="+mn-ea"/>
                    <a:sym typeface="Arial"/>
                  </a:endParaRPr>
                </a:p>
              </p:txBody>
            </p:sp>
            <p:sp>
              <p:nvSpPr>
                <p:cNvPr id="112" name="Google Shape;2563;p115">
                  <a:extLst>
                    <a:ext uri="{FF2B5EF4-FFF2-40B4-BE49-F238E27FC236}">
                      <a16:creationId xmlns:a16="http://schemas.microsoft.com/office/drawing/2014/main" id="{45292B2D-FA28-9E48-9082-53A488B05A13}"/>
                    </a:ext>
                  </a:extLst>
                </p:cNvPr>
                <p:cNvSpPr/>
                <p:nvPr/>
              </p:nvSpPr>
              <p:spPr>
                <a:xfrm>
                  <a:off x="889" y="1620"/>
                  <a:ext cx="3984" cy="1134"/>
                </a:xfrm>
                <a:custGeom>
                  <a:avLst/>
                  <a:gdLst/>
                  <a:ahLst/>
                  <a:cxnLst/>
                  <a:rect l="l" t="t" r="r" b="b"/>
                  <a:pathLst>
                    <a:path w="4378" h="1250" extrusionOk="0">
                      <a:moveTo>
                        <a:pt x="2563" y="592"/>
                      </a:moveTo>
                      <a:cubicBezTo>
                        <a:pt x="2356" y="691"/>
                        <a:pt x="2022" y="691"/>
                        <a:pt x="1816" y="592"/>
                      </a:cubicBezTo>
                      <a:cubicBezTo>
                        <a:pt x="582" y="0"/>
                        <a:pt x="582" y="0"/>
                        <a:pt x="582" y="0"/>
                      </a:cubicBezTo>
                      <a:cubicBezTo>
                        <a:pt x="0" y="280"/>
                        <a:pt x="0" y="280"/>
                        <a:pt x="0" y="280"/>
                      </a:cubicBezTo>
                      <a:cubicBezTo>
                        <a:pt x="1816" y="1151"/>
                        <a:pt x="1816" y="1151"/>
                        <a:pt x="1816" y="1151"/>
                      </a:cubicBezTo>
                      <a:cubicBezTo>
                        <a:pt x="2022" y="1250"/>
                        <a:pt x="2356" y="1250"/>
                        <a:pt x="2563" y="1151"/>
                      </a:cubicBezTo>
                      <a:cubicBezTo>
                        <a:pt x="4378" y="280"/>
                        <a:pt x="4378" y="280"/>
                        <a:pt x="4378" y="280"/>
                      </a:cubicBezTo>
                      <a:cubicBezTo>
                        <a:pt x="3796" y="0"/>
                        <a:pt x="3796" y="0"/>
                        <a:pt x="3796" y="0"/>
                      </a:cubicBezTo>
                      <a:lnTo>
                        <a:pt x="2563" y="592"/>
                      </a:lnTo>
                      <a:close/>
                    </a:path>
                  </a:pathLst>
                </a:custGeom>
                <a:solidFill>
                  <a:srgbClr val="CA8403"/>
                </a:solidFill>
                <a:ln w="9525" cap="flat" cmpd="sng">
                  <a:solidFill>
                    <a:srgbClr val="000000"/>
                  </a:solidFill>
                  <a:prstDash val="solid"/>
                  <a:round/>
                  <a:headEnd type="none" w="sm" len="sm"/>
                  <a:tailEnd type="none" w="sm" len="sm"/>
                </a:ln>
              </p:spPr>
              <p:txBody>
                <a:bodyPr spcFirstLastPara="1" wrap="square" lIns="91410" tIns="45721" rIns="91410" bIns="45721" anchor="t" anchorCtr="0">
                  <a:noAutofit/>
                </a:bodyPr>
                <a:lstStyle/>
                <a:p>
                  <a:pPr defTabSz="914201" eaLnBrk="1" fontAlgn="auto" hangingPunct="1">
                    <a:spcBef>
                      <a:spcPts val="0"/>
                    </a:spcBef>
                    <a:spcAft>
                      <a:spcPts val="0"/>
                    </a:spcAft>
                    <a:buClr>
                      <a:srgbClr val="19212B"/>
                    </a:buClr>
                    <a:buSzPts val="600"/>
                  </a:pPr>
                  <a:endParaRPr sz="800" dirty="0">
                    <a:solidFill>
                      <a:srgbClr val="282828"/>
                    </a:solidFill>
                    <a:latin typeface="AppD Sans Light" pitchFamily="2" charset="77"/>
                    <a:ea typeface="+mn-ea"/>
                    <a:sym typeface="Arial"/>
                  </a:endParaRPr>
                </a:p>
              </p:txBody>
            </p:sp>
            <p:sp>
              <p:nvSpPr>
                <p:cNvPr id="113" name="Google Shape;2564;p115">
                  <a:extLst>
                    <a:ext uri="{FF2B5EF4-FFF2-40B4-BE49-F238E27FC236}">
                      <a16:creationId xmlns:a16="http://schemas.microsoft.com/office/drawing/2014/main" id="{CA209593-11C8-4F45-9F63-55C3585BFB4D}"/>
                    </a:ext>
                  </a:extLst>
                </p:cNvPr>
                <p:cNvSpPr/>
                <p:nvPr/>
              </p:nvSpPr>
              <p:spPr>
                <a:xfrm>
                  <a:off x="889" y="484"/>
                  <a:ext cx="3984" cy="1138"/>
                </a:xfrm>
                <a:custGeom>
                  <a:avLst/>
                  <a:gdLst/>
                  <a:ahLst/>
                  <a:cxnLst/>
                  <a:rect l="l" t="t" r="r" b="b"/>
                  <a:pathLst>
                    <a:path w="4378" h="1250" extrusionOk="0">
                      <a:moveTo>
                        <a:pt x="1816" y="658"/>
                      </a:moveTo>
                      <a:cubicBezTo>
                        <a:pt x="2022" y="559"/>
                        <a:pt x="2356" y="559"/>
                        <a:pt x="2563" y="658"/>
                      </a:cubicBezTo>
                      <a:cubicBezTo>
                        <a:pt x="3796" y="1250"/>
                        <a:pt x="3796" y="1250"/>
                        <a:pt x="3796" y="1250"/>
                      </a:cubicBezTo>
                      <a:cubicBezTo>
                        <a:pt x="4378" y="971"/>
                        <a:pt x="4378" y="971"/>
                        <a:pt x="4378" y="971"/>
                      </a:cubicBezTo>
                      <a:cubicBezTo>
                        <a:pt x="2563" y="99"/>
                        <a:pt x="2563" y="99"/>
                        <a:pt x="2563" y="99"/>
                      </a:cubicBezTo>
                      <a:cubicBezTo>
                        <a:pt x="2356" y="0"/>
                        <a:pt x="2022" y="0"/>
                        <a:pt x="1816" y="99"/>
                      </a:cubicBezTo>
                      <a:cubicBezTo>
                        <a:pt x="0" y="971"/>
                        <a:pt x="0" y="971"/>
                        <a:pt x="0" y="971"/>
                      </a:cubicBezTo>
                      <a:cubicBezTo>
                        <a:pt x="582" y="1250"/>
                        <a:pt x="582" y="1250"/>
                        <a:pt x="582" y="1250"/>
                      </a:cubicBezTo>
                      <a:lnTo>
                        <a:pt x="1816" y="658"/>
                      </a:lnTo>
                      <a:close/>
                    </a:path>
                  </a:pathLst>
                </a:custGeom>
                <a:solidFill>
                  <a:schemeClr val="accent1"/>
                </a:solidFill>
                <a:ln w="9525" cap="flat" cmpd="sng">
                  <a:solidFill>
                    <a:srgbClr val="000000"/>
                  </a:solidFill>
                  <a:prstDash val="solid"/>
                  <a:round/>
                  <a:headEnd type="none" w="sm" len="sm"/>
                  <a:tailEnd type="none" w="sm" len="sm"/>
                </a:ln>
              </p:spPr>
              <p:txBody>
                <a:bodyPr spcFirstLastPara="1" wrap="square" lIns="91410" tIns="45721" rIns="91410" bIns="45721" anchor="t" anchorCtr="0">
                  <a:noAutofit/>
                </a:bodyPr>
                <a:lstStyle/>
                <a:p>
                  <a:pPr defTabSz="914201" eaLnBrk="1" fontAlgn="auto" hangingPunct="1">
                    <a:spcBef>
                      <a:spcPts val="0"/>
                    </a:spcBef>
                    <a:spcAft>
                      <a:spcPts val="0"/>
                    </a:spcAft>
                    <a:buClr>
                      <a:srgbClr val="19212B"/>
                    </a:buClr>
                    <a:buSzPts val="600"/>
                  </a:pPr>
                  <a:endParaRPr sz="800" dirty="0">
                    <a:solidFill>
                      <a:srgbClr val="282828"/>
                    </a:solidFill>
                    <a:latin typeface="AppD Sans Light" pitchFamily="2" charset="77"/>
                    <a:ea typeface="+mn-ea"/>
                    <a:sym typeface="Arial"/>
                  </a:endParaRPr>
                </a:p>
              </p:txBody>
            </p:sp>
            <p:sp>
              <p:nvSpPr>
                <p:cNvPr id="114" name="Google Shape;2565;p115">
                  <a:extLst>
                    <a:ext uri="{FF2B5EF4-FFF2-40B4-BE49-F238E27FC236}">
                      <a16:creationId xmlns:a16="http://schemas.microsoft.com/office/drawing/2014/main" id="{CED174FB-40A2-4D40-AC5E-4049FA192513}"/>
                    </a:ext>
                  </a:extLst>
                </p:cNvPr>
                <p:cNvSpPr/>
                <p:nvPr/>
              </p:nvSpPr>
              <p:spPr>
                <a:xfrm>
                  <a:off x="1418" y="992"/>
                  <a:ext cx="2925" cy="1254"/>
                </a:xfrm>
                <a:custGeom>
                  <a:avLst/>
                  <a:gdLst/>
                  <a:ahLst/>
                  <a:cxnLst/>
                  <a:rect l="l" t="t" r="r" b="b"/>
                  <a:pathLst>
                    <a:path w="3214" h="1382" extrusionOk="0">
                      <a:moveTo>
                        <a:pt x="1234" y="99"/>
                      </a:moveTo>
                      <a:cubicBezTo>
                        <a:pt x="0" y="691"/>
                        <a:pt x="0" y="691"/>
                        <a:pt x="0" y="691"/>
                      </a:cubicBezTo>
                      <a:cubicBezTo>
                        <a:pt x="1234" y="1283"/>
                        <a:pt x="1234" y="1283"/>
                        <a:pt x="1234" y="1283"/>
                      </a:cubicBezTo>
                      <a:cubicBezTo>
                        <a:pt x="1440" y="1382"/>
                        <a:pt x="1774" y="1382"/>
                        <a:pt x="1981" y="1283"/>
                      </a:cubicBezTo>
                      <a:cubicBezTo>
                        <a:pt x="3214" y="691"/>
                        <a:pt x="3214" y="691"/>
                        <a:pt x="3214" y="691"/>
                      </a:cubicBezTo>
                      <a:cubicBezTo>
                        <a:pt x="1981" y="99"/>
                        <a:pt x="1981" y="99"/>
                        <a:pt x="1981" y="99"/>
                      </a:cubicBezTo>
                      <a:cubicBezTo>
                        <a:pt x="1774" y="0"/>
                        <a:pt x="1440" y="0"/>
                        <a:pt x="1234" y="99"/>
                      </a:cubicBezTo>
                      <a:close/>
                    </a:path>
                  </a:pathLst>
                </a:custGeom>
                <a:solidFill>
                  <a:srgbClr val="008CB0"/>
                </a:solidFill>
                <a:ln w="9525" cap="flat" cmpd="sng">
                  <a:solidFill>
                    <a:srgbClr val="000000"/>
                  </a:solidFill>
                  <a:prstDash val="solid"/>
                  <a:round/>
                  <a:headEnd type="none" w="sm" len="sm"/>
                  <a:tailEnd type="none" w="sm" len="sm"/>
                </a:ln>
              </p:spPr>
              <p:txBody>
                <a:bodyPr spcFirstLastPara="1" wrap="square" lIns="91410" tIns="45721" rIns="91410" bIns="45721" anchor="t" anchorCtr="0">
                  <a:noAutofit/>
                </a:bodyPr>
                <a:lstStyle/>
                <a:p>
                  <a:pPr defTabSz="914201" eaLnBrk="1" fontAlgn="auto" hangingPunct="1">
                    <a:spcBef>
                      <a:spcPts val="0"/>
                    </a:spcBef>
                    <a:spcAft>
                      <a:spcPts val="0"/>
                    </a:spcAft>
                    <a:buClr>
                      <a:srgbClr val="19212B"/>
                    </a:buClr>
                    <a:buSzPts val="600"/>
                  </a:pPr>
                  <a:endParaRPr sz="800" dirty="0">
                    <a:solidFill>
                      <a:srgbClr val="282828"/>
                    </a:solidFill>
                    <a:latin typeface="AppD Sans Light" pitchFamily="2" charset="77"/>
                    <a:ea typeface="+mn-ea"/>
                    <a:sym typeface="Arial"/>
                  </a:endParaRPr>
                </a:p>
              </p:txBody>
            </p:sp>
          </p:grpSp>
          <p:grpSp>
            <p:nvGrpSpPr>
              <p:cNvPr id="103" name="Google Shape;2566;p115">
                <a:extLst>
                  <a:ext uri="{FF2B5EF4-FFF2-40B4-BE49-F238E27FC236}">
                    <a16:creationId xmlns:a16="http://schemas.microsoft.com/office/drawing/2014/main" id="{6E42353F-6B58-4F4F-951C-03D2318613C9}"/>
                  </a:ext>
                </a:extLst>
              </p:cNvPr>
              <p:cNvGrpSpPr/>
              <p:nvPr/>
            </p:nvGrpSpPr>
            <p:grpSpPr>
              <a:xfrm>
                <a:off x="4659233" y="1681270"/>
                <a:ext cx="296006" cy="400124"/>
                <a:chOff x="1676" y="-7"/>
                <a:chExt cx="2397" cy="3240"/>
              </a:xfrm>
            </p:grpSpPr>
            <p:sp>
              <p:nvSpPr>
                <p:cNvPr id="104" name="Google Shape;2567;p115">
                  <a:extLst>
                    <a:ext uri="{FF2B5EF4-FFF2-40B4-BE49-F238E27FC236}">
                      <a16:creationId xmlns:a16="http://schemas.microsoft.com/office/drawing/2014/main" id="{7DAA94DD-F9F3-9B44-AAF9-7E33843F82AF}"/>
                    </a:ext>
                  </a:extLst>
                </p:cNvPr>
                <p:cNvSpPr/>
                <p:nvPr/>
              </p:nvSpPr>
              <p:spPr>
                <a:xfrm>
                  <a:off x="1676" y="-7"/>
                  <a:ext cx="2397" cy="3240"/>
                </a:xfrm>
                <a:custGeom>
                  <a:avLst/>
                  <a:gdLst/>
                  <a:ahLst/>
                  <a:cxnLst/>
                  <a:rect l="l" t="t" r="r" b="b"/>
                  <a:pathLst>
                    <a:path w="12617" h="17055" extrusionOk="0">
                      <a:moveTo>
                        <a:pt x="5791" y="143"/>
                      </a:moveTo>
                      <a:cubicBezTo>
                        <a:pt x="5791" y="143"/>
                        <a:pt x="5791" y="143"/>
                        <a:pt x="5791" y="143"/>
                      </a:cubicBezTo>
                      <a:cubicBezTo>
                        <a:pt x="679" y="2534"/>
                        <a:pt x="679" y="2534"/>
                        <a:pt x="679" y="2534"/>
                      </a:cubicBezTo>
                      <a:cubicBezTo>
                        <a:pt x="250" y="2712"/>
                        <a:pt x="0" y="3140"/>
                        <a:pt x="0" y="3605"/>
                      </a:cubicBezTo>
                      <a:cubicBezTo>
                        <a:pt x="0" y="8243"/>
                        <a:pt x="0" y="8243"/>
                        <a:pt x="0" y="8243"/>
                      </a:cubicBezTo>
                      <a:cubicBezTo>
                        <a:pt x="0" y="12202"/>
                        <a:pt x="2430" y="15556"/>
                        <a:pt x="5862" y="16948"/>
                      </a:cubicBezTo>
                      <a:cubicBezTo>
                        <a:pt x="6148" y="17055"/>
                        <a:pt x="6468" y="17055"/>
                        <a:pt x="6754" y="16948"/>
                      </a:cubicBezTo>
                      <a:cubicBezTo>
                        <a:pt x="10186" y="15556"/>
                        <a:pt x="12617" y="12202"/>
                        <a:pt x="12617" y="8243"/>
                      </a:cubicBezTo>
                      <a:cubicBezTo>
                        <a:pt x="12617" y="3605"/>
                        <a:pt x="12617" y="3605"/>
                        <a:pt x="12617" y="3605"/>
                      </a:cubicBezTo>
                      <a:cubicBezTo>
                        <a:pt x="12617" y="3140"/>
                        <a:pt x="12368" y="2712"/>
                        <a:pt x="11939" y="2534"/>
                      </a:cubicBezTo>
                      <a:cubicBezTo>
                        <a:pt x="6826" y="143"/>
                        <a:pt x="6826" y="143"/>
                        <a:pt x="6826" y="143"/>
                      </a:cubicBezTo>
                      <a:cubicBezTo>
                        <a:pt x="6505" y="0"/>
                        <a:pt x="6113" y="0"/>
                        <a:pt x="5791" y="143"/>
                      </a:cubicBezTo>
                    </a:path>
                  </a:pathLst>
                </a:custGeom>
                <a:solidFill>
                  <a:srgbClr val="005073"/>
                </a:solidFill>
                <a:ln w="9525" cap="flat" cmpd="sng">
                  <a:solidFill>
                    <a:srgbClr val="000000"/>
                  </a:solidFill>
                  <a:prstDash val="solid"/>
                  <a:round/>
                  <a:headEnd type="none" w="sm" len="sm"/>
                  <a:tailEnd type="none" w="sm" len="sm"/>
                </a:ln>
              </p:spPr>
              <p:txBody>
                <a:bodyPr spcFirstLastPara="1" wrap="square" lIns="91410" tIns="45721" rIns="91410" bIns="45721" anchor="t" anchorCtr="0">
                  <a:noAutofit/>
                </a:bodyPr>
                <a:lstStyle/>
                <a:p>
                  <a:pPr defTabSz="914201" eaLnBrk="1" fontAlgn="auto" hangingPunct="1">
                    <a:spcBef>
                      <a:spcPts val="0"/>
                    </a:spcBef>
                    <a:spcAft>
                      <a:spcPts val="0"/>
                    </a:spcAft>
                    <a:buClr>
                      <a:srgbClr val="19212B"/>
                    </a:buClr>
                    <a:buSzPts val="600"/>
                  </a:pPr>
                  <a:endParaRPr sz="800" dirty="0">
                    <a:solidFill>
                      <a:srgbClr val="282828"/>
                    </a:solidFill>
                    <a:latin typeface="AppD Sans Light" pitchFamily="2" charset="77"/>
                    <a:ea typeface="+mn-ea"/>
                    <a:sym typeface="Arial"/>
                  </a:endParaRPr>
                </a:p>
              </p:txBody>
            </p:sp>
            <p:sp>
              <p:nvSpPr>
                <p:cNvPr id="105" name="Google Shape;2568;p115">
                  <a:extLst>
                    <a:ext uri="{FF2B5EF4-FFF2-40B4-BE49-F238E27FC236}">
                      <a16:creationId xmlns:a16="http://schemas.microsoft.com/office/drawing/2014/main" id="{2A801C15-B47E-9D4E-A03B-A263145EF29B}"/>
                    </a:ext>
                  </a:extLst>
                </p:cNvPr>
                <p:cNvSpPr/>
                <p:nvPr/>
              </p:nvSpPr>
              <p:spPr>
                <a:xfrm>
                  <a:off x="1902" y="230"/>
                  <a:ext cx="1952" cy="2774"/>
                </a:xfrm>
                <a:custGeom>
                  <a:avLst/>
                  <a:gdLst/>
                  <a:ahLst/>
                  <a:cxnLst/>
                  <a:rect l="l" t="t" r="r" b="b"/>
                  <a:pathLst>
                    <a:path w="10272" h="14598" extrusionOk="0">
                      <a:moveTo>
                        <a:pt x="5122" y="0"/>
                      </a:moveTo>
                      <a:cubicBezTo>
                        <a:pt x="0" y="2357"/>
                        <a:pt x="0" y="2357"/>
                        <a:pt x="0" y="2357"/>
                      </a:cubicBezTo>
                      <a:cubicBezTo>
                        <a:pt x="0" y="6996"/>
                        <a:pt x="0" y="6996"/>
                        <a:pt x="0" y="6996"/>
                      </a:cubicBezTo>
                      <a:cubicBezTo>
                        <a:pt x="0" y="10351"/>
                        <a:pt x="2042" y="13349"/>
                        <a:pt x="5122" y="14598"/>
                      </a:cubicBezTo>
                      <a:cubicBezTo>
                        <a:pt x="8233" y="13349"/>
                        <a:pt x="10272" y="10351"/>
                        <a:pt x="10272" y="6996"/>
                      </a:cubicBezTo>
                      <a:cubicBezTo>
                        <a:pt x="10272" y="2357"/>
                        <a:pt x="10272" y="2357"/>
                        <a:pt x="10272" y="2357"/>
                      </a:cubicBezTo>
                      <a:lnTo>
                        <a:pt x="5122" y="0"/>
                      </a:lnTo>
                      <a:close/>
                    </a:path>
                  </a:pathLst>
                </a:custGeom>
                <a:solidFill>
                  <a:srgbClr val="00BCEB"/>
                </a:solidFill>
                <a:ln w="9525" cap="flat" cmpd="sng">
                  <a:solidFill>
                    <a:srgbClr val="000000"/>
                  </a:solidFill>
                  <a:prstDash val="solid"/>
                  <a:round/>
                  <a:headEnd type="none" w="sm" len="sm"/>
                  <a:tailEnd type="none" w="sm" len="sm"/>
                </a:ln>
              </p:spPr>
              <p:txBody>
                <a:bodyPr spcFirstLastPara="1" wrap="square" lIns="91410" tIns="45721" rIns="91410" bIns="45721" anchor="t" anchorCtr="0">
                  <a:noAutofit/>
                </a:bodyPr>
                <a:lstStyle/>
                <a:p>
                  <a:pPr defTabSz="914201" eaLnBrk="1" fontAlgn="auto" hangingPunct="1">
                    <a:spcBef>
                      <a:spcPts val="0"/>
                    </a:spcBef>
                    <a:spcAft>
                      <a:spcPts val="0"/>
                    </a:spcAft>
                    <a:buClr>
                      <a:srgbClr val="19212B"/>
                    </a:buClr>
                    <a:buSzPts val="600"/>
                  </a:pPr>
                  <a:endParaRPr sz="800" dirty="0">
                    <a:solidFill>
                      <a:srgbClr val="282828"/>
                    </a:solidFill>
                    <a:latin typeface="AppD Sans Light" pitchFamily="2" charset="77"/>
                    <a:ea typeface="+mn-ea"/>
                    <a:sym typeface="Arial"/>
                  </a:endParaRPr>
                </a:p>
              </p:txBody>
            </p:sp>
            <p:sp>
              <p:nvSpPr>
                <p:cNvPr id="106" name="Google Shape;2569;p115">
                  <a:extLst>
                    <a:ext uri="{FF2B5EF4-FFF2-40B4-BE49-F238E27FC236}">
                      <a16:creationId xmlns:a16="http://schemas.microsoft.com/office/drawing/2014/main" id="{F3EB243B-2731-084C-AA49-7D0F1A4DEF48}"/>
                    </a:ext>
                  </a:extLst>
                </p:cNvPr>
                <p:cNvSpPr/>
                <p:nvPr/>
              </p:nvSpPr>
              <p:spPr>
                <a:xfrm>
                  <a:off x="2101" y="809"/>
                  <a:ext cx="1550" cy="1554"/>
                </a:xfrm>
                <a:custGeom>
                  <a:avLst/>
                  <a:gdLst/>
                  <a:ahLst/>
                  <a:cxnLst/>
                  <a:rect l="l" t="t" r="r" b="b"/>
                  <a:pathLst>
                    <a:path w="8160" h="8179" extrusionOk="0">
                      <a:moveTo>
                        <a:pt x="7900" y="3680"/>
                      </a:moveTo>
                      <a:cubicBezTo>
                        <a:pt x="7900" y="3680"/>
                        <a:pt x="7900" y="3680"/>
                        <a:pt x="7900" y="3680"/>
                      </a:cubicBezTo>
                      <a:cubicBezTo>
                        <a:pt x="8160" y="6145"/>
                        <a:pt x="6130" y="8179"/>
                        <a:pt x="3670" y="7919"/>
                      </a:cubicBezTo>
                      <a:cubicBezTo>
                        <a:pt x="1900" y="7746"/>
                        <a:pt x="431" y="6275"/>
                        <a:pt x="258" y="4499"/>
                      </a:cubicBezTo>
                      <a:cubicBezTo>
                        <a:pt x="0" y="2034"/>
                        <a:pt x="2029" y="0"/>
                        <a:pt x="4490" y="260"/>
                      </a:cubicBezTo>
                      <a:cubicBezTo>
                        <a:pt x="6260" y="433"/>
                        <a:pt x="7728" y="1861"/>
                        <a:pt x="7900" y="3680"/>
                      </a:cubicBezTo>
                    </a:path>
                  </a:pathLst>
                </a:custGeom>
                <a:solidFill>
                  <a:srgbClr val="FFFFFF"/>
                </a:solidFill>
                <a:ln w="9525" cap="flat" cmpd="sng">
                  <a:solidFill>
                    <a:srgbClr val="000000"/>
                  </a:solidFill>
                  <a:prstDash val="solid"/>
                  <a:round/>
                  <a:headEnd type="none" w="sm" len="sm"/>
                  <a:tailEnd type="none" w="sm" len="sm"/>
                </a:ln>
              </p:spPr>
              <p:txBody>
                <a:bodyPr spcFirstLastPara="1" wrap="square" lIns="91410" tIns="45721" rIns="91410" bIns="45721" anchor="t" anchorCtr="0">
                  <a:noAutofit/>
                </a:bodyPr>
                <a:lstStyle/>
                <a:p>
                  <a:pPr defTabSz="914201" eaLnBrk="1" fontAlgn="auto" hangingPunct="1">
                    <a:spcBef>
                      <a:spcPts val="0"/>
                    </a:spcBef>
                    <a:spcAft>
                      <a:spcPts val="0"/>
                    </a:spcAft>
                    <a:buClr>
                      <a:srgbClr val="19212B"/>
                    </a:buClr>
                    <a:buSzPts val="600"/>
                  </a:pPr>
                  <a:endParaRPr sz="800" dirty="0">
                    <a:solidFill>
                      <a:srgbClr val="282828"/>
                    </a:solidFill>
                    <a:latin typeface="AppD Sans Light" pitchFamily="2" charset="77"/>
                    <a:ea typeface="+mn-ea"/>
                    <a:sym typeface="Arial"/>
                  </a:endParaRPr>
                </a:p>
              </p:txBody>
            </p:sp>
            <p:sp>
              <p:nvSpPr>
                <p:cNvPr id="107" name="Google Shape;2570;p115">
                  <a:extLst>
                    <a:ext uri="{FF2B5EF4-FFF2-40B4-BE49-F238E27FC236}">
                      <a16:creationId xmlns:a16="http://schemas.microsoft.com/office/drawing/2014/main" id="{C866CBEF-9B5F-D84E-BB7E-102FAE22BFFF}"/>
                    </a:ext>
                  </a:extLst>
                </p:cNvPr>
                <p:cNvSpPr/>
                <p:nvPr/>
              </p:nvSpPr>
              <p:spPr>
                <a:xfrm>
                  <a:off x="2399" y="1145"/>
                  <a:ext cx="968" cy="923"/>
                </a:xfrm>
                <a:custGeom>
                  <a:avLst/>
                  <a:gdLst/>
                  <a:ahLst/>
                  <a:cxnLst/>
                  <a:rect l="l" t="t" r="r" b="b"/>
                  <a:pathLst>
                    <a:path w="5094" h="4857" extrusionOk="0">
                      <a:moveTo>
                        <a:pt x="4684" y="216"/>
                      </a:moveTo>
                      <a:cubicBezTo>
                        <a:pt x="4684" y="216"/>
                        <a:pt x="4684" y="216"/>
                        <a:pt x="4684" y="216"/>
                      </a:cubicBezTo>
                      <a:cubicBezTo>
                        <a:pt x="4362" y="0"/>
                        <a:pt x="3922" y="87"/>
                        <a:pt x="3706" y="410"/>
                      </a:cubicBezTo>
                      <a:cubicBezTo>
                        <a:pt x="2048" y="2885"/>
                        <a:pt x="2048" y="2885"/>
                        <a:pt x="2048" y="2885"/>
                      </a:cubicBezTo>
                      <a:cubicBezTo>
                        <a:pt x="1388" y="1899"/>
                        <a:pt x="1388" y="1899"/>
                        <a:pt x="1388" y="1899"/>
                      </a:cubicBezTo>
                      <a:cubicBezTo>
                        <a:pt x="1172" y="1577"/>
                        <a:pt x="732" y="1489"/>
                        <a:pt x="410" y="1705"/>
                      </a:cubicBezTo>
                      <a:cubicBezTo>
                        <a:pt x="410" y="1705"/>
                        <a:pt x="410" y="1705"/>
                        <a:pt x="410" y="1705"/>
                      </a:cubicBezTo>
                      <a:cubicBezTo>
                        <a:pt x="87" y="1921"/>
                        <a:pt x="0" y="2360"/>
                        <a:pt x="216" y="2683"/>
                      </a:cubicBezTo>
                      <a:cubicBezTo>
                        <a:pt x="1462" y="4545"/>
                        <a:pt x="1462" y="4545"/>
                        <a:pt x="1462" y="4545"/>
                      </a:cubicBezTo>
                      <a:cubicBezTo>
                        <a:pt x="1507" y="4612"/>
                        <a:pt x="1562" y="4669"/>
                        <a:pt x="1624" y="4715"/>
                      </a:cubicBezTo>
                      <a:cubicBezTo>
                        <a:pt x="1625" y="4717"/>
                        <a:pt x="1627" y="4718"/>
                        <a:pt x="1629" y="4720"/>
                      </a:cubicBezTo>
                      <a:cubicBezTo>
                        <a:pt x="1631" y="4721"/>
                        <a:pt x="1633" y="4722"/>
                        <a:pt x="1635" y="4723"/>
                      </a:cubicBezTo>
                      <a:cubicBezTo>
                        <a:pt x="1642" y="4729"/>
                        <a:pt x="1649" y="4733"/>
                        <a:pt x="1656" y="4739"/>
                      </a:cubicBezTo>
                      <a:cubicBezTo>
                        <a:pt x="1656" y="4739"/>
                        <a:pt x="1656" y="4739"/>
                        <a:pt x="1656" y="4739"/>
                      </a:cubicBezTo>
                      <a:cubicBezTo>
                        <a:pt x="1775" y="4818"/>
                        <a:pt x="1909" y="4856"/>
                        <a:pt x="2043" y="4857"/>
                      </a:cubicBezTo>
                      <a:cubicBezTo>
                        <a:pt x="2044" y="4857"/>
                        <a:pt x="2046" y="4857"/>
                        <a:pt x="2048" y="4857"/>
                      </a:cubicBezTo>
                      <a:cubicBezTo>
                        <a:pt x="2050" y="4857"/>
                        <a:pt x="2052" y="4857"/>
                        <a:pt x="2053" y="4857"/>
                      </a:cubicBezTo>
                      <a:cubicBezTo>
                        <a:pt x="2187" y="4856"/>
                        <a:pt x="2322" y="4818"/>
                        <a:pt x="2440" y="4739"/>
                      </a:cubicBezTo>
                      <a:cubicBezTo>
                        <a:pt x="2440" y="4739"/>
                        <a:pt x="2440" y="4739"/>
                        <a:pt x="2440" y="4739"/>
                      </a:cubicBezTo>
                      <a:cubicBezTo>
                        <a:pt x="2447" y="4733"/>
                        <a:pt x="2454" y="4729"/>
                        <a:pt x="2461" y="4723"/>
                      </a:cubicBezTo>
                      <a:cubicBezTo>
                        <a:pt x="2463" y="4722"/>
                        <a:pt x="2465" y="4721"/>
                        <a:pt x="2467" y="4720"/>
                      </a:cubicBezTo>
                      <a:cubicBezTo>
                        <a:pt x="2469" y="4718"/>
                        <a:pt x="2471" y="4717"/>
                        <a:pt x="2472" y="4715"/>
                      </a:cubicBezTo>
                      <a:cubicBezTo>
                        <a:pt x="2534" y="4669"/>
                        <a:pt x="2589" y="4612"/>
                        <a:pt x="2635" y="4545"/>
                      </a:cubicBezTo>
                      <a:cubicBezTo>
                        <a:pt x="4878" y="1193"/>
                        <a:pt x="4878" y="1193"/>
                        <a:pt x="4878" y="1193"/>
                      </a:cubicBezTo>
                      <a:cubicBezTo>
                        <a:pt x="5094" y="871"/>
                        <a:pt x="5007" y="431"/>
                        <a:pt x="4684" y="216"/>
                      </a:cubicBezTo>
                      <a:close/>
                    </a:path>
                  </a:pathLst>
                </a:custGeom>
                <a:solidFill>
                  <a:srgbClr val="FBAB18"/>
                </a:solidFill>
                <a:ln w="9525" cap="flat" cmpd="sng">
                  <a:solidFill>
                    <a:srgbClr val="000000"/>
                  </a:solidFill>
                  <a:prstDash val="solid"/>
                  <a:round/>
                  <a:headEnd type="none" w="sm" len="sm"/>
                  <a:tailEnd type="none" w="sm" len="sm"/>
                </a:ln>
              </p:spPr>
              <p:txBody>
                <a:bodyPr spcFirstLastPara="1" wrap="square" lIns="91410" tIns="45721" rIns="91410" bIns="45721" anchor="t" anchorCtr="0">
                  <a:noAutofit/>
                </a:bodyPr>
                <a:lstStyle/>
                <a:p>
                  <a:pPr defTabSz="914201" eaLnBrk="1" fontAlgn="auto" hangingPunct="1">
                    <a:spcBef>
                      <a:spcPts val="0"/>
                    </a:spcBef>
                    <a:spcAft>
                      <a:spcPts val="0"/>
                    </a:spcAft>
                    <a:buClr>
                      <a:srgbClr val="19212B"/>
                    </a:buClr>
                    <a:buSzPts val="600"/>
                  </a:pPr>
                  <a:endParaRPr sz="800" dirty="0">
                    <a:solidFill>
                      <a:srgbClr val="282828"/>
                    </a:solidFill>
                    <a:latin typeface="AppD Sans Light" pitchFamily="2" charset="77"/>
                    <a:ea typeface="+mn-ea"/>
                    <a:sym typeface="Arial"/>
                  </a:endParaRPr>
                </a:p>
              </p:txBody>
            </p:sp>
            <p:sp>
              <p:nvSpPr>
                <p:cNvPr id="108" name="Google Shape;2571;p115">
                  <a:extLst>
                    <a:ext uri="{FF2B5EF4-FFF2-40B4-BE49-F238E27FC236}">
                      <a16:creationId xmlns:a16="http://schemas.microsoft.com/office/drawing/2014/main" id="{087A2948-E97C-6841-9507-0E5BA1DD5438}"/>
                    </a:ext>
                  </a:extLst>
                </p:cNvPr>
                <p:cNvSpPr/>
                <p:nvPr/>
              </p:nvSpPr>
              <p:spPr>
                <a:xfrm>
                  <a:off x="2637" y="1696"/>
                  <a:ext cx="302" cy="375"/>
                </a:xfrm>
                <a:custGeom>
                  <a:avLst/>
                  <a:gdLst/>
                  <a:ahLst/>
                  <a:cxnLst/>
                  <a:rect l="l" t="t" r="r" b="b"/>
                  <a:pathLst>
                    <a:path w="1592" h="1975" extrusionOk="0">
                      <a:moveTo>
                        <a:pt x="1383" y="877"/>
                      </a:moveTo>
                      <a:cubicBezTo>
                        <a:pt x="796" y="0"/>
                        <a:pt x="796" y="0"/>
                        <a:pt x="796" y="0"/>
                      </a:cubicBezTo>
                      <a:cubicBezTo>
                        <a:pt x="209" y="877"/>
                        <a:pt x="209" y="877"/>
                        <a:pt x="209" y="877"/>
                      </a:cubicBezTo>
                      <a:cubicBezTo>
                        <a:pt x="0" y="1189"/>
                        <a:pt x="75" y="1610"/>
                        <a:pt x="372" y="1834"/>
                      </a:cubicBezTo>
                      <a:cubicBezTo>
                        <a:pt x="373" y="1834"/>
                        <a:pt x="375" y="1836"/>
                        <a:pt x="377" y="1837"/>
                      </a:cubicBezTo>
                      <a:cubicBezTo>
                        <a:pt x="378" y="1839"/>
                        <a:pt x="381" y="1840"/>
                        <a:pt x="383" y="1842"/>
                      </a:cubicBezTo>
                      <a:cubicBezTo>
                        <a:pt x="503" y="1928"/>
                        <a:pt x="646" y="1973"/>
                        <a:pt x="792" y="1975"/>
                      </a:cubicBezTo>
                      <a:cubicBezTo>
                        <a:pt x="793" y="1975"/>
                        <a:pt x="794" y="1975"/>
                        <a:pt x="796" y="1975"/>
                      </a:cubicBezTo>
                      <a:cubicBezTo>
                        <a:pt x="798" y="1975"/>
                        <a:pt x="800" y="1975"/>
                        <a:pt x="802" y="1975"/>
                      </a:cubicBezTo>
                      <a:cubicBezTo>
                        <a:pt x="947" y="1973"/>
                        <a:pt x="1091" y="1928"/>
                        <a:pt x="1210" y="1842"/>
                      </a:cubicBezTo>
                      <a:cubicBezTo>
                        <a:pt x="1212" y="1840"/>
                        <a:pt x="1214" y="1839"/>
                        <a:pt x="1216" y="1837"/>
                      </a:cubicBezTo>
                      <a:cubicBezTo>
                        <a:pt x="1218" y="1836"/>
                        <a:pt x="1220" y="1834"/>
                        <a:pt x="1221" y="1834"/>
                      </a:cubicBezTo>
                      <a:cubicBezTo>
                        <a:pt x="1518" y="1610"/>
                        <a:pt x="1592" y="1189"/>
                        <a:pt x="1383" y="877"/>
                      </a:cubicBezTo>
                      <a:close/>
                    </a:path>
                  </a:pathLst>
                </a:custGeom>
                <a:solidFill>
                  <a:srgbClr val="F57302"/>
                </a:solidFill>
                <a:ln w="9525" cap="flat" cmpd="sng">
                  <a:solidFill>
                    <a:srgbClr val="000000"/>
                  </a:solidFill>
                  <a:prstDash val="solid"/>
                  <a:round/>
                  <a:headEnd type="none" w="sm" len="sm"/>
                  <a:tailEnd type="none" w="sm" len="sm"/>
                </a:ln>
              </p:spPr>
              <p:txBody>
                <a:bodyPr spcFirstLastPara="1" wrap="square" lIns="91410" tIns="45721" rIns="91410" bIns="45721" anchor="t" anchorCtr="0">
                  <a:noAutofit/>
                </a:bodyPr>
                <a:lstStyle/>
                <a:p>
                  <a:pPr defTabSz="914201" eaLnBrk="1" fontAlgn="auto" hangingPunct="1">
                    <a:spcBef>
                      <a:spcPts val="0"/>
                    </a:spcBef>
                    <a:spcAft>
                      <a:spcPts val="0"/>
                    </a:spcAft>
                    <a:buClr>
                      <a:srgbClr val="19212B"/>
                    </a:buClr>
                    <a:buSzPts val="600"/>
                  </a:pPr>
                  <a:endParaRPr sz="800" dirty="0">
                    <a:solidFill>
                      <a:srgbClr val="282828"/>
                    </a:solidFill>
                    <a:latin typeface="AppD Sans Light" pitchFamily="2" charset="77"/>
                    <a:ea typeface="+mn-ea"/>
                    <a:sym typeface="Arial"/>
                  </a:endParaRPr>
                </a:p>
              </p:txBody>
            </p:sp>
          </p:grpSp>
        </p:grpSp>
      </p:grpSp>
    </p:spTree>
    <p:extLst>
      <p:ext uri="{BB962C8B-B14F-4D97-AF65-F5344CB8AC3E}">
        <p14:creationId xmlns:p14="http://schemas.microsoft.com/office/powerpoint/2010/main" val="1556000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7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9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9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9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9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9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0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00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0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0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0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00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0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0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00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0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1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1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01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1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01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1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01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8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01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01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01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99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976" grpId="0"/>
      <p:bldP spid="4977" grpId="0"/>
      <p:bldP spid="4978" grpId="0"/>
      <p:bldP spid="4979" grpId="0"/>
      <p:bldP spid="4986" grpId="0"/>
      <p:bldP spid="4987" grpId="0" animBg="1"/>
      <p:bldP spid="4988" grpId="0" animBg="1"/>
      <p:bldP spid="4989" grpId="0"/>
      <p:bldP spid="4990" grpId="0"/>
      <p:bldP spid="4991" grpId="0" animBg="1"/>
      <p:bldP spid="4992" grpId="0" animBg="1"/>
      <p:bldP spid="4993" grpId="0" animBg="1"/>
      <p:bldP spid="4994" grpId="0" animBg="1"/>
      <p:bldP spid="4995" grpId="0"/>
      <p:bldP spid="4996" grpId="0"/>
      <p:bldP spid="5004" grpId="0" animBg="1"/>
      <p:bldP spid="5005" grpId="0" animBg="1"/>
      <p:bldP spid="5006" grpId="0" animBg="1"/>
      <p:bldP spid="5008" grpId="0" animBg="1"/>
      <p:bldP spid="5010" grpId="0"/>
      <p:bldP spid="5011" grpId="0"/>
      <p:bldP spid="5013" grpId="0" animBg="1"/>
      <p:bldP spid="5015" grpId="0"/>
      <p:bldP spid="4981" grpId="0" animBg="1"/>
      <p:bldP spid="5017" grpId="0"/>
      <p:bldP spid="5019" grpId="0"/>
      <p:bldP spid="5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D9E63D-B16C-1692-53B4-A237F6539D30}"/>
              </a:ext>
            </a:extLst>
          </p:cNvPr>
          <p:cNvSpPr>
            <a:spLocks noGrp="1"/>
          </p:cNvSpPr>
          <p:nvPr>
            <p:ph type="body" sz="quarter" idx="14"/>
          </p:nvPr>
        </p:nvSpPr>
        <p:spPr>
          <a:xfrm>
            <a:off x="514610" y="2946251"/>
            <a:ext cx="8693000" cy="1790341"/>
          </a:xfrm>
        </p:spPr>
        <p:txBody>
          <a:bodyPr/>
          <a:lstStyle/>
          <a:p>
            <a:r>
              <a:rPr lang="en-US" sz="3600" dirty="0"/>
              <a:t>Cisco AppDynamics + Pratt &amp; Whitney</a:t>
            </a:r>
          </a:p>
        </p:txBody>
      </p:sp>
    </p:spTree>
    <p:extLst>
      <p:ext uri="{BB962C8B-B14F-4D97-AF65-F5344CB8AC3E}">
        <p14:creationId xmlns:p14="http://schemas.microsoft.com/office/powerpoint/2010/main" val="35328870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AppD_Template_2020">
  <a:themeElements>
    <a:clrScheme name="AppD2020_Template">
      <a:dk1>
        <a:srgbClr val="19212B"/>
      </a:dk1>
      <a:lt1>
        <a:srgbClr val="FFFFFF"/>
      </a:lt1>
      <a:dk2>
        <a:srgbClr val="535860"/>
      </a:dk2>
      <a:lt2>
        <a:srgbClr val="EBEDF1"/>
      </a:lt2>
      <a:accent1>
        <a:srgbClr val="4E3EB1"/>
      </a:accent1>
      <a:accent2>
        <a:srgbClr val="00BCEB"/>
      </a:accent2>
      <a:accent3>
        <a:srgbClr val="74BF4B"/>
      </a:accent3>
      <a:accent4>
        <a:srgbClr val="DF1995"/>
      </a:accent4>
      <a:accent5>
        <a:srgbClr val="FBAB2C"/>
      </a:accent5>
      <a:accent6>
        <a:srgbClr val="E3241B"/>
      </a:accent6>
      <a:hlink>
        <a:srgbClr val="46A8F4"/>
      </a:hlink>
      <a:folHlink>
        <a:srgbClr val="19212B"/>
      </a:folHlink>
    </a:clrScheme>
    <a:fontScheme name="AppD 2020">
      <a:majorFont>
        <a:latin typeface="AppD Sans"/>
        <a:ea typeface=""/>
        <a:cs typeface=""/>
      </a:majorFont>
      <a:minorFont>
        <a:latin typeface="AppD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10000"/>
          </a:lnSpc>
          <a:spcBef>
            <a:spcPts val="600"/>
          </a:spcBef>
          <a:spcAft>
            <a:spcPts val="600"/>
          </a:spcAft>
          <a:defRPr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110000"/>
          </a:lnSpc>
          <a:spcBef>
            <a:spcPts val="600"/>
          </a:spcBef>
          <a:buClr>
            <a:schemeClr val="accent1"/>
          </a:buClr>
          <a:defRPr sz="1400" dirty="0" err="1" smtClean="0"/>
        </a:defPPr>
      </a:lstStyle>
    </a:txDef>
  </a:objectDefaults>
  <a:extraClrSchemeLst/>
  <a:extLst>
    <a:ext uri="{05A4C25C-085E-4340-85A3-A5531E510DB2}">
      <thm15:themeFamily xmlns:thm15="http://schemas.microsoft.com/office/thememl/2012/main" name="AppD_SalesTemplate_2020_AL Notes" id="{D3E6CEE9-55E1-A04E-B5B9-468453CC3B1E}" vid="{82226914-1703-8A49-B5C7-3E2351611F4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ue theme 2015 16x9">
  <a:themeElements>
    <a:clrScheme name="Custom 112">
      <a:dk1>
        <a:srgbClr val="282828"/>
      </a:dk1>
      <a:lt1>
        <a:srgbClr val="0D274D"/>
      </a:lt1>
      <a:dk2>
        <a:srgbClr val="1E4471"/>
      </a:dk2>
      <a:lt2>
        <a:srgbClr val="FFFFFF"/>
      </a:lt2>
      <a:accent1>
        <a:srgbClr val="00BCEB"/>
      </a:accent1>
      <a:accent2>
        <a:srgbClr val="74BF4B"/>
      </a:accent2>
      <a:accent3>
        <a:srgbClr val="1E4471"/>
      </a:accent3>
      <a:accent4>
        <a:srgbClr val="9E9EA2"/>
      </a:accent4>
      <a:accent5>
        <a:srgbClr val="FBAB2C"/>
      </a:accent5>
      <a:accent6>
        <a:srgbClr val="E3241B"/>
      </a:accent6>
      <a:hlink>
        <a:srgbClr val="00BCEB"/>
      </a:hlink>
      <a:folHlink>
        <a:srgbClr val="1E4471"/>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3.xml><?xml version="1.0" encoding="utf-8"?>
<a:theme xmlns:a="http://schemas.openxmlformats.org/drawingml/2006/main" name="4_appdynamics_2020">
  <a:themeElements>
    <a:clrScheme name="AppDynamics">
      <a:dk1>
        <a:srgbClr val="4E3EB1"/>
      </a:dk1>
      <a:lt1>
        <a:srgbClr val="FFFFFF"/>
      </a:lt1>
      <a:dk2>
        <a:srgbClr val="19202B"/>
      </a:dk2>
      <a:lt2>
        <a:srgbClr val="EBEDF1"/>
      </a:lt2>
      <a:accent1>
        <a:srgbClr val="00BCED"/>
      </a:accent1>
      <a:accent2>
        <a:srgbClr val="535860"/>
      </a:accent2>
      <a:accent3>
        <a:srgbClr val="A5A5A5"/>
      </a:accent3>
      <a:accent4>
        <a:srgbClr val="6EBE49"/>
      </a:accent4>
      <a:accent5>
        <a:srgbClr val="FF5FB2"/>
      </a:accent5>
      <a:accent6>
        <a:srgbClr val="FBAB18"/>
      </a:accent6>
      <a:hlink>
        <a:srgbClr val="4E3EB1"/>
      </a:hlink>
      <a:folHlink>
        <a:srgbClr val="8C9095"/>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45720" rIns="91440" bIns="45720" rtlCol="0" anchor="t" anchorCtr="0">
        <a:noAutofit/>
      </a:bodyPr>
      <a:lstStyle>
        <a:defPPr algn="l">
          <a:defRPr sz="1800" b="0" i="0" dirty="0" smtClean="0">
            <a:solidFill>
              <a:schemeClr val="accent1"/>
            </a:solidFill>
            <a:latin typeface="AppD Sans Light" pitchFamily="2" charset="77"/>
          </a:defRPr>
        </a:defPPr>
      </a:lstStyle>
    </a:txDef>
  </a:objectDefaults>
  <a:extraClrSchemeLst/>
  <a:extLst>
    <a:ext uri="{05A4C25C-085E-4340-85A3-A5531E510DB2}">
      <thm15:themeFamily xmlns:thm15="http://schemas.microsoft.com/office/thememl/2012/main" name="appdynamics_2020" id="{FE1FAC01-1D7D-2B4D-8935-88623C098647}" vid="{DA0B0F9C-CF67-394A-A127-8DC2609F60BF}"/>
    </a:ext>
  </a:extLst>
</a:theme>
</file>

<file path=ppt/theme/theme4.xml><?xml version="1.0" encoding="utf-8"?>
<a:theme xmlns:a="http://schemas.openxmlformats.org/drawingml/2006/main" name="1_Content">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USB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2023 Cisco Template Master">
  <a:themeElements>
    <a:clrScheme name="Custom 1">
      <a:dk1>
        <a:srgbClr val="0D274D"/>
      </a:dk1>
      <a:lt1>
        <a:srgbClr val="414244"/>
      </a:lt1>
      <a:dk2>
        <a:srgbClr val="FFFFFF"/>
      </a:dk2>
      <a:lt2>
        <a:srgbClr val="0051AF"/>
      </a:lt2>
      <a:accent1>
        <a:srgbClr val="00BCEB"/>
      </a:accent1>
      <a:accent2>
        <a:srgbClr val="74BF4B"/>
      </a:accent2>
      <a:accent3>
        <a:srgbClr val="0051AF"/>
      </a:accent3>
      <a:accent4>
        <a:srgbClr val="E2E2E2"/>
      </a:accent4>
      <a:accent5>
        <a:srgbClr val="FBAB2C"/>
      </a:accent5>
      <a:accent6>
        <a:srgbClr val="E3241B"/>
      </a:accent6>
      <a:hlink>
        <a:srgbClr val="0050AE"/>
      </a:hlink>
      <a:folHlink>
        <a:srgbClr val="00BCEB"/>
      </a:folHlink>
    </a:clrScheme>
    <a:fontScheme name="Custom 13">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45720" rIns="45720"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2023 Cisco_PowerPoint_Template_Light_12-6-22 AE v5.potx" id="{02CFFE99-3FA0-4030-B4AB-C66403B6984A}" vid="{54E01BF6-73E5-488F-B288-8B939CB3D3E7}"/>
    </a:ext>
  </a:extLst>
</a:theme>
</file>

<file path=ppt/theme/theme6.xml><?xml version="1.0" encoding="utf-8"?>
<a:theme xmlns:a="http://schemas.openxmlformats.org/drawingml/2006/main" name="5_Dark theme 2022 Widescreen">
  <a:themeElements>
    <a:clrScheme name="Cisco Color Palette">
      <a:dk1>
        <a:srgbClr val="0D274D"/>
      </a:dk1>
      <a:lt1>
        <a:srgbClr val="FFFFFF"/>
      </a:lt1>
      <a:dk2>
        <a:srgbClr val="414244"/>
      </a:dk2>
      <a:lt2>
        <a:srgbClr val="0051AF"/>
      </a:lt2>
      <a:accent1>
        <a:srgbClr val="00BCEB"/>
      </a:accent1>
      <a:accent2>
        <a:srgbClr val="74BF4B"/>
      </a:accent2>
      <a:accent3>
        <a:srgbClr val="0051AF"/>
      </a:accent3>
      <a:accent4>
        <a:srgbClr val="E2E2E2"/>
      </a:accent4>
      <a:accent5>
        <a:srgbClr val="FBAB2C"/>
      </a:accent5>
      <a:accent6>
        <a:srgbClr val="E3241B"/>
      </a:accent6>
      <a:hlink>
        <a:srgbClr val="0050AE"/>
      </a:hlink>
      <a:folHlink>
        <a:srgbClr val="00BCEB"/>
      </a:folHlink>
    </a:clrScheme>
    <a:fontScheme name="Test">
      <a:majorFont>
        <a:latin typeface="CiscoSansTT Extra 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FY23_Know It_Dark" id="{B4E3AD82-A9D9-EE4E-A876-A902D513D354}" vid="{DA827AD3-B623-3446-A759-96D088C7F035}"/>
    </a:ext>
  </a:extLst>
</a:theme>
</file>

<file path=ppt/theme/theme7.xml><?xml version="1.0" encoding="utf-8"?>
<a:theme xmlns:a="http://schemas.openxmlformats.org/drawingml/2006/main" name="AppD Mkt Templ 2021">
  <a:themeElements>
    <a:clrScheme name="AppDynamics">
      <a:dk1>
        <a:srgbClr val="4E3EB1"/>
      </a:dk1>
      <a:lt1>
        <a:srgbClr val="FFFFFF"/>
      </a:lt1>
      <a:dk2>
        <a:srgbClr val="19202B"/>
      </a:dk2>
      <a:lt2>
        <a:srgbClr val="EBEDF1"/>
      </a:lt2>
      <a:accent1>
        <a:srgbClr val="00BCED"/>
      </a:accent1>
      <a:accent2>
        <a:srgbClr val="535860"/>
      </a:accent2>
      <a:accent3>
        <a:srgbClr val="A5A5A5"/>
      </a:accent3>
      <a:accent4>
        <a:srgbClr val="6EBE49"/>
      </a:accent4>
      <a:accent5>
        <a:srgbClr val="FF5FB2"/>
      </a:accent5>
      <a:accent6>
        <a:srgbClr val="FBAB18"/>
      </a:accent6>
      <a:hlink>
        <a:srgbClr val="4E3EB1"/>
      </a:hlink>
      <a:folHlink>
        <a:srgbClr val="8C9095"/>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45720" rIns="91440" bIns="45720" rtlCol="0" anchor="t" anchorCtr="0">
        <a:noAutofit/>
      </a:bodyPr>
      <a:lstStyle>
        <a:defPPr algn="l">
          <a:defRPr sz="1800" b="0" i="0" dirty="0" smtClean="0">
            <a:solidFill>
              <a:schemeClr val="accent1"/>
            </a:solidFill>
            <a:latin typeface="AppD Sans Light" pitchFamily="2" charset="77"/>
          </a:defRPr>
        </a:defPPr>
      </a:lstStyle>
    </a:txDef>
  </a:objectDefaults>
  <a:extraClrSchemeLst/>
  <a:extLst>
    <a:ext uri="{05A4C25C-085E-4340-85A3-A5531E510DB2}">
      <thm15:themeFamily xmlns:thm15="http://schemas.microsoft.com/office/thememl/2012/main" name="appdynamics_2020" id="{FE1FAC01-1D7D-2B4D-8935-88623C098647}" vid="{DA0B0F9C-CF67-394A-A127-8DC2609F60BF}"/>
    </a:ext>
  </a:extLst>
</a:theme>
</file>

<file path=ppt/theme/theme8.xml><?xml version="1.0" encoding="utf-8"?>
<a:theme xmlns:a="http://schemas.openxmlformats.org/drawingml/2006/main" name="6_AppD_Template_2020">
  <a:themeElements>
    <a:clrScheme name="AppD2020_Template">
      <a:dk1>
        <a:srgbClr val="19212B"/>
      </a:dk1>
      <a:lt1>
        <a:srgbClr val="FFFFFF"/>
      </a:lt1>
      <a:dk2>
        <a:srgbClr val="535860"/>
      </a:dk2>
      <a:lt2>
        <a:srgbClr val="EBEDF1"/>
      </a:lt2>
      <a:accent1>
        <a:srgbClr val="4E3EB1"/>
      </a:accent1>
      <a:accent2>
        <a:srgbClr val="00BCEB"/>
      </a:accent2>
      <a:accent3>
        <a:srgbClr val="74BF4B"/>
      </a:accent3>
      <a:accent4>
        <a:srgbClr val="DF1995"/>
      </a:accent4>
      <a:accent5>
        <a:srgbClr val="FBAB2C"/>
      </a:accent5>
      <a:accent6>
        <a:srgbClr val="E3241B"/>
      </a:accent6>
      <a:hlink>
        <a:srgbClr val="46A8F4"/>
      </a:hlink>
      <a:folHlink>
        <a:srgbClr val="19212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14BCAB674ED6C4CB74AFEF29B8D9FE0" ma:contentTypeVersion="14" ma:contentTypeDescription="Create a new document." ma:contentTypeScope="" ma:versionID="9bbf2513df025434e6cce1cd5b303817">
  <xsd:schema xmlns:xsd="http://www.w3.org/2001/XMLSchema" xmlns:xs="http://www.w3.org/2001/XMLSchema" xmlns:p="http://schemas.microsoft.com/office/2006/metadata/properties" xmlns:ns2="c94e522b-c1d3-4488-9d3b-4d60749b8345" xmlns:ns3="5703961f-9cdf-44ea-82d7-a89ce571d723" targetNamespace="http://schemas.microsoft.com/office/2006/metadata/properties" ma:root="true" ma:fieldsID="58f88d46691f53eade3e996139c9d54f" ns2:_="" ns3:_="">
    <xsd:import namespace="c94e522b-c1d3-4488-9d3b-4d60749b8345"/>
    <xsd:import namespace="5703961f-9cdf-44ea-82d7-a89ce571d723"/>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4e522b-c1d3-4488-9d3b-4d60749b8345"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703961f-9cdf-44ea-82d7-a89ce571d723"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7008ac14-5ed6-43c0-9d3c-34ce231f6054}" ma:internalName="TaxCatchAll" ma:showField="CatchAllData" ma:web="5703961f-9cdf-44ea-82d7-a89ce571d723">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5703961f-9cdf-44ea-82d7-a89ce571d723">
      <UserInfo>
        <DisplayName>Justin Carney (juscarne)</DisplayName>
        <AccountId>308</AccountId>
        <AccountType/>
      </UserInfo>
      <UserInfo>
        <DisplayName>Ethan Klosterman (etkloste)</DisplayName>
        <AccountId>179</AccountId>
        <AccountType/>
      </UserInfo>
    </SharedWithUsers>
    <lcf76f155ced4ddcb4097134ff3c332f xmlns="c94e522b-c1d3-4488-9d3b-4d60749b8345">
      <Terms xmlns="http://schemas.microsoft.com/office/infopath/2007/PartnerControls"/>
    </lcf76f155ced4ddcb4097134ff3c332f>
    <TaxCatchAll xmlns="5703961f-9cdf-44ea-82d7-a89ce571d72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02C614A-3781-4F31-8AC6-2EB6BF0FF626}">
  <ds:schemaRefs>
    <ds:schemaRef ds:uri="5703961f-9cdf-44ea-82d7-a89ce571d723"/>
    <ds:schemaRef ds:uri="c94e522b-c1d3-4488-9d3b-4d60749b834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B714FED-9665-4DE5-9827-49D704AD69C7}">
  <ds:schemaRefs>
    <ds:schemaRef ds:uri="http://purl.org/dc/dcmitype/"/>
    <ds:schemaRef ds:uri="http://schemas.microsoft.com/office/infopath/2007/PartnerControls"/>
    <ds:schemaRef ds:uri="http://purl.org/dc/elements/1.1/"/>
    <ds:schemaRef ds:uri="http://purl.org/dc/terms/"/>
    <ds:schemaRef ds:uri="5703961f-9cdf-44ea-82d7-a89ce571d723"/>
    <ds:schemaRef ds:uri="http://schemas.microsoft.com/office/2006/documentManagement/types"/>
    <ds:schemaRef ds:uri="http://schemas.openxmlformats.org/package/2006/metadata/core-properties"/>
    <ds:schemaRef ds:uri="c94e522b-c1d3-4488-9d3b-4d60749b8345"/>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DC3D93A4-0442-404B-B603-BBD8BF8E86D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11031</TotalTime>
  <Words>570</Words>
  <Application>Microsoft Macintosh PowerPoint</Application>
  <PresentationFormat>Widescreen</PresentationFormat>
  <Paragraphs>197</Paragraphs>
  <Slides>18</Slides>
  <Notes>17</Notes>
  <HiddenSlides>1</HiddenSlides>
  <MMClips>0</MMClips>
  <ScaleCrop>false</ScaleCrop>
  <HeadingPairs>
    <vt:vector size="8" baseType="variant">
      <vt:variant>
        <vt:lpstr>Fonts Used</vt:lpstr>
      </vt:variant>
      <vt:variant>
        <vt:i4>19</vt:i4>
      </vt:variant>
      <vt:variant>
        <vt:lpstr>Theme</vt:lpstr>
      </vt:variant>
      <vt:variant>
        <vt:i4>8</vt:i4>
      </vt:variant>
      <vt:variant>
        <vt:lpstr>Slide Titles</vt:lpstr>
      </vt:variant>
      <vt:variant>
        <vt:i4>18</vt:i4>
      </vt:variant>
      <vt:variant>
        <vt:lpstr>Custom Shows</vt:lpstr>
      </vt:variant>
      <vt:variant>
        <vt:i4>3</vt:i4>
      </vt:variant>
    </vt:vector>
  </HeadingPairs>
  <TitlesOfParts>
    <vt:vector size="48" baseType="lpstr">
      <vt:lpstr>ＭＳ Ｐゴシック</vt:lpstr>
      <vt:lpstr>AppD Sans</vt:lpstr>
      <vt:lpstr>AppD Sans Heavy</vt:lpstr>
      <vt:lpstr>AppD Sans Light</vt:lpstr>
      <vt:lpstr>AppD Sans Medium</vt:lpstr>
      <vt:lpstr>Arial</vt:lpstr>
      <vt:lpstr>Arial Narrow</vt:lpstr>
      <vt:lpstr>Calibri</vt:lpstr>
      <vt:lpstr>CiscoSansTT</vt:lpstr>
      <vt:lpstr>CiscoSansTT ExtraLight</vt:lpstr>
      <vt:lpstr>CiscoSansTT Light</vt:lpstr>
      <vt:lpstr>CiscoSansTT Medium</vt:lpstr>
      <vt:lpstr>Courier New</vt:lpstr>
      <vt:lpstr>Garamond</vt:lpstr>
      <vt:lpstr>Helvetica Neue</vt:lpstr>
      <vt:lpstr>Lato Regular</vt:lpstr>
      <vt:lpstr>Montserrat SemiBold</vt:lpstr>
      <vt:lpstr>Noto Sans Symbols</vt:lpstr>
      <vt:lpstr>Wingdings</vt:lpstr>
      <vt:lpstr>AppD_Template_2020</vt:lpstr>
      <vt:lpstr>1_Blue theme 2015 16x9</vt:lpstr>
      <vt:lpstr>4_appdynamics_2020</vt:lpstr>
      <vt:lpstr>1_Content</vt:lpstr>
      <vt:lpstr>1_2023 Cisco Template Master</vt:lpstr>
      <vt:lpstr>5_Dark theme 2022 Widescreen</vt:lpstr>
      <vt:lpstr>AppD Mkt Templ 2021</vt:lpstr>
      <vt:lpstr>6_AppD_Template_2020</vt:lpstr>
      <vt:lpstr>Cisco AppDynamics RTX Roadshow</vt:lpstr>
      <vt:lpstr>Agenda</vt:lpstr>
      <vt:lpstr>The Modern Digital Services Problem</vt:lpstr>
      <vt:lpstr>The Modern Digital Services Problem</vt:lpstr>
      <vt:lpstr>Full-Stack Visibility </vt:lpstr>
      <vt:lpstr>Full–Stack Observability</vt:lpstr>
      <vt:lpstr>Full–Stack Observability</vt:lpstr>
      <vt:lpstr>PowerPoint Presentation</vt:lpstr>
      <vt:lpstr>PowerPoint Presentation</vt:lpstr>
      <vt:lpstr>Cisco AppDynamics @ Pratt &amp; Whitney </vt:lpstr>
      <vt:lpstr>PowerPoint Presentation</vt:lpstr>
      <vt:lpstr>PowerPoint Presentation</vt:lpstr>
      <vt:lpstr>PowerPoint Presentation</vt:lpstr>
      <vt:lpstr>PowerPoint Presentation</vt:lpstr>
      <vt:lpstr>Next Steps</vt:lpstr>
      <vt:lpstr>PowerPoint Presentation</vt:lpstr>
      <vt:lpstr>PowerPoint Presentation</vt:lpstr>
      <vt:lpstr>Thank You</vt:lpstr>
      <vt:lpstr>⓵ Echo-back - First Draft</vt:lpstr>
      <vt:lpstr>② Echo-back - Second Draft</vt:lpstr>
      <vt:lpstr>③ EB PPT</vt:lpstr>
    </vt:vector>
  </TitlesOfParts>
  <Manager>Mike Murphy</Manager>
  <Company>AppDynamics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Ech-back Presentation - Template</dc:title>
  <dc:subject>Business Value Assessment</dc:subject>
  <dc:creator>Mark Nethercott</dc:creator>
  <cp:keywords>Business Value Assessment, Echo-back</cp:keywords>
  <dc:description/>
  <cp:lastModifiedBy>Sayed Rahman</cp:lastModifiedBy>
  <cp:revision>33</cp:revision>
  <dcterms:created xsi:type="dcterms:W3CDTF">2016-11-16T16:58:19Z</dcterms:created>
  <dcterms:modified xsi:type="dcterms:W3CDTF">2024-12-30T14:19:39Z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0x010100014BCAB674ED6C4CB74AFEF29B8D9FE0</vt:lpwstr>
  </property>
  <property fmtid="{D5CDD505-2E9C-101B-9397-08002B2CF9AE}" pid="3" name="MediaServiceImageTags">
    <vt:lpwstr/>
  </property>
  <property fmtid="{D5CDD505-2E9C-101B-9397-08002B2CF9AE}" pid="4" name="MSIP_Label_c8f49a32-fde3-48a5-9266-b5b0972a22dc_Enabled">
    <vt:lpwstr>true</vt:lpwstr>
  </property>
  <property fmtid="{D5CDD505-2E9C-101B-9397-08002B2CF9AE}" pid="5" name="MSIP_Label_c8f49a32-fde3-48a5-9266-b5b0972a22dc_SetDate">
    <vt:lpwstr>2024-07-11T13:48:37Z</vt:lpwstr>
  </property>
  <property fmtid="{D5CDD505-2E9C-101B-9397-08002B2CF9AE}" pid="6" name="MSIP_Label_c8f49a32-fde3-48a5-9266-b5b0972a22dc_Method">
    <vt:lpwstr>Standard</vt:lpwstr>
  </property>
  <property fmtid="{D5CDD505-2E9C-101B-9397-08002B2CF9AE}" pid="7" name="MSIP_Label_c8f49a32-fde3-48a5-9266-b5b0972a22dc_Name">
    <vt:lpwstr>Cisco Confidential</vt:lpwstr>
  </property>
  <property fmtid="{D5CDD505-2E9C-101B-9397-08002B2CF9AE}" pid="8" name="MSIP_Label_c8f49a32-fde3-48a5-9266-b5b0972a22dc_SiteId">
    <vt:lpwstr>5ae1af62-9505-4097-a69a-c1553ef7840e</vt:lpwstr>
  </property>
  <property fmtid="{D5CDD505-2E9C-101B-9397-08002B2CF9AE}" pid="9" name="MSIP_Label_c8f49a32-fde3-48a5-9266-b5b0972a22dc_ActionId">
    <vt:lpwstr>0c60fc48-8440-489f-809e-14772e5055e3</vt:lpwstr>
  </property>
  <property fmtid="{D5CDD505-2E9C-101B-9397-08002B2CF9AE}" pid="10" name="MSIP_Label_c8f49a32-fde3-48a5-9266-b5b0972a22dc_ContentBits">
    <vt:lpwstr>2</vt:lpwstr>
  </property>
  <property fmtid="{D5CDD505-2E9C-101B-9397-08002B2CF9AE}" pid="11" name="ClassificationContentMarkingFooterLocations">
    <vt:lpwstr>AppD_Template_2020:5\2_AppD_Template_2020:5\1_AppD_SSEN:5\1_AppD_Template_2020:5\3_AppD_Template_2020:5\4_AppD_Template_2020:5\5_AppD_Template_2020:5\1_Blue theme 2015 16x9:3\1_IMPFY21 Light Theme:3\CiscoDefault 2021:3\Blue theme 2015 16x9:3\Dark theme 2022 Widescreen:8\1_Dark theme 2022 Widescreen:3\2_Dark theme 2022 Widescreen:3\3_Dark theme 2022 Widescreen:7\4_Dark theme 2022 Widescreen:3\4_appdynamics_2020:4\1_Content:5\7_Dark theme 2022 Widescreen:3\7_AppD_Template_2020:5\2_Blue theme 2015 16x9:3\1_2023 Cisco Template Master:4\Cisco Live 2022:3\Cisco Live 2023:3\8_Dark theme 2022 Widescreen:3\Theme1:3\5_Dark theme 2022 Widescreen:4\1_Cisco Live 2023:3\1_Theme1:3\6_Dark theme 2022 Widescreen:7\9_Dark theme 2022 Widescreen:3\8_AppD_Template_2020:5\2_Cisco Live 2023:3\10_Dark theme 2022 Widescreen:3\AppD Mkt Templ 2021:4\6_AppD_Template_2020:3</vt:lpwstr>
  </property>
  <property fmtid="{D5CDD505-2E9C-101B-9397-08002B2CF9AE}" pid="12" name="ClassificationContentMarkingFooterText">
    <vt:lpwstr>Cisco Confidential</vt:lpwstr>
  </property>
</Properties>
</file>